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8E8"/>
    <a:srgbClr val="FFDDDD"/>
    <a:srgbClr val="FFD5D5"/>
    <a:srgbClr val="FFCCCC"/>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p:cViewPr varScale="1">
        <p:scale>
          <a:sx n="97" d="100"/>
          <a:sy n="97" d="100"/>
        </p:scale>
        <p:origin x="7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50263"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5349" y="0"/>
            <a:ext cx="2950263"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2020/6/24</a:t>
            </a:fld>
            <a:endParaRPr lang="ja-JP" altLang="en-US"/>
          </a:p>
        </p:txBody>
      </p:sp>
      <p:sp>
        <p:nvSpPr>
          <p:cNvPr id="4" name="スライド イメージ プレースホル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198" y="4721225"/>
            <a:ext cx="5444806"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4"/>
            <a:ext cx="2950263"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5349" y="9440864"/>
            <a:ext cx="2950263"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2020/6/24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2020/6/24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2020/6/24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2020/6/24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2020/6/24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2020/6/24</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2020/6/24</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2020/6/24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2020/6/24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2020/6/24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2020/6/24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10" Type="http://schemas.openxmlformats.org/officeDocument/2006/relationships/image" Target="../media/image6.jpeg"/><Relationship Id="rId4" Type="http://schemas.openxmlformats.org/officeDocument/2006/relationships/image" Target="../media/image2.emf"/><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2.bin"/><Relationship Id="rId10" Type="http://schemas.openxmlformats.org/officeDocument/2006/relationships/image" Target="../media/image6.jpeg"/><Relationship Id="rId4" Type="http://schemas.openxmlformats.org/officeDocument/2006/relationships/image" Target="../media/image2.emf"/><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a:bodyPr>
          <a:lstStyle/>
          <a:p>
            <a:pPr fontAlgn="auto">
              <a:spcAft>
                <a:spcPts val="0"/>
              </a:spcAft>
              <a:defRPr/>
            </a:pPr>
            <a:r>
              <a:rPr lang="ja-JP" altLang="en-US" dirty="0" smtClean="0">
                <a:latin typeface="+mn-ea"/>
              </a:rPr>
              <a:t>ブタ生産に関する畜産システムの研究</a:t>
            </a:r>
            <a:r>
              <a:rPr lang="en-US" altLang="ja-JP" dirty="0" smtClean="0">
                <a:latin typeface="+mn-ea"/>
              </a:rPr>
              <a:t/>
            </a:r>
            <a:br>
              <a:rPr lang="en-US" altLang="ja-JP" dirty="0" smtClean="0">
                <a:latin typeface="+mn-ea"/>
              </a:rPr>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：腸内細菌</a:t>
            </a:r>
            <a:r>
              <a:rPr lang="ja-JP" altLang="en-US" sz="1400" dirty="0">
                <a:latin typeface="+mn-ea"/>
              </a:rPr>
              <a:t>叢</a:t>
            </a:r>
            <a:r>
              <a:rPr lang="ja-JP" altLang="en-US" sz="1400" dirty="0" smtClean="0">
                <a:latin typeface="+mn-ea"/>
              </a:rPr>
              <a:t>，環境ストレス］</a:t>
            </a:r>
            <a:r>
              <a:rPr lang="ja-JP" altLang="en-US" sz="2000" dirty="0"/>
              <a:t>　</a:t>
            </a:r>
            <a:r>
              <a:rPr lang="ja-JP" altLang="en-US" sz="2000" dirty="0" smtClean="0"/>
              <a:t>　講師</a:t>
            </a:r>
            <a:r>
              <a:rPr lang="ja-JP" altLang="en-US" sz="2000" dirty="0">
                <a:latin typeface="+mn-ea"/>
              </a:rPr>
              <a:t>　</a:t>
            </a:r>
            <a:r>
              <a:rPr lang="ja-JP" altLang="en-US" sz="2000" dirty="0" smtClean="0">
                <a:latin typeface="+mn-ea"/>
              </a:rPr>
              <a:t>平田　真樹</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lstStyle/>
          <a:p>
            <a:pPr fontAlgn="auto">
              <a:spcAft>
                <a:spcPts val="0"/>
              </a:spcAft>
              <a:buFont typeface="Arial" pitchFamily="34" charset="0"/>
              <a:buNone/>
              <a:defRPr/>
            </a:pPr>
            <a:r>
              <a:rPr lang="en-US" altLang="ja-JP" sz="1200" dirty="0" smtClean="0">
                <a:latin typeface="+mn-ea"/>
              </a:rPr>
              <a:t>&lt;</a:t>
            </a:r>
            <a:r>
              <a:rPr lang="ja-JP" altLang="en-US" sz="1200" dirty="0" smtClean="0">
                <a:latin typeface="+mn-ea"/>
              </a:rPr>
              <a:t>図表</a:t>
            </a:r>
            <a:r>
              <a:rPr lang="en-US" altLang="ja-JP" sz="1200" dirty="0" smtClean="0">
                <a:latin typeface="+mn-ea"/>
              </a:rPr>
              <a:t>&gt;</a:t>
            </a:r>
            <a:endParaRPr lang="ja-JP" altLang="en-US" dirty="0">
              <a:latin typeface="+mn-ea"/>
            </a:endParaRPr>
          </a:p>
        </p:txBody>
      </p:sp>
      <p:sp>
        <p:nvSpPr>
          <p:cNvPr id="4" name="コンテンツ プレースホルダー 3"/>
          <p:cNvSpPr>
            <a:spLocks noGrp="1"/>
          </p:cNvSpPr>
          <p:nvPr>
            <p:ph sz="half" idx="2"/>
          </p:nvPr>
        </p:nvSpPr>
        <p:spPr>
          <a:xfrm>
            <a:off x="4648200" y="1196975"/>
            <a:ext cx="4038600" cy="3816350"/>
          </a:xfrm>
        </p:spPr>
        <p:txBody>
          <a:bodyPr rtlCol="0">
            <a:normAutofit fontScale="92500"/>
          </a:bodyPr>
          <a:lstStyle/>
          <a:p>
            <a:pPr fontAlgn="auto">
              <a:spcAft>
                <a:spcPts val="0"/>
              </a:spcAft>
              <a:buFont typeface="Arial" pitchFamily="34" charset="0"/>
              <a:buNone/>
              <a:defRPr/>
            </a:pPr>
            <a:r>
              <a:rPr lang="ja-JP" altLang="en-US" dirty="0">
                <a:latin typeface="+mn-ea"/>
              </a:rPr>
              <a:t>内容：</a:t>
            </a:r>
            <a:endParaRPr lang="en-US" altLang="ja-JP" dirty="0">
              <a:latin typeface="+mn-ea"/>
            </a:endParaRPr>
          </a:p>
          <a:p>
            <a:pPr fontAlgn="auto">
              <a:lnSpc>
                <a:spcPct val="150000"/>
              </a:lnSpc>
              <a:spcAft>
                <a:spcPts val="0"/>
              </a:spcAft>
              <a:defRPr/>
            </a:pPr>
            <a:r>
              <a:rPr lang="ja-JP" altLang="en-US" dirty="0">
                <a:latin typeface="+mn-ea"/>
              </a:rPr>
              <a:t>　</a:t>
            </a:r>
            <a:r>
              <a:rPr lang="ja-JP" altLang="en-US" dirty="0">
                <a:latin typeface="Meiryo UI" panose="020B0604030504040204" pitchFamily="50" charset="-128"/>
                <a:ea typeface="Meiryo UI" panose="020B0604030504040204" pitchFamily="50" charset="-128"/>
              </a:rPr>
              <a:t>ブタの生産技術においてアニマルウェルフェアに配慮し、さらに抗生物質の使用に頼らない畜産システムの構築およびその実行性・有用性の証明を</a:t>
            </a:r>
            <a:r>
              <a:rPr lang="ja-JP" altLang="en-US" dirty="0" smtClean="0">
                <a:latin typeface="Meiryo UI" panose="020B0604030504040204" pitchFamily="50" charset="-128"/>
                <a:ea typeface="Meiryo UI" panose="020B0604030504040204" pitchFamily="50" charset="-128"/>
              </a:rPr>
              <a:t>目指しています。</a:t>
            </a:r>
            <a:endParaRPr lang="en-US" altLang="ja-JP" dirty="0" smtClean="0">
              <a:latin typeface="Meiryo UI" panose="020B0604030504040204" pitchFamily="50" charset="-128"/>
              <a:ea typeface="Meiryo UI" panose="020B0604030504040204" pitchFamily="50" charset="-128"/>
            </a:endParaRPr>
          </a:p>
          <a:p>
            <a:pPr fontAlgn="auto">
              <a:lnSpc>
                <a:spcPct val="150000"/>
              </a:lnSpc>
              <a:spcAft>
                <a:spcPts val="0"/>
              </a:spcAft>
              <a:defRPr/>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主な研究</a:t>
            </a:r>
            <a:r>
              <a:rPr lang="ja-JP" altLang="en-US" dirty="0">
                <a:latin typeface="Meiryo UI" panose="020B0604030504040204" pitchFamily="50" charset="-128"/>
                <a:ea typeface="Meiryo UI" panose="020B0604030504040204" pitchFamily="50" charset="-128"/>
              </a:rPr>
              <a:t>は、生物資源産業学部</a:t>
            </a:r>
            <a:r>
              <a:rPr lang="ja-JP" altLang="en-US" dirty="0" smtClean="0">
                <a:latin typeface="Meiryo UI" panose="020B0604030504040204" pitchFamily="50" charset="-128"/>
                <a:ea typeface="Meiryo UI" panose="020B0604030504040204" pitchFamily="50" charset="-128"/>
              </a:rPr>
              <a:t>農場の先端</a:t>
            </a:r>
            <a:r>
              <a:rPr lang="ja-JP" altLang="en-US" dirty="0">
                <a:latin typeface="Meiryo UI" panose="020B0604030504040204" pitchFamily="50" charset="-128"/>
                <a:ea typeface="Meiryo UI" panose="020B0604030504040204" pitchFamily="50" charset="-128"/>
              </a:rPr>
              <a:t>畜産システム開発施設に</a:t>
            </a:r>
            <a:r>
              <a:rPr lang="ja-JP" altLang="en-US" dirty="0" smtClean="0">
                <a:latin typeface="Meiryo UI" panose="020B0604030504040204" pitchFamily="50" charset="-128"/>
                <a:ea typeface="Meiryo UI" panose="020B0604030504040204" pitchFamily="50" charset="-128"/>
              </a:rPr>
              <a:t>おいて実施しています。従来、成長促進および疾病管理の目的のため、飼料への抗生剤添加が行われていました。しかし、薬剤耐性菌などの問題から、現在、特に欧州ではその使用が制限されています。すなわち、抗生物質に頼らない家畜の生産システム構築が必要</a:t>
            </a:r>
            <a:r>
              <a:rPr lang="ja-JP" altLang="en-US" dirty="0">
                <a:latin typeface="Meiryo UI" panose="020B0604030504040204" pitchFamily="50" charset="-128"/>
                <a:ea typeface="Meiryo UI" panose="020B0604030504040204" pitchFamily="50" charset="-128"/>
              </a:rPr>
              <a:t>です</a:t>
            </a:r>
            <a:r>
              <a:rPr lang="ja-JP" altLang="en-US" dirty="0" smtClean="0">
                <a:latin typeface="Meiryo UI" panose="020B0604030504040204" pitchFamily="50" charset="-128"/>
                <a:ea typeface="Meiryo UI" panose="020B0604030504040204" pitchFamily="50" charset="-128"/>
              </a:rPr>
              <a:t>。そこで、抗生物質</a:t>
            </a:r>
            <a:r>
              <a:rPr lang="ja-JP" altLang="en-US" dirty="0">
                <a:latin typeface="Meiryo UI" panose="020B0604030504040204" pitchFamily="50" charset="-128"/>
                <a:ea typeface="Meiryo UI" panose="020B0604030504040204" pitchFamily="50" charset="-128"/>
              </a:rPr>
              <a:t>に頼らないプロバイオティクスを活用した飼育や、環境</a:t>
            </a:r>
            <a:r>
              <a:rPr lang="ja-JP" altLang="en-US" dirty="0" smtClean="0">
                <a:latin typeface="Meiryo UI" panose="020B0604030504040204" pitchFamily="50" charset="-128"/>
                <a:ea typeface="Meiryo UI" panose="020B0604030504040204" pitchFamily="50" charset="-128"/>
              </a:rPr>
              <a:t>ストレスが生産成績に及ぼす影響について研究を行っています。発育成績および</a:t>
            </a:r>
            <a:r>
              <a:rPr lang="ja-JP" altLang="en-US" dirty="0">
                <a:latin typeface="Meiryo UI" panose="020B0604030504040204" pitchFamily="50" charset="-128"/>
                <a:ea typeface="Meiryo UI" panose="020B0604030504040204" pitchFamily="50" charset="-128"/>
              </a:rPr>
              <a:t>肉質への</a:t>
            </a:r>
            <a:r>
              <a:rPr lang="ja-JP" altLang="en-US" dirty="0" smtClean="0">
                <a:latin typeface="Meiryo UI" panose="020B0604030504040204" pitchFamily="50" charset="-128"/>
                <a:ea typeface="Meiryo UI" panose="020B0604030504040204" pitchFamily="50" charset="-128"/>
              </a:rPr>
              <a:t>影響と腸内環境の変化（腸内細菌叢、腸内代謝物変動）などについて</a:t>
            </a:r>
            <a:r>
              <a:rPr lang="ja-JP" altLang="en-US" dirty="0">
                <a:latin typeface="Meiryo UI" panose="020B0604030504040204" pitchFamily="50" charset="-128"/>
                <a:ea typeface="Meiryo UI" panose="020B0604030504040204" pitchFamily="50" charset="-128"/>
              </a:rPr>
              <a:t>注目し、新たな畜産システム構築に向けた研究</a:t>
            </a:r>
            <a:r>
              <a:rPr lang="ja-JP" altLang="en-US" dirty="0" smtClean="0">
                <a:latin typeface="Meiryo UI" panose="020B0604030504040204" pitchFamily="50" charset="-128"/>
                <a:ea typeface="Meiryo UI" panose="020B0604030504040204" pitchFamily="50" charset="-128"/>
              </a:rPr>
              <a:t>を進めています。</a:t>
            </a:r>
            <a:endParaRPr lang="en-US" altLang="ja-JP" dirty="0" smtClean="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：農学</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ja-JP" altLang="en-US" sz="1200" dirty="0" smtClean="0">
                <a:latin typeface="+mn-ea"/>
              </a:rPr>
              <a:t>専門：動物生産</a:t>
            </a:r>
            <a:r>
              <a:rPr lang="ja-JP" altLang="en-US" sz="1200" dirty="0">
                <a:latin typeface="+mn-ea"/>
              </a:rPr>
              <a:t>科学</a:t>
            </a:r>
            <a:endParaRPr lang="en-US" altLang="ja-JP" sz="1200" dirty="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smtClean="0">
                <a:latin typeface="+mn-ea"/>
                <a:cs typeface="Times New Roman" pitchFamily="18" charset="0"/>
              </a:rPr>
              <a:t>mhirata@tokushima-u.ac.jp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Tel.   </a:t>
            </a:r>
            <a:r>
              <a:rPr lang="en-US" altLang="ja-JP" sz="1200" dirty="0" smtClean="0">
                <a:latin typeface="+mn-ea"/>
                <a:cs typeface="Times New Roman" pitchFamily="18" charset="0"/>
              </a:rPr>
              <a:t>088-635-8405</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Fax:  </a:t>
            </a:r>
            <a:r>
              <a:rPr lang="en-US" altLang="ja-JP" sz="1200" dirty="0" smtClean="0">
                <a:latin typeface="+mn-ea"/>
                <a:cs typeface="Times New Roman" pitchFamily="18" charset="0"/>
              </a:rPr>
              <a:t>088-635-8406</a:t>
            </a:r>
            <a:endParaRPr lang="en-US" altLang="ja-JP" sz="1200" dirty="0">
              <a:latin typeface="+mn-ea"/>
              <a:cs typeface="Times New Roman" pitchFamily="18" charset="0"/>
            </a:endParaRPr>
          </a:p>
        </p:txBody>
      </p:sp>
      <p:sp>
        <p:nvSpPr>
          <p:cNvPr id="4103" name="Rectangle 62"/>
          <p:cNvSpPr>
            <a:spLocks noChangeArrowheads="1"/>
          </p:cNvSpPr>
          <p:nvPr/>
        </p:nvSpPr>
        <p:spPr bwMode="auto">
          <a:xfrm>
            <a:off x="2257425" y="2933024"/>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rotWithShape="1">
          <a:blip r:embed="rId5"/>
          <a:srcRect b="9104"/>
          <a:stretch/>
        </p:blipFill>
        <p:spPr>
          <a:xfrm>
            <a:off x="695797" y="5196796"/>
            <a:ext cx="1893434" cy="1181962"/>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1137464493"/>
              </p:ext>
            </p:extLst>
          </p:nvPr>
        </p:nvGraphicFramePr>
        <p:xfrm>
          <a:off x="7524328" y="5228450"/>
          <a:ext cx="1059901" cy="1225512"/>
        </p:xfrm>
        <a:graphic>
          <a:graphicData uri="http://schemas.openxmlformats.org/presentationml/2006/ole">
            <mc:AlternateContent xmlns:mc="http://schemas.openxmlformats.org/markup-compatibility/2006">
              <mc:Choice xmlns:v="urn:schemas-microsoft-com:vml" Requires="v">
                <p:oleObj spid="_x0000_s1050" r:id="rId6" imgW="4469760" imgH="5168160" progId="">
                  <p:embed/>
                </p:oleObj>
              </mc:Choice>
              <mc:Fallback>
                <p:oleObj r:id="rId6" imgW="4469760" imgH="5168160" progId="">
                  <p:embed/>
                  <p:pic>
                    <p:nvPicPr>
                      <p:cNvPr id="0" name=""/>
                      <p:cNvPicPr/>
                      <p:nvPr/>
                    </p:nvPicPr>
                    <p:blipFill>
                      <a:blip r:embed="rId7"/>
                      <a:stretch>
                        <a:fillRect/>
                      </a:stretch>
                    </p:blipFill>
                    <p:spPr>
                      <a:xfrm>
                        <a:off x="7524328" y="5228450"/>
                        <a:ext cx="1059901" cy="1225512"/>
                      </a:xfrm>
                      <a:prstGeom prst="rect">
                        <a:avLst/>
                      </a:prstGeom>
                    </p:spPr>
                  </p:pic>
                </p:oleObj>
              </mc:Fallback>
            </mc:AlternateContent>
          </a:graphicData>
        </a:graphic>
      </p:graphicFrame>
      <p:pic>
        <p:nvPicPr>
          <p:cNvPr id="10" name="図 9"/>
          <p:cNvPicPr>
            <a:picLocks noChangeAspect="1"/>
          </p:cNvPicPr>
          <p:nvPr/>
        </p:nvPicPr>
        <p:blipFill>
          <a:blip r:embed="rId8"/>
          <a:stretch>
            <a:fillRect/>
          </a:stretch>
        </p:blipFill>
        <p:spPr>
          <a:xfrm>
            <a:off x="2678578" y="5013176"/>
            <a:ext cx="1557288" cy="1459277"/>
          </a:xfrm>
          <a:prstGeom prst="rect">
            <a:avLst/>
          </a:prstGeom>
        </p:spPr>
      </p:pic>
      <p:sp>
        <p:nvSpPr>
          <p:cNvPr id="15" name="正方形/長方形 14"/>
          <p:cNvSpPr/>
          <p:nvPr/>
        </p:nvSpPr>
        <p:spPr>
          <a:xfrm>
            <a:off x="1263008" y="6333585"/>
            <a:ext cx="2345514" cy="246221"/>
          </a:xfrm>
          <a:prstGeom prst="rect">
            <a:avLst/>
          </a:prstGeom>
        </p:spPr>
        <p:txBody>
          <a:bodyPr wrap="none">
            <a:spAutoFit/>
          </a:bodyPr>
          <a:lstStyle/>
          <a:p>
            <a:r>
              <a:rPr lang="en-US" altLang="ja-JP" sz="1000" dirty="0">
                <a:latin typeface="Meiryo UI" panose="020B0604030504040204" pitchFamily="50" charset="-128"/>
                <a:ea typeface="Meiryo UI" panose="020B0604030504040204" pitchFamily="50" charset="-128"/>
              </a:rPr>
              <a:t>16S</a:t>
            </a:r>
            <a:r>
              <a:rPr lang="ja-JP" altLang="en-US" sz="1000" dirty="0">
                <a:latin typeface="Meiryo UI" panose="020B0604030504040204" pitchFamily="50" charset="-128"/>
                <a:ea typeface="Meiryo UI" panose="020B0604030504040204" pitchFamily="50" charset="-128"/>
              </a:rPr>
              <a:t>メタゲノム解析に</a:t>
            </a:r>
            <a:r>
              <a:rPr lang="ja-JP" altLang="en-US" sz="1000" dirty="0" smtClean="0">
                <a:latin typeface="Meiryo UI" panose="020B0604030504040204" pitchFamily="50" charset="-128"/>
                <a:ea typeface="Meiryo UI" panose="020B0604030504040204" pitchFamily="50" charset="-128"/>
              </a:rPr>
              <a:t>よる腸内細菌叢解析</a:t>
            </a:r>
            <a:endParaRPr lang="ja-JP" altLang="en-US" sz="1000" dirty="0">
              <a:latin typeface="Meiryo UI" panose="020B0604030504040204" pitchFamily="50" charset="-128"/>
              <a:ea typeface="Meiryo UI" panose="020B0604030504040204" pitchFamily="50" charset="-128"/>
            </a:endParaRPr>
          </a:p>
        </p:txBody>
      </p:sp>
      <p:grpSp>
        <p:nvGrpSpPr>
          <p:cNvPr id="27" name="グループ化 2289"/>
          <p:cNvGrpSpPr>
            <a:grpSpLocks noChangeAspect="1"/>
          </p:cNvGrpSpPr>
          <p:nvPr/>
        </p:nvGrpSpPr>
        <p:grpSpPr>
          <a:xfrm>
            <a:off x="907041" y="2140650"/>
            <a:ext cx="657089" cy="352246"/>
            <a:chOff x="6132098" y="6239955"/>
            <a:chExt cx="2358411" cy="1343010"/>
          </a:xfrm>
          <a:solidFill>
            <a:srgbClr val="FFE8E8"/>
          </a:solidFill>
        </p:grpSpPr>
        <p:sp>
          <p:nvSpPr>
            <p:cNvPr id="28" name="フリーフォーム 27"/>
            <p:cNvSpPr/>
            <p:nvPr/>
          </p:nvSpPr>
          <p:spPr>
            <a:xfrm>
              <a:off x="6212382" y="6239955"/>
              <a:ext cx="2278127" cy="1343010"/>
            </a:xfrm>
            <a:custGeom>
              <a:avLst/>
              <a:gdLst>
                <a:gd name="connsiteX0" fmla="*/ 776288 w 1939437"/>
                <a:gd name="connsiteY0" fmla="*/ 5533 h 1374751"/>
                <a:gd name="connsiteX1" fmla="*/ 1014413 w 1939437"/>
                <a:gd name="connsiteY1" fmla="*/ 771 h 1374751"/>
                <a:gd name="connsiteX2" fmla="*/ 1385888 w 1939437"/>
                <a:gd name="connsiteY2" fmla="*/ 19821 h 1374751"/>
                <a:gd name="connsiteX3" fmla="*/ 1609725 w 1939437"/>
                <a:gd name="connsiteY3" fmla="*/ 91258 h 1374751"/>
                <a:gd name="connsiteX4" fmla="*/ 1809750 w 1939437"/>
                <a:gd name="connsiteY4" fmla="*/ 262708 h 1374751"/>
                <a:gd name="connsiteX5" fmla="*/ 1938338 w 1939437"/>
                <a:gd name="connsiteY5" fmla="*/ 257946 h 1374751"/>
                <a:gd name="connsiteX6" fmla="*/ 1866900 w 1939437"/>
                <a:gd name="connsiteY6" fmla="*/ 624658 h 1374751"/>
                <a:gd name="connsiteX7" fmla="*/ 1781175 w 1939437"/>
                <a:gd name="connsiteY7" fmla="*/ 729433 h 1374751"/>
                <a:gd name="connsiteX8" fmla="*/ 1647825 w 1939437"/>
                <a:gd name="connsiteY8" fmla="*/ 824683 h 1374751"/>
                <a:gd name="connsiteX9" fmla="*/ 1476375 w 1939437"/>
                <a:gd name="connsiteY9" fmla="*/ 910408 h 1374751"/>
                <a:gd name="connsiteX10" fmla="*/ 1466850 w 1939437"/>
                <a:gd name="connsiteY10" fmla="*/ 1043758 h 1374751"/>
                <a:gd name="connsiteX11" fmla="*/ 1538288 w 1939437"/>
                <a:gd name="connsiteY11" fmla="*/ 1186633 h 1374751"/>
                <a:gd name="connsiteX12" fmla="*/ 1585913 w 1939437"/>
                <a:gd name="connsiteY12" fmla="*/ 1277121 h 1374751"/>
                <a:gd name="connsiteX13" fmla="*/ 1423988 w 1939437"/>
                <a:gd name="connsiteY13" fmla="*/ 1277121 h 1374751"/>
                <a:gd name="connsiteX14" fmla="*/ 1409700 w 1939437"/>
                <a:gd name="connsiteY14" fmla="*/ 1272358 h 1374751"/>
                <a:gd name="connsiteX15" fmla="*/ 1347788 w 1939437"/>
                <a:gd name="connsiteY15" fmla="*/ 1181871 h 1374751"/>
                <a:gd name="connsiteX16" fmla="*/ 1276350 w 1939437"/>
                <a:gd name="connsiteY16" fmla="*/ 1019946 h 1374751"/>
                <a:gd name="connsiteX17" fmla="*/ 1271588 w 1939437"/>
                <a:gd name="connsiteY17" fmla="*/ 981846 h 1374751"/>
                <a:gd name="connsiteX18" fmla="*/ 633413 w 1939437"/>
                <a:gd name="connsiteY18" fmla="*/ 1053283 h 1374751"/>
                <a:gd name="connsiteX19" fmla="*/ 519113 w 1939437"/>
                <a:gd name="connsiteY19" fmla="*/ 1053283 h 1374751"/>
                <a:gd name="connsiteX20" fmla="*/ 495300 w 1939437"/>
                <a:gd name="connsiteY20" fmla="*/ 1339033 h 1374751"/>
                <a:gd name="connsiteX21" fmla="*/ 290513 w 1939437"/>
                <a:gd name="connsiteY21" fmla="*/ 1339033 h 1374751"/>
                <a:gd name="connsiteX22" fmla="*/ 295275 w 1939437"/>
                <a:gd name="connsiteY22" fmla="*/ 1053283 h 1374751"/>
                <a:gd name="connsiteX23" fmla="*/ 128588 w 1939437"/>
                <a:gd name="connsiteY23" fmla="*/ 1024708 h 1374751"/>
                <a:gd name="connsiteX24" fmla="*/ 0 w 1939437"/>
                <a:gd name="connsiteY24" fmla="*/ 962796 h 1374751"/>
                <a:gd name="connsiteX0" fmla="*/ 776288 w 1939437"/>
                <a:gd name="connsiteY0" fmla="*/ 5533 h 1374751"/>
                <a:gd name="connsiteX1" fmla="*/ 1014413 w 1939437"/>
                <a:gd name="connsiteY1" fmla="*/ 771 h 1374751"/>
                <a:gd name="connsiteX2" fmla="*/ 1385888 w 1939437"/>
                <a:gd name="connsiteY2" fmla="*/ 19821 h 1374751"/>
                <a:gd name="connsiteX3" fmla="*/ 1609725 w 1939437"/>
                <a:gd name="connsiteY3" fmla="*/ 91258 h 1374751"/>
                <a:gd name="connsiteX4" fmla="*/ 1809750 w 1939437"/>
                <a:gd name="connsiteY4" fmla="*/ 262708 h 1374751"/>
                <a:gd name="connsiteX5" fmla="*/ 1938338 w 1939437"/>
                <a:gd name="connsiteY5" fmla="*/ 257946 h 1374751"/>
                <a:gd name="connsiteX6" fmla="*/ 1866900 w 1939437"/>
                <a:gd name="connsiteY6" fmla="*/ 624658 h 1374751"/>
                <a:gd name="connsiteX7" fmla="*/ 1781175 w 1939437"/>
                <a:gd name="connsiteY7" fmla="*/ 729433 h 1374751"/>
                <a:gd name="connsiteX8" fmla="*/ 1647825 w 1939437"/>
                <a:gd name="connsiteY8" fmla="*/ 824683 h 1374751"/>
                <a:gd name="connsiteX9" fmla="*/ 1476375 w 1939437"/>
                <a:gd name="connsiteY9" fmla="*/ 910408 h 1374751"/>
                <a:gd name="connsiteX10" fmla="*/ 1466850 w 1939437"/>
                <a:gd name="connsiteY10" fmla="*/ 1043758 h 1374751"/>
                <a:gd name="connsiteX11" fmla="*/ 1538288 w 1939437"/>
                <a:gd name="connsiteY11" fmla="*/ 1186633 h 1374751"/>
                <a:gd name="connsiteX12" fmla="*/ 1585913 w 1939437"/>
                <a:gd name="connsiteY12" fmla="*/ 1277121 h 1374751"/>
                <a:gd name="connsiteX13" fmla="*/ 1423988 w 1939437"/>
                <a:gd name="connsiteY13" fmla="*/ 1277121 h 1374751"/>
                <a:gd name="connsiteX14" fmla="*/ 1409700 w 1939437"/>
                <a:gd name="connsiteY14" fmla="*/ 1272358 h 1374751"/>
                <a:gd name="connsiteX15" fmla="*/ 1347788 w 1939437"/>
                <a:gd name="connsiteY15" fmla="*/ 1181871 h 1374751"/>
                <a:gd name="connsiteX16" fmla="*/ 1276350 w 1939437"/>
                <a:gd name="connsiteY16" fmla="*/ 1019946 h 1374751"/>
                <a:gd name="connsiteX17" fmla="*/ 1276350 w 1939437"/>
                <a:gd name="connsiteY17" fmla="*/ 991371 h 1374751"/>
                <a:gd name="connsiteX18" fmla="*/ 1271588 w 1939437"/>
                <a:gd name="connsiteY18" fmla="*/ 981846 h 1374751"/>
                <a:gd name="connsiteX19" fmla="*/ 633413 w 1939437"/>
                <a:gd name="connsiteY19" fmla="*/ 1053283 h 1374751"/>
                <a:gd name="connsiteX20" fmla="*/ 519113 w 1939437"/>
                <a:gd name="connsiteY20" fmla="*/ 1053283 h 1374751"/>
                <a:gd name="connsiteX21" fmla="*/ 495300 w 1939437"/>
                <a:gd name="connsiteY21" fmla="*/ 1339033 h 1374751"/>
                <a:gd name="connsiteX22" fmla="*/ 290513 w 1939437"/>
                <a:gd name="connsiteY22" fmla="*/ 1339033 h 1374751"/>
                <a:gd name="connsiteX23" fmla="*/ 295275 w 1939437"/>
                <a:gd name="connsiteY23" fmla="*/ 1053283 h 1374751"/>
                <a:gd name="connsiteX24" fmla="*/ 128588 w 1939437"/>
                <a:gd name="connsiteY24" fmla="*/ 1024708 h 1374751"/>
                <a:gd name="connsiteX25" fmla="*/ 0 w 1939437"/>
                <a:gd name="connsiteY25" fmla="*/ 962796 h 1374751"/>
                <a:gd name="connsiteX0" fmla="*/ 776288 w 1939437"/>
                <a:gd name="connsiteY0" fmla="*/ 5533 h 1374751"/>
                <a:gd name="connsiteX1" fmla="*/ 1014413 w 1939437"/>
                <a:gd name="connsiteY1" fmla="*/ 771 h 1374751"/>
                <a:gd name="connsiteX2" fmla="*/ 1385888 w 1939437"/>
                <a:gd name="connsiteY2" fmla="*/ 19821 h 1374751"/>
                <a:gd name="connsiteX3" fmla="*/ 1609725 w 1939437"/>
                <a:gd name="connsiteY3" fmla="*/ 91258 h 1374751"/>
                <a:gd name="connsiteX4" fmla="*/ 1809750 w 1939437"/>
                <a:gd name="connsiteY4" fmla="*/ 262708 h 1374751"/>
                <a:gd name="connsiteX5" fmla="*/ 1938338 w 1939437"/>
                <a:gd name="connsiteY5" fmla="*/ 257946 h 1374751"/>
                <a:gd name="connsiteX6" fmla="*/ 1866900 w 1939437"/>
                <a:gd name="connsiteY6" fmla="*/ 624658 h 1374751"/>
                <a:gd name="connsiteX7" fmla="*/ 1781175 w 1939437"/>
                <a:gd name="connsiteY7" fmla="*/ 729433 h 1374751"/>
                <a:gd name="connsiteX8" fmla="*/ 1647825 w 1939437"/>
                <a:gd name="connsiteY8" fmla="*/ 824683 h 1374751"/>
                <a:gd name="connsiteX9" fmla="*/ 1476375 w 1939437"/>
                <a:gd name="connsiteY9" fmla="*/ 910408 h 1374751"/>
                <a:gd name="connsiteX10" fmla="*/ 1466850 w 1939437"/>
                <a:gd name="connsiteY10" fmla="*/ 1043758 h 1374751"/>
                <a:gd name="connsiteX11" fmla="*/ 1538288 w 1939437"/>
                <a:gd name="connsiteY11" fmla="*/ 1186633 h 1374751"/>
                <a:gd name="connsiteX12" fmla="*/ 1585913 w 1939437"/>
                <a:gd name="connsiteY12" fmla="*/ 1277121 h 1374751"/>
                <a:gd name="connsiteX13" fmla="*/ 1423988 w 1939437"/>
                <a:gd name="connsiteY13" fmla="*/ 1277121 h 1374751"/>
                <a:gd name="connsiteX14" fmla="*/ 1409700 w 1939437"/>
                <a:gd name="connsiteY14" fmla="*/ 1272358 h 1374751"/>
                <a:gd name="connsiteX15" fmla="*/ 1347788 w 1939437"/>
                <a:gd name="connsiteY15" fmla="*/ 1181871 h 1374751"/>
                <a:gd name="connsiteX16" fmla="*/ 1276350 w 1939437"/>
                <a:gd name="connsiteY16" fmla="*/ 1019946 h 1374751"/>
                <a:gd name="connsiteX17" fmla="*/ 1276350 w 1939437"/>
                <a:gd name="connsiteY17" fmla="*/ 991371 h 1374751"/>
                <a:gd name="connsiteX18" fmla="*/ 1262063 w 1939437"/>
                <a:gd name="connsiteY18" fmla="*/ 1015183 h 1374751"/>
                <a:gd name="connsiteX19" fmla="*/ 1271588 w 1939437"/>
                <a:gd name="connsiteY19" fmla="*/ 981846 h 1374751"/>
                <a:gd name="connsiteX20" fmla="*/ 633413 w 1939437"/>
                <a:gd name="connsiteY20" fmla="*/ 1053283 h 1374751"/>
                <a:gd name="connsiteX21" fmla="*/ 519113 w 1939437"/>
                <a:gd name="connsiteY21" fmla="*/ 1053283 h 1374751"/>
                <a:gd name="connsiteX22" fmla="*/ 495300 w 1939437"/>
                <a:gd name="connsiteY22" fmla="*/ 1339033 h 1374751"/>
                <a:gd name="connsiteX23" fmla="*/ 290513 w 1939437"/>
                <a:gd name="connsiteY23" fmla="*/ 1339033 h 1374751"/>
                <a:gd name="connsiteX24" fmla="*/ 295275 w 1939437"/>
                <a:gd name="connsiteY24" fmla="*/ 1053283 h 1374751"/>
                <a:gd name="connsiteX25" fmla="*/ 128588 w 1939437"/>
                <a:gd name="connsiteY25" fmla="*/ 1024708 h 1374751"/>
                <a:gd name="connsiteX26" fmla="*/ 0 w 1939437"/>
                <a:gd name="connsiteY26" fmla="*/ 962796 h 1374751"/>
                <a:gd name="connsiteX0" fmla="*/ 776288 w 1939437"/>
                <a:gd name="connsiteY0" fmla="*/ 5533 h 1374751"/>
                <a:gd name="connsiteX1" fmla="*/ 1014413 w 1939437"/>
                <a:gd name="connsiteY1" fmla="*/ 771 h 1374751"/>
                <a:gd name="connsiteX2" fmla="*/ 1385888 w 1939437"/>
                <a:gd name="connsiteY2" fmla="*/ 19821 h 1374751"/>
                <a:gd name="connsiteX3" fmla="*/ 1609725 w 1939437"/>
                <a:gd name="connsiteY3" fmla="*/ 91258 h 1374751"/>
                <a:gd name="connsiteX4" fmla="*/ 1809750 w 1939437"/>
                <a:gd name="connsiteY4" fmla="*/ 262708 h 1374751"/>
                <a:gd name="connsiteX5" fmla="*/ 1938338 w 1939437"/>
                <a:gd name="connsiteY5" fmla="*/ 257946 h 1374751"/>
                <a:gd name="connsiteX6" fmla="*/ 1866900 w 1939437"/>
                <a:gd name="connsiteY6" fmla="*/ 624658 h 1374751"/>
                <a:gd name="connsiteX7" fmla="*/ 1781175 w 1939437"/>
                <a:gd name="connsiteY7" fmla="*/ 729433 h 1374751"/>
                <a:gd name="connsiteX8" fmla="*/ 1647825 w 1939437"/>
                <a:gd name="connsiteY8" fmla="*/ 824683 h 1374751"/>
                <a:gd name="connsiteX9" fmla="*/ 1476375 w 1939437"/>
                <a:gd name="connsiteY9" fmla="*/ 910408 h 1374751"/>
                <a:gd name="connsiteX10" fmla="*/ 1466850 w 1939437"/>
                <a:gd name="connsiteY10" fmla="*/ 1043758 h 1374751"/>
                <a:gd name="connsiteX11" fmla="*/ 1538288 w 1939437"/>
                <a:gd name="connsiteY11" fmla="*/ 1186633 h 1374751"/>
                <a:gd name="connsiteX12" fmla="*/ 1585913 w 1939437"/>
                <a:gd name="connsiteY12" fmla="*/ 1277121 h 1374751"/>
                <a:gd name="connsiteX13" fmla="*/ 1423988 w 1939437"/>
                <a:gd name="connsiteY13" fmla="*/ 1277121 h 1374751"/>
                <a:gd name="connsiteX14" fmla="*/ 1409700 w 1939437"/>
                <a:gd name="connsiteY14" fmla="*/ 1272358 h 1374751"/>
                <a:gd name="connsiteX15" fmla="*/ 1347788 w 1939437"/>
                <a:gd name="connsiteY15" fmla="*/ 1181871 h 1374751"/>
                <a:gd name="connsiteX16" fmla="*/ 1276350 w 1939437"/>
                <a:gd name="connsiteY16" fmla="*/ 1019946 h 1374751"/>
                <a:gd name="connsiteX17" fmla="*/ 1276350 w 1939437"/>
                <a:gd name="connsiteY17" fmla="*/ 991371 h 1374751"/>
                <a:gd name="connsiteX18" fmla="*/ 1262063 w 1939437"/>
                <a:gd name="connsiteY18" fmla="*/ 1015183 h 1374751"/>
                <a:gd name="connsiteX19" fmla="*/ 1209676 w 1939437"/>
                <a:gd name="connsiteY19" fmla="*/ 981846 h 1374751"/>
                <a:gd name="connsiteX20" fmla="*/ 633413 w 1939437"/>
                <a:gd name="connsiteY20" fmla="*/ 1053283 h 1374751"/>
                <a:gd name="connsiteX21" fmla="*/ 519113 w 1939437"/>
                <a:gd name="connsiteY21" fmla="*/ 1053283 h 1374751"/>
                <a:gd name="connsiteX22" fmla="*/ 495300 w 1939437"/>
                <a:gd name="connsiteY22" fmla="*/ 1339033 h 1374751"/>
                <a:gd name="connsiteX23" fmla="*/ 290513 w 1939437"/>
                <a:gd name="connsiteY23" fmla="*/ 1339033 h 1374751"/>
                <a:gd name="connsiteX24" fmla="*/ 295275 w 1939437"/>
                <a:gd name="connsiteY24" fmla="*/ 1053283 h 1374751"/>
                <a:gd name="connsiteX25" fmla="*/ 128588 w 1939437"/>
                <a:gd name="connsiteY25" fmla="*/ 1024708 h 1374751"/>
                <a:gd name="connsiteX26" fmla="*/ 0 w 1939437"/>
                <a:gd name="connsiteY26" fmla="*/ 962796 h 1374751"/>
                <a:gd name="connsiteX0" fmla="*/ 19051 w 1939437"/>
                <a:gd name="connsiteY0" fmla="*/ 33824 h 1374467"/>
                <a:gd name="connsiteX1" fmla="*/ 1014413 w 1939437"/>
                <a:gd name="connsiteY1" fmla="*/ 487 h 1374467"/>
                <a:gd name="connsiteX2" fmla="*/ 1385888 w 1939437"/>
                <a:gd name="connsiteY2" fmla="*/ 19537 h 1374467"/>
                <a:gd name="connsiteX3" fmla="*/ 1609725 w 1939437"/>
                <a:gd name="connsiteY3" fmla="*/ 90974 h 1374467"/>
                <a:gd name="connsiteX4" fmla="*/ 1809750 w 1939437"/>
                <a:gd name="connsiteY4" fmla="*/ 262424 h 1374467"/>
                <a:gd name="connsiteX5" fmla="*/ 1938338 w 1939437"/>
                <a:gd name="connsiteY5" fmla="*/ 257662 h 1374467"/>
                <a:gd name="connsiteX6" fmla="*/ 1866900 w 1939437"/>
                <a:gd name="connsiteY6" fmla="*/ 624374 h 1374467"/>
                <a:gd name="connsiteX7" fmla="*/ 1781175 w 1939437"/>
                <a:gd name="connsiteY7" fmla="*/ 729149 h 1374467"/>
                <a:gd name="connsiteX8" fmla="*/ 1647825 w 1939437"/>
                <a:gd name="connsiteY8" fmla="*/ 824399 h 1374467"/>
                <a:gd name="connsiteX9" fmla="*/ 1476375 w 1939437"/>
                <a:gd name="connsiteY9" fmla="*/ 910124 h 1374467"/>
                <a:gd name="connsiteX10" fmla="*/ 1466850 w 1939437"/>
                <a:gd name="connsiteY10" fmla="*/ 1043474 h 1374467"/>
                <a:gd name="connsiteX11" fmla="*/ 1538288 w 1939437"/>
                <a:gd name="connsiteY11" fmla="*/ 1186349 h 1374467"/>
                <a:gd name="connsiteX12" fmla="*/ 1585913 w 1939437"/>
                <a:gd name="connsiteY12" fmla="*/ 1276837 h 1374467"/>
                <a:gd name="connsiteX13" fmla="*/ 1423988 w 1939437"/>
                <a:gd name="connsiteY13" fmla="*/ 1276837 h 1374467"/>
                <a:gd name="connsiteX14" fmla="*/ 1409700 w 1939437"/>
                <a:gd name="connsiteY14" fmla="*/ 1272074 h 1374467"/>
                <a:gd name="connsiteX15" fmla="*/ 1347788 w 1939437"/>
                <a:gd name="connsiteY15" fmla="*/ 1181587 h 1374467"/>
                <a:gd name="connsiteX16" fmla="*/ 1276350 w 1939437"/>
                <a:gd name="connsiteY16" fmla="*/ 1019662 h 1374467"/>
                <a:gd name="connsiteX17" fmla="*/ 1276350 w 1939437"/>
                <a:gd name="connsiteY17" fmla="*/ 991087 h 1374467"/>
                <a:gd name="connsiteX18" fmla="*/ 1262063 w 1939437"/>
                <a:gd name="connsiteY18" fmla="*/ 1014899 h 1374467"/>
                <a:gd name="connsiteX19" fmla="*/ 1209676 w 1939437"/>
                <a:gd name="connsiteY19" fmla="*/ 981562 h 1374467"/>
                <a:gd name="connsiteX20" fmla="*/ 633413 w 1939437"/>
                <a:gd name="connsiteY20" fmla="*/ 1052999 h 1374467"/>
                <a:gd name="connsiteX21" fmla="*/ 519113 w 1939437"/>
                <a:gd name="connsiteY21" fmla="*/ 1052999 h 1374467"/>
                <a:gd name="connsiteX22" fmla="*/ 495300 w 1939437"/>
                <a:gd name="connsiteY22" fmla="*/ 1338749 h 1374467"/>
                <a:gd name="connsiteX23" fmla="*/ 290513 w 1939437"/>
                <a:gd name="connsiteY23" fmla="*/ 1338749 h 1374467"/>
                <a:gd name="connsiteX24" fmla="*/ 295275 w 1939437"/>
                <a:gd name="connsiteY24" fmla="*/ 1052999 h 1374467"/>
                <a:gd name="connsiteX25" fmla="*/ 128588 w 1939437"/>
                <a:gd name="connsiteY25" fmla="*/ 1024424 h 1374467"/>
                <a:gd name="connsiteX26" fmla="*/ 0 w 1939437"/>
                <a:gd name="connsiteY26" fmla="*/ 962512 h 1374467"/>
                <a:gd name="connsiteX0" fmla="*/ 0 w 2268049"/>
                <a:gd name="connsiteY0" fmla="*/ 59055 h 1375886"/>
                <a:gd name="connsiteX1" fmla="*/ 1343025 w 2268049"/>
                <a:gd name="connsiteY1" fmla="*/ 1906 h 1375886"/>
                <a:gd name="connsiteX2" fmla="*/ 1714500 w 2268049"/>
                <a:gd name="connsiteY2" fmla="*/ 20956 h 1375886"/>
                <a:gd name="connsiteX3" fmla="*/ 1938337 w 2268049"/>
                <a:gd name="connsiteY3" fmla="*/ 92393 h 1375886"/>
                <a:gd name="connsiteX4" fmla="*/ 2138362 w 2268049"/>
                <a:gd name="connsiteY4" fmla="*/ 263843 h 1375886"/>
                <a:gd name="connsiteX5" fmla="*/ 2266950 w 2268049"/>
                <a:gd name="connsiteY5" fmla="*/ 259081 h 1375886"/>
                <a:gd name="connsiteX6" fmla="*/ 2195512 w 2268049"/>
                <a:gd name="connsiteY6" fmla="*/ 625793 h 1375886"/>
                <a:gd name="connsiteX7" fmla="*/ 2109787 w 2268049"/>
                <a:gd name="connsiteY7" fmla="*/ 730568 h 1375886"/>
                <a:gd name="connsiteX8" fmla="*/ 1976437 w 2268049"/>
                <a:gd name="connsiteY8" fmla="*/ 825818 h 1375886"/>
                <a:gd name="connsiteX9" fmla="*/ 1804987 w 2268049"/>
                <a:gd name="connsiteY9" fmla="*/ 911543 h 1375886"/>
                <a:gd name="connsiteX10" fmla="*/ 1795462 w 2268049"/>
                <a:gd name="connsiteY10" fmla="*/ 1044893 h 1375886"/>
                <a:gd name="connsiteX11" fmla="*/ 1866900 w 2268049"/>
                <a:gd name="connsiteY11" fmla="*/ 1187768 h 1375886"/>
                <a:gd name="connsiteX12" fmla="*/ 1914525 w 2268049"/>
                <a:gd name="connsiteY12" fmla="*/ 1278256 h 1375886"/>
                <a:gd name="connsiteX13" fmla="*/ 1752600 w 2268049"/>
                <a:gd name="connsiteY13" fmla="*/ 1278256 h 1375886"/>
                <a:gd name="connsiteX14" fmla="*/ 1738312 w 2268049"/>
                <a:gd name="connsiteY14" fmla="*/ 1273493 h 1375886"/>
                <a:gd name="connsiteX15" fmla="*/ 1676400 w 2268049"/>
                <a:gd name="connsiteY15" fmla="*/ 1183006 h 1375886"/>
                <a:gd name="connsiteX16" fmla="*/ 1604962 w 2268049"/>
                <a:gd name="connsiteY16" fmla="*/ 1021081 h 1375886"/>
                <a:gd name="connsiteX17" fmla="*/ 1604962 w 2268049"/>
                <a:gd name="connsiteY17" fmla="*/ 992506 h 1375886"/>
                <a:gd name="connsiteX18" fmla="*/ 1590675 w 2268049"/>
                <a:gd name="connsiteY18" fmla="*/ 1016318 h 1375886"/>
                <a:gd name="connsiteX19" fmla="*/ 1538288 w 2268049"/>
                <a:gd name="connsiteY19" fmla="*/ 982981 h 1375886"/>
                <a:gd name="connsiteX20" fmla="*/ 962025 w 2268049"/>
                <a:gd name="connsiteY20" fmla="*/ 1054418 h 1375886"/>
                <a:gd name="connsiteX21" fmla="*/ 847725 w 2268049"/>
                <a:gd name="connsiteY21" fmla="*/ 1054418 h 1375886"/>
                <a:gd name="connsiteX22" fmla="*/ 823912 w 2268049"/>
                <a:gd name="connsiteY22" fmla="*/ 1340168 h 1375886"/>
                <a:gd name="connsiteX23" fmla="*/ 619125 w 2268049"/>
                <a:gd name="connsiteY23" fmla="*/ 1340168 h 1375886"/>
                <a:gd name="connsiteX24" fmla="*/ 623887 w 2268049"/>
                <a:gd name="connsiteY24" fmla="*/ 1054418 h 1375886"/>
                <a:gd name="connsiteX25" fmla="*/ 457200 w 2268049"/>
                <a:gd name="connsiteY25" fmla="*/ 1025843 h 1375886"/>
                <a:gd name="connsiteX26" fmla="*/ 328612 w 2268049"/>
                <a:gd name="connsiteY26" fmla="*/ 963931 h 1375886"/>
                <a:gd name="connsiteX0" fmla="*/ 0 w 2268049"/>
                <a:gd name="connsiteY0" fmla="*/ 58192 h 1375023"/>
                <a:gd name="connsiteX1" fmla="*/ 276225 w 2268049"/>
                <a:gd name="connsiteY1" fmla="*/ 44369 h 1375023"/>
                <a:gd name="connsiteX2" fmla="*/ 1343025 w 2268049"/>
                <a:gd name="connsiteY2" fmla="*/ 1043 h 1375023"/>
                <a:gd name="connsiteX3" fmla="*/ 1714500 w 2268049"/>
                <a:gd name="connsiteY3" fmla="*/ 20093 h 1375023"/>
                <a:gd name="connsiteX4" fmla="*/ 1938337 w 2268049"/>
                <a:gd name="connsiteY4" fmla="*/ 91530 h 1375023"/>
                <a:gd name="connsiteX5" fmla="*/ 2138362 w 2268049"/>
                <a:gd name="connsiteY5" fmla="*/ 262980 h 1375023"/>
                <a:gd name="connsiteX6" fmla="*/ 2266950 w 2268049"/>
                <a:gd name="connsiteY6" fmla="*/ 258218 h 1375023"/>
                <a:gd name="connsiteX7" fmla="*/ 2195512 w 2268049"/>
                <a:gd name="connsiteY7" fmla="*/ 624930 h 1375023"/>
                <a:gd name="connsiteX8" fmla="*/ 2109787 w 2268049"/>
                <a:gd name="connsiteY8" fmla="*/ 729705 h 1375023"/>
                <a:gd name="connsiteX9" fmla="*/ 1976437 w 2268049"/>
                <a:gd name="connsiteY9" fmla="*/ 824955 h 1375023"/>
                <a:gd name="connsiteX10" fmla="*/ 1804987 w 2268049"/>
                <a:gd name="connsiteY10" fmla="*/ 910680 h 1375023"/>
                <a:gd name="connsiteX11" fmla="*/ 1795462 w 2268049"/>
                <a:gd name="connsiteY11" fmla="*/ 1044030 h 1375023"/>
                <a:gd name="connsiteX12" fmla="*/ 1866900 w 2268049"/>
                <a:gd name="connsiteY12" fmla="*/ 1186905 h 1375023"/>
                <a:gd name="connsiteX13" fmla="*/ 1914525 w 2268049"/>
                <a:gd name="connsiteY13" fmla="*/ 1277393 h 1375023"/>
                <a:gd name="connsiteX14" fmla="*/ 1752600 w 2268049"/>
                <a:gd name="connsiteY14" fmla="*/ 1277393 h 1375023"/>
                <a:gd name="connsiteX15" fmla="*/ 1738312 w 2268049"/>
                <a:gd name="connsiteY15" fmla="*/ 1272630 h 1375023"/>
                <a:gd name="connsiteX16" fmla="*/ 1676400 w 2268049"/>
                <a:gd name="connsiteY16" fmla="*/ 1182143 h 1375023"/>
                <a:gd name="connsiteX17" fmla="*/ 1604962 w 2268049"/>
                <a:gd name="connsiteY17" fmla="*/ 1020218 h 1375023"/>
                <a:gd name="connsiteX18" fmla="*/ 1604962 w 2268049"/>
                <a:gd name="connsiteY18" fmla="*/ 991643 h 1375023"/>
                <a:gd name="connsiteX19" fmla="*/ 1590675 w 2268049"/>
                <a:gd name="connsiteY19" fmla="*/ 1015455 h 1375023"/>
                <a:gd name="connsiteX20" fmla="*/ 1538288 w 2268049"/>
                <a:gd name="connsiteY20" fmla="*/ 982118 h 1375023"/>
                <a:gd name="connsiteX21" fmla="*/ 962025 w 2268049"/>
                <a:gd name="connsiteY21" fmla="*/ 1053555 h 1375023"/>
                <a:gd name="connsiteX22" fmla="*/ 847725 w 2268049"/>
                <a:gd name="connsiteY22" fmla="*/ 1053555 h 1375023"/>
                <a:gd name="connsiteX23" fmla="*/ 823912 w 2268049"/>
                <a:gd name="connsiteY23" fmla="*/ 1339305 h 1375023"/>
                <a:gd name="connsiteX24" fmla="*/ 619125 w 2268049"/>
                <a:gd name="connsiteY24" fmla="*/ 1339305 h 1375023"/>
                <a:gd name="connsiteX25" fmla="*/ 623887 w 2268049"/>
                <a:gd name="connsiteY25" fmla="*/ 1053555 h 1375023"/>
                <a:gd name="connsiteX26" fmla="*/ 457200 w 2268049"/>
                <a:gd name="connsiteY26" fmla="*/ 1024980 h 1375023"/>
                <a:gd name="connsiteX27" fmla="*/ 328612 w 2268049"/>
                <a:gd name="connsiteY27" fmla="*/ 963068 h 1375023"/>
                <a:gd name="connsiteX0" fmla="*/ 0 w 2268049"/>
                <a:gd name="connsiteY0" fmla="*/ 59715 h 1376546"/>
                <a:gd name="connsiteX1" fmla="*/ 290512 w 2268049"/>
                <a:gd name="connsiteY1" fmla="*/ 69704 h 1376546"/>
                <a:gd name="connsiteX2" fmla="*/ 1343025 w 2268049"/>
                <a:gd name="connsiteY2" fmla="*/ 2566 h 1376546"/>
                <a:gd name="connsiteX3" fmla="*/ 1714500 w 2268049"/>
                <a:gd name="connsiteY3" fmla="*/ 21616 h 1376546"/>
                <a:gd name="connsiteX4" fmla="*/ 1938337 w 2268049"/>
                <a:gd name="connsiteY4" fmla="*/ 93053 h 1376546"/>
                <a:gd name="connsiteX5" fmla="*/ 2138362 w 2268049"/>
                <a:gd name="connsiteY5" fmla="*/ 264503 h 1376546"/>
                <a:gd name="connsiteX6" fmla="*/ 2266950 w 2268049"/>
                <a:gd name="connsiteY6" fmla="*/ 259741 h 1376546"/>
                <a:gd name="connsiteX7" fmla="*/ 2195512 w 2268049"/>
                <a:gd name="connsiteY7" fmla="*/ 626453 h 1376546"/>
                <a:gd name="connsiteX8" fmla="*/ 2109787 w 2268049"/>
                <a:gd name="connsiteY8" fmla="*/ 731228 h 1376546"/>
                <a:gd name="connsiteX9" fmla="*/ 1976437 w 2268049"/>
                <a:gd name="connsiteY9" fmla="*/ 826478 h 1376546"/>
                <a:gd name="connsiteX10" fmla="*/ 1804987 w 2268049"/>
                <a:gd name="connsiteY10" fmla="*/ 912203 h 1376546"/>
                <a:gd name="connsiteX11" fmla="*/ 1795462 w 2268049"/>
                <a:gd name="connsiteY11" fmla="*/ 1045553 h 1376546"/>
                <a:gd name="connsiteX12" fmla="*/ 1866900 w 2268049"/>
                <a:gd name="connsiteY12" fmla="*/ 1188428 h 1376546"/>
                <a:gd name="connsiteX13" fmla="*/ 1914525 w 2268049"/>
                <a:gd name="connsiteY13" fmla="*/ 1278916 h 1376546"/>
                <a:gd name="connsiteX14" fmla="*/ 1752600 w 2268049"/>
                <a:gd name="connsiteY14" fmla="*/ 1278916 h 1376546"/>
                <a:gd name="connsiteX15" fmla="*/ 1738312 w 2268049"/>
                <a:gd name="connsiteY15" fmla="*/ 1274153 h 1376546"/>
                <a:gd name="connsiteX16" fmla="*/ 1676400 w 2268049"/>
                <a:gd name="connsiteY16" fmla="*/ 1183666 h 1376546"/>
                <a:gd name="connsiteX17" fmla="*/ 1604962 w 2268049"/>
                <a:gd name="connsiteY17" fmla="*/ 1021741 h 1376546"/>
                <a:gd name="connsiteX18" fmla="*/ 1604962 w 2268049"/>
                <a:gd name="connsiteY18" fmla="*/ 993166 h 1376546"/>
                <a:gd name="connsiteX19" fmla="*/ 1590675 w 2268049"/>
                <a:gd name="connsiteY19" fmla="*/ 1016978 h 1376546"/>
                <a:gd name="connsiteX20" fmla="*/ 1538288 w 2268049"/>
                <a:gd name="connsiteY20" fmla="*/ 983641 h 1376546"/>
                <a:gd name="connsiteX21" fmla="*/ 962025 w 2268049"/>
                <a:gd name="connsiteY21" fmla="*/ 1055078 h 1376546"/>
                <a:gd name="connsiteX22" fmla="*/ 847725 w 2268049"/>
                <a:gd name="connsiteY22" fmla="*/ 1055078 h 1376546"/>
                <a:gd name="connsiteX23" fmla="*/ 823912 w 2268049"/>
                <a:gd name="connsiteY23" fmla="*/ 1340828 h 1376546"/>
                <a:gd name="connsiteX24" fmla="*/ 619125 w 2268049"/>
                <a:gd name="connsiteY24" fmla="*/ 1340828 h 1376546"/>
                <a:gd name="connsiteX25" fmla="*/ 623887 w 2268049"/>
                <a:gd name="connsiteY25" fmla="*/ 1055078 h 1376546"/>
                <a:gd name="connsiteX26" fmla="*/ 457200 w 2268049"/>
                <a:gd name="connsiteY26" fmla="*/ 1026503 h 1376546"/>
                <a:gd name="connsiteX27" fmla="*/ 328612 w 2268049"/>
                <a:gd name="connsiteY27" fmla="*/ 964591 h 1376546"/>
                <a:gd name="connsiteX0" fmla="*/ 0 w 2596661"/>
                <a:gd name="connsiteY0" fmla="*/ 435952 h 1376546"/>
                <a:gd name="connsiteX1" fmla="*/ 619124 w 2596661"/>
                <a:gd name="connsiteY1" fmla="*/ 69704 h 1376546"/>
                <a:gd name="connsiteX2" fmla="*/ 1671637 w 2596661"/>
                <a:gd name="connsiteY2" fmla="*/ 2566 h 1376546"/>
                <a:gd name="connsiteX3" fmla="*/ 2043112 w 2596661"/>
                <a:gd name="connsiteY3" fmla="*/ 21616 h 1376546"/>
                <a:gd name="connsiteX4" fmla="*/ 2266949 w 2596661"/>
                <a:gd name="connsiteY4" fmla="*/ 93053 h 1376546"/>
                <a:gd name="connsiteX5" fmla="*/ 2466974 w 2596661"/>
                <a:gd name="connsiteY5" fmla="*/ 264503 h 1376546"/>
                <a:gd name="connsiteX6" fmla="*/ 2595562 w 2596661"/>
                <a:gd name="connsiteY6" fmla="*/ 259741 h 1376546"/>
                <a:gd name="connsiteX7" fmla="*/ 2524124 w 2596661"/>
                <a:gd name="connsiteY7" fmla="*/ 626453 h 1376546"/>
                <a:gd name="connsiteX8" fmla="*/ 2438399 w 2596661"/>
                <a:gd name="connsiteY8" fmla="*/ 731228 h 1376546"/>
                <a:gd name="connsiteX9" fmla="*/ 2305049 w 2596661"/>
                <a:gd name="connsiteY9" fmla="*/ 826478 h 1376546"/>
                <a:gd name="connsiteX10" fmla="*/ 2133599 w 2596661"/>
                <a:gd name="connsiteY10" fmla="*/ 912203 h 1376546"/>
                <a:gd name="connsiteX11" fmla="*/ 2124074 w 2596661"/>
                <a:gd name="connsiteY11" fmla="*/ 1045553 h 1376546"/>
                <a:gd name="connsiteX12" fmla="*/ 2195512 w 2596661"/>
                <a:gd name="connsiteY12" fmla="*/ 1188428 h 1376546"/>
                <a:gd name="connsiteX13" fmla="*/ 2243137 w 2596661"/>
                <a:gd name="connsiteY13" fmla="*/ 1278916 h 1376546"/>
                <a:gd name="connsiteX14" fmla="*/ 2081212 w 2596661"/>
                <a:gd name="connsiteY14" fmla="*/ 1278916 h 1376546"/>
                <a:gd name="connsiteX15" fmla="*/ 2066924 w 2596661"/>
                <a:gd name="connsiteY15" fmla="*/ 1274153 h 1376546"/>
                <a:gd name="connsiteX16" fmla="*/ 2005012 w 2596661"/>
                <a:gd name="connsiteY16" fmla="*/ 1183666 h 1376546"/>
                <a:gd name="connsiteX17" fmla="*/ 1933574 w 2596661"/>
                <a:gd name="connsiteY17" fmla="*/ 1021741 h 1376546"/>
                <a:gd name="connsiteX18" fmla="*/ 1933574 w 2596661"/>
                <a:gd name="connsiteY18" fmla="*/ 993166 h 1376546"/>
                <a:gd name="connsiteX19" fmla="*/ 1919287 w 2596661"/>
                <a:gd name="connsiteY19" fmla="*/ 1016978 h 1376546"/>
                <a:gd name="connsiteX20" fmla="*/ 1866900 w 2596661"/>
                <a:gd name="connsiteY20" fmla="*/ 983641 h 1376546"/>
                <a:gd name="connsiteX21" fmla="*/ 1290637 w 2596661"/>
                <a:gd name="connsiteY21" fmla="*/ 1055078 h 1376546"/>
                <a:gd name="connsiteX22" fmla="*/ 1176337 w 2596661"/>
                <a:gd name="connsiteY22" fmla="*/ 1055078 h 1376546"/>
                <a:gd name="connsiteX23" fmla="*/ 1152524 w 2596661"/>
                <a:gd name="connsiteY23" fmla="*/ 1340828 h 1376546"/>
                <a:gd name="connsiteX24" fmla="*/ 947737 w 2596661"/>
                <a:gd name="connsiteY24" fmla="*/ 1340828 h 1376546"/>
                <a:gd name="connsiteX25" fmla="*/ 952499 w 2596661"/>
                <a:gd name="connsiteY25" fmla="*/ 1055078 h 1376546"/>
                <a:gd name="connsiteX26" fmla="*/ 785812 w 2596661"/>
                <a:gd name="connsiteY26" fmla="*/ 1026503 h 1376546"/>
                <a:gd name="connsiteX27" fmla="*/ 657224 w 2596661"/>
                <a:gd name="connsiteY27" fmla="*/ 964591 h 1376546"/>
                <a:gd name="connsiteX0" fmla="*/ 0 w 2596661"/>
                <a:gd name="connsiteY0" fmla="*/ 435952 h 1376546"/>
                <a:gd name="connsiteX1" fmla="*/ 619124 w 2596661"/>
                <a:gd name="connsiteY1" fmla="*/ 69704 h 1376546"/>
                <a:gd name="connsiteX2" fmla="*/ 1671637 w 2596661"/>
                <a:gd name="connsiteY2" fmla="*/ 2566 h 1376546"/>
                <a:gd name="connsiteX3" fmla="*/ 2043112 w 2596661"/>
                <a:gd name="connsiteY3" fmla="*/ 21616 h 1376546"/>
                <a:gd name="connsiteX4" fmla="*/ 2266949 w 2596661"/>
                <a:gd name="connsiteY4" fmla="*/ 93053 h 1376546"/>
                <a:gd name="connsiteX5" fmla="*/ 2466974 w 2596661"/>
                <a:gd name="connsiteY5" fmla="*/ 264503 h 1376546"/>
                <a:gd name="connsiteX6" fmla="*/ 2595562 w 2596661"/>
                <a:gd name="connsiteY6" fmla="*/ 259741 h 1376546"/>
                <a:gd name="connsiteX7" fmla="*/ 2524124 w 2596661"/>
                <a:gd name="connsiteY7" fmla="*/ 626453 h 1376546"/>
                <a:gd name="connsiteX8" fmla="*/ 2438399 w 2596661"/>
                <a:gd name="connsiteY8" fmla="*/ 731228 h 1376546"/>
                <a:gd name="connsiteX9" fmla="*/ 2305049 w 2596661"/>
                <a:gd name="connsiteY9" fmla="*/ 826478 h 1376546"/>
                <a:gd name="connsiteX10" fmla="*/ 2133599 w 2596661"/>
                <a:gd name="connsiteY10" fmla="*/ 912203 h 1376546"/>
                <a:gd name="connsiteX11" fmla="*/ 2124074 w 2596661"/>
                <a:gd name="connsiteY11" fmla="*/ 1045553 h 1376546"/>
                <a:gd name="connsiteX12" fmla="*/ 2195512 w 2596661"/>
                <a:gd name="connsiteY12" fmla="*/ 1188428 h 1376546"/>
                <a:gd name="connsiteX13" fmla="*/ 2243137 w 2596661"/>
                <a:gd name="connsiteY13" fmla="*/ 1278916 h 1376546"/>
                <a:gd name="connsiteX14" fmla="*/ 2081212 w 2596661"/>
                <a:gd name="connsiteY14" fmla="*/ 1278916 h 1376546"/>
                <a:gd name="connsiteX15" fmla="*/ 2066924 w 2596661"/>
                <a:gd name="connsiteY15" fmla="*/ 1274153 h 1376546"/>
                <a:gd name="connsiteX16" fmla="*/ 2005012 w 2596661"/>
                <a:gd name="connsiteY16" fmla="*/ 1183666 h 1376546"/>
                <a:gd name="connsiteX17" fmla="*/ 1933574 w 2596661"/>
                <a:gd name="connsiteY17" fmla="*/ 1021741 h 1376546"/>
                <a:gd name="connsiteX18" fmla="*/ 1933574 w 2596661"/>
                <a:gd name="connsiteY18" fmla="*/ 993166 h 1376546"/>
                <a:gd name="connsiteX19" fmla="*/ 1919287 w 2596661"/>
                <a:gd name="connsiteY19" fmla="*/ 1016978 h 1376546"/>
                <a:gd name="connsiteX20" fmla="*/ 1866900 w 2596661"/>
                <a:gd name="connsiteY20" fmla="*/ 983641 h 1376546"/>
                <a:gd name="connsiteX21" fmla="*/ 1290637 w 2596661"/>
                <a:gd name="connsiteY21" fmla="*/ 1055078 h 1376546"/>
                <a:gd name="connsiteX22" fmla="*/ 1176337 w 2596661"/>
                <a:gd name="connsiteY22" fmla="*/ 1055078 h 1376546"/>
                <a:gd name="connsiteX23" fmla="*/ 1152524 w 2596661"/>
                <a:gd name="connsiteY23" fmla="*/ 1340828 h 1376546"/>
                <a:gd name="connsiteX24" fmla="*/ 947737 w 2596661"/>
                <a:gd name="connsiteY24" fmla="*/ 1340828 h 1376546"/>
                <a:gd name="connsiteX25" fmla="*/ 952499 w 2596661"/>
                <a:gd name="connsiteY25" fmla="*/ 1055078 h 1376546"/>
                <a:gd name="connsiteX26" fmla="*/ 785812 w 2596661"/>
                <a:gd name="connsiteY26" fmla="*/ 1026503 h 1376546"/>
                <a:gd name="connsiteX27" fmla="*/ 657224 w 2596661"/>
                <a:gd name="connsiteY27" fmla="*/ 964591 h 1376546"/>
                <a:gd name="connsiteX0" fmla="*/ 0 w 2791923"/>
                <a:gd name="connsiteY0" fmla="*/ 478815 h 1376546"/>
                <a:gd name="connsiteX1" fmla="*/ 814386 w 2791923"/>
                <a:gd name="connsiteY1" fmla="*/ 69704 h 1376546"/>
                <a:gd name="connsiteX2" fmla="*/ 1866899 w 2791923"/>
                <a:gd name="connsiteY2" fmla="*/ 2566 h 1376546"/>
                <a:gd name="connsiteX3" fmla="*/ 2238374 w 2791923"/>
                <a:gd name="connsiteY3" fmla="*/ 21616 h 1376546"/>
                <a:gd name="connsiteX4" fmla="*/ 2462211 w 2791923"/>
                <a:gd name="connsiteY4" fmla="*/ 93053 h 1376546"/>
                <a:gd name="connsiteX5" fmla="*/ 2662236 w 2791923"/>
                <a:gd name="connsiteY5" fmla="*/ 264503 h 1376546"/>
                <a:gd name="connsiteX6" fmla="*/ 2790824 w 2791923"/>
                <a:gd name="connsiteY6" fmla="*/ 259741 h 1376546"/>
                <a:gd name="connsiteX7" fmla="*/ 2719386 w 2791923"/>
                <a:gd name="connsiteY7" fmla="*/ 626453 h 1376546"/>
                <a:gd name="connsiteX8" fmla="*/ 2633661 w 2791923"/>
                <a:gd name="connsiteY8" fmla="*/ 731228 h 1376546"/>
                <a:gd name="connsiteX9" fmla="*/ 2500311 w 2791923"/>
                <a:gd name="connsiteY9" fmla="*/ 826478 h 1376546"/>
                <a:gd name="connsiteX10" fmla="*/ 2328861 w 2791923"/>
                <a:gd name="connsiteY10" fmla="*/ 912203 h 1376546"/>
                <a:gd name="connsiteX11" fmla="*/ 2319336 w 2791923"/>
                <a:gd name="connsiteY11" fmla="*/ 1045553 h 1376546"/>
                <a:gd name="connsiteX12" fmla="*/ 2390774 w 2791923"/>
                <a:gd name="connsiteY12" fmla="*/ 1188428 h 1376546"/>
                <a:gd name="connsiteX13" fmla="*/ 2438399 w 2791923"/>
                <a:gd name="connsiteY13" fmla="*/ 1278916 h 1376546"/>
                <a:gd name="connsiteX14" fmla="*/ 2276474 w 2791923"/>
                <a:gd name="connsiteY14" fmla="*/ 1278916 h 1376546"/>
                <a:gd name="connsiteX15" fmla="*/ 2262186 w 2791923"/>
                <a:gd name="connsiteY15" fmla="*/ 1274153 h 1376546"/>
                <a:gd name="connsiteX16" fmla="*/ 2200274 w 2791923"/>
                <a:gd name="connsiteY16" fmla="*/ 1183666 h 1376546"/>
                <a:gd name="connsiteX17" fmla="*/ 2128836 w 2791923"/>
                <a:gd name="connsiteY17" fmla="*/ 1021741 h 1376546"/>
                <a:gd name="connsiteX18" fmla="*/ 2128836 w 2791923"/>
                <a:gd name="connsiteY18" fmla="*/ 993166 h 1376546"/>
                <a:gd name="connsiteX19" fmla="*/ 2114549 w 2791923"/>
                <a:gd name="connsiteY19" fmla="*/ 1016978 h 1376546"/>
                <a:gd name="connsiteX20" fmla="*/ 2062162 w 2791923"/>
                <a:gd name="connsiteY20" fmla="*/ 983641 h 1376546"/>
                <a:gd name="connsiteX21" fmla="*/ 1485899 w 2791923"/>
                <a:gd name="connsiteY21" fmla="*/ 1055078 h 1376546"/>
                <a:gd name="connsiteX22" fmla="*/ 1371599 w 2791923"/>
                <a:gd name="connsiteY22" fmla="*/ 1055078 h 1376546"/>
                <a:gd name="connsiteX23" fmla="*/ 1347786 w 2791923"/>
                <a:gd name="connsiteY23" fmla="*/ 1340828 h 1376546"/>
                <a:gd name="connsiteX24" fmla="*/ 1142999 w 2791923"/>
                <a:gd name="connsiteY24" fmla="*/ 1340828 h 1376546"/>
                <a:gd name="connsiteX25" fmla="*/ 1147761 w 2791923"/>
                <a:gd name="connsiteY25" fmla="*/ 1055078 h 1376546"/>
                <a:gd name="connsiteX26" fmla="*/ 981074 w 2791923"/>
                <a:gd name="connsiteY26" fmla="*/ 1026503 h 1376546"/>
                <a:gd name="connsiteX27" fmla="*/ 852486 w 2791923"/>
                <a:gd name="connsiteY27" fmla="*/ 964591 h 1376546"/>
                <a:gd name="connsiteX0" fmla="*/ 0 w 2791923"/>
                <a:gd name="connsiteY0" fmla="*/ 478815 h 1376546"/>
                <a:gd name="connsiteX1" fmla="*/ 814386 w 2791923"/>
                <a:gd name="connsiteY1" fmla="*/ 69704 h 1376546"/>
                <a:gd name="connsiteX2" fmla="*/ 1866899 w 2791923"/>
                <a:gd name="connsiteY2" fmla="*/ 2566 h 1376546"/>
                <a:gd name="connsiteX3" fmla="*/ 2238374 w 2791923"/>
                <a:gd name="connsiteY3" fmla="*/ 21616 h 1376546"/>
                <a:gd name="connsiteX4" fmla="*/ 2462211 w 2791923"/>
                <a:gd name="connsiteY4" fmla="*/ 93053 h 1376546"/>
                <a:gd name="connsiteX5" fmla="*/ 2662236 w 2791923"/>
                <a:gd name="connsiteY5" fmla="*/ 264503 h 1376546"/>
                <a:gd name="connsiteX6" fmla="*/ 2790824 w 2791923"/>
                <a:gd name="connsiteY6" fmla="*/ 259741 h 1376546"/>
                <a:gd name="connsiteX7" fmla="*/ 2719386 w 2791923"/>
                <a:gd name="connsiteY7" fmla="*/ 626453 h 1376546"/>
                <a:gd name="connsiteX8" fmla="*/ 2633661 w 2791923"/>
                <a:gd name="connsiteY8" fmla="*/ 731228 h 1376546"/>
                <a:gd name="connsiteX9" fmla="*/ 2500311 w 2791923"/>
                <a:gd name="connsiteY9" fmla="*/ 826478 h 1376546"/>
                <a:gd name="connsiteX10" fmla="*/ 2328861 w 2791923"/>
                <a:gd name="connsiteY10" fmla="*/ 912203 h 1376546"/>
                <a:gd name="connsiteX11" fmla="*/ 2319336 w 2791923"/>
                <a:gd name="connsiteY11" fmla="*/ 1045553 h 1376546"/>
                <a:gd name="connsiteX12" fmla="*/ 2390774 w 2791923"/>
                <a:gd name="connsiteY12" fmla="*/ 1188428 h 1376546"/>
                <a:gd name="connsiteX13" fmla="*/ 2438399 w 2791923"/>
                <a:gd name="connsiteY13" fmla="*/ 1278916 h 1376546"/>
                <a:gd name="connsiteX14" fmla="*/ 2276474 w 2791923"/>
                <a:gd name="connsiteY14" fmla="*/ 1278916 h 1376546"/>
                <a:gd name="connsiteX15" fmla="*/ 2262186 w 2791923"/>
                <a:gd name="connsiteY15" fmla="*/ 1274153 h 1376546"/>
                <a:gd name="connsiteX16" fmla="*/ 2200274 w 2791923"/>
                <a:gd name="connsiteY16" fmla="*/ 1183666 h 1376546"/>
                <a:gd name="connsiteX17" fmla="*/ 2128836 w 2791923"/>
                <a:gd name="connsiteY17" fmla="*/ 1021741 h 1376546"/>
                <a:gd name="connsiteX18" fmla="*/ 2128836 w 2791923"/>
                <a:gd name="connsiteY18" fmla="*/ 993166 h 1376546"/>
                <a:gd name="connsiteX19" fmla="*/ 2114549 w 2791923"/>
                <a:gd name="connsiteY19" fmla="*/ 1016978 h 1376546"/>
                <a:gd name="connsiteX20" fmla="*/ 2062162 w 2791923"/>
                <a:gd name="connsiteY20" fmla="*/ 983641 h 1376546"/>
                <a:gd name="connsiteX21" fmla="*/ 1485899 w 2791923"/>
                <a:gd name="connsiteY21" fmla="*/ 1055078 h 1376546"/>
                <a:gd name="connsiteX22" fmla="*/ 1371599 w 2791923"/>
                <a:gd name="connsiteY22" fmla="*/ 1055078 h 1376546"/>
                <a:gd name="connsiteX23" fmla="*/ 1347786 w 2791923"/>
                <a:gd name="connsiteY23" fmla="*/ 1340828 h 1376546"/>
                <a:gd name="connsiteX24" fmla="*/ 1142999 w 2791923"/>
                <a:gd name="connsiteY24" fmla="*/ 1340828 h 1376546"/>
                <a:gd name="connsiteX25" fmla="*/ 1147761 w 2791923"/>
                <a:gd name="connsiteY25" fmla="*/ 1055078 h 1376546"/>
                <a:gd name="connsiteX26" fmla="*/ 981074 w 2791923"/>
                <a:gd name="connsiteY26" fmla="*/ 1026503 h 1376546"/>
                <a:gd name="connsiteX27" fmla="*/ 852486 w 2791923"/>
                <a:gd name="connsiteY27" fmla="*/ 964591 h 1376546"/>
                <a:gd name="connsiteX0" fmla="*/ 0 w 2644285"/>
                <a:gd name="connsiteY0" fmla="*/ 716940 h 1376546"/>
                <a:gd name="connsiteX1" fmla="*/ 666748 w 2644285"/>
                <a:gd name="connsiteY1" fmla="*/ 69704 h 1376546"/>
                <a:gd name="connsiteX2" fmla="*/ 1719261 w 2644285"/>
                <a:gd name="connsiteY2" fmla="*/ 2566 h 1376546"/>
                <a:gd name="connsiteX3" fmla="*/ 2090736 w 2644285"/>
                <a:gd name="connsiteY3" fmla="*/ 21616 h 1376546"/>
                <a:gd name="connsiteX4" fmla="*/ 2314573 w 2644285"/>
                <a:gd name="connsiteY4" fmla="*/ 93053 h 1376546"/>
                <a:gd name="connsiteX5" fmla="*/ 2514598 w 2644285"/>
                <a:gd name="connsiteY5" fmla="*/ 264503 h 1376546"/>
                <a:gd name="connsiteX6" fmla="*/ 2643186 w 2644285"/>
                <a:gd name="connsiteY6" fmla="*/ 259741 h 1376546"/>
                <a:gd name="connsiteX7" fmla="*/ 2571748 w 2644285"/>
                <a:gd name="connsiteY7" fmla="*/ 626453 h 1376546"/>
                <a:gd name="connsiteX8" fmla="*/ 2486023 w 2644285"/>
                <a:gd name="connsiteY8" fmla="*/ 731228 h 1376546"/>
                <a:gd name="connsiteX9" fmla="*/ 2352673 w 2644285"/>
                <a:gd name="connsiteY9" fmla="*/ 826478 h 1376546"/>
                <a:gd name="connsiteX10" fmla="*/ 2181223 w 2644285"/>
                <a:gd name="connsiteY10" fmla="*/ 912203 h 1376546"/>
                <a:gd name="connsiteX11" fmla="*/ 2171698 w 2644285"/>
                <a:gd name="connsiteY11" fmla="*/ 1045553 h 1376546"/>
                <a:gd name="connsiteX12" fmla="*/ 2243136 w 2644285"/>
                <a:gd name="connsiteY12" fmla="*/ 1188428 h 1376546"/>
                <a:gd name="connsiteX13" fmla="*/ 2290761 w 2644285"/>
                <a:gd name="connsiteY13" fmla="*/ 1278916 h 1376546"/>
                <a:gd name="connsiteX14" fmla="*/ 2128836 w 2644285"/>
                <a:gd name="connsiteY14" fmla="*/ 1278916 h 1376546"/>
                <a:gd name="connsiteX15" fmla="*/ 2114548 w 2644285"/>
                <a:gd name="connsiteY15" fmla="*/ 1274153 h 1376546"/>
                <a:gd name="connsiteX16" fmla="*/ 2052636 w 2644285"/>
                <a:gd name="connsiteY16" fmla="*/ 1183666 h 1376546"/>
                <a:gd name="connsiteX17" fmla="*/ 1981198 w 2644285"/>
                <a:gd name="connsiteY17" fmla="*/ 1021741 h 1376546"/>
                <a:gd name="connsiteX18" fmla="*/ 1981198 w 2644285"/>
                <a:gd name="connsiteY18" fmla="*/ 993166 h 1376546"/>
                <a:gd name="connsiteX19" fmla="*/ 1966911 w 2644285"/>
                <a:gd name="connsiteY19" fmla="*/ 1016978 h 1376546"/>
                <a:gd name="connsiteX20" fmla="*/ 1914524 w 2644285"/>
                <a:gd name="connsiteY20" fmla="*/ 983641 h 1376546"/>
                <a:gd name="connsiteX21" fmla="*/ 1338261 w 2644285"/>
                <a:gd name="connsiteY21" fmla="*/ 1055078 h 1376546"/>
                <a:gd name="connsiteX22" fmla="*/ 1223961 w 2644285"/>
                <a:gd name="connsiteY22" fmla="*/ 1055078 h 1376546"/>
                <a:gd name="connsiteX23" fmla="*/ 1200148 w 2644285"/>
                <a:gd name="connsiteY23" fmla="*/ 1340828 h 1376546"/>
                <a:gd name="connsiteX24" fmla="*/ 995361 w 2644285"/>
                <a:gd name="connsiteY24" fmla="*/ 1340828 h 1376546"/>
                <a:gd name="connsiteX25" fmla="*/ 1000123 w 2644285"/>
                <a:gd name="connsiteY25" fmla="*/ 1055078 h 1376546"/>
                <a:gd name="connsiteX26" fmla="*/ 833436 w 2644285"/>
                <a:gd name="connsiteY26" fmla="*/ 1026503 h 1376546"/>
                <a:gd name="connsiteX27" fmla="*/ 704848 w 2644285"/>
                <a:gd name="connsiteY27" fmla="*/ 964591 h 1376546"/>
                <a:gd name="connsiteX0" fmla="*/ 1908 w 2646193"/>
                <a:gd name="connsiteY0" fmla="*/ 716940 h 1376546"/>
                <a:gd name="connsiteX1" fmla="*/ 668656 w 2646193"/>
                <a:gd name="connsiteY1" fmla="*/ 69704 h 1376546"/>
                <a:gd name="connsiteX2" fmla="*/ 1721169 w 2646193"/>
                <a:gd name="connsiteY2" fmla="*/ 2566 h 1376546"/>
                <a:gd name="connsiteX3" fmla="*/ 2092644 w 2646193"/>
                <a:gd name="connsiteY3" fmla="*/ 21616 h 1376546"/>
                <a:gd name="connsiteX4" fmla="*/ 2316481 w 2646193"/>
                <a:gd name="connsiteY4" fmla="*/ 93053 h 1376546"/>
                <a:gd name="connsiteX5" fmla="*/ 2516506 w 2646193"/>
                <a:gd name="connsiteY5" fmla="*/ 264503 h 1376546"/>
                <a:gd name="connsiteX6" fmla="*/ 2645094 w 2646193"/>
                <a:gd name="connsiteY6" fmla="*/ 259741 h 1376546"/>
                <a:gd name="connsiteX7" fmla="*/ 2573656 w 2646193"/>
                <a:gd name="connsiteY7" fmla="*/ 626453 h 1376546"/>
                <a:gd name="connsiteX8" fmla="*/ 2487931 w 2646193"/>
                <a:gd name="connsiteY8" fmla="*/ 731228 h 1376546"/>
                <a:gd name="connsiteX9" fmla="*/ 2354581 w 2646193"/>
                <a:gd name="connsiteY9" fmla="*/ 826478 h 1376546"/>
                <a:gd name="connsiteX10" fmla="*/ 2183131 w 2646193"/>
                <a:gd name="connsiteY10" fmla="*/ 912203 h 1376546"/>
                <a:gd name="connsiteX11" fmla="*/ 2173606 w 2646193"/>
                <a:gd name="connsiteY11" fmla="*/ 1045553 h 1376546"/>
                <a:gd name="connsiteX12" fmla="*/ 2245044 w 2646193"/>
                <a:gd name="connsiteY12" fmla="*/ 1188428 h 1376546"/>
                <a:gd name="connsiteX13" fmla="*/ 2292669 w 2646193"/>
                <a:gd name="connsiteY13" fmla="*/ 1278916 h 1376546"/>
                <a:gd name="connsiteX14" fmla="*/ 2130744 w 2646193"/>
                <a:gd name="connsiteY14" fmla="*/ 1278916 h 1376546"/>
                <a:gd name="connsiteX15" fmla="*/ 2116456 w 2646193"/>
                <a:gd name="connsiteY15" fmla="*/ 1274153 h 1376546"/>
                <a:gd name="connsiteX16" fmla="*/ 2054544 w 2646193"/>
                <a:gd name="connsiteY16" fmla="*/ 1183666 h 1376546"/>
                <a:gd name="connsiteX17" fmla="*/ 1983106 w 2646193"/>
                <a:gd name="connsiteY17" fmla="*/ 1021741 h 1376546"/>
                <a:gd name="connsiteX18" fmla="*/ 1983106 w 2646193"/>
                <a:gd name="connsiteY18" fmla="*/ 993166 h 1376546"/>
                <a:gd name="connsiteX19" fmla="*/ 1968819 w 2646193"/>
                <a:gd name="connsiteY19" fmla="*/ 1016978 h 1376546"/>
                <a:gd name="connsiteX20" fmla="*/ 1916432 w 2646193"/>
                <a:gd name="connsiteY20" fmla="*/ 983641 h 1376546"/>
                <a:gd name="connsiteX21" fmla="*/ 1340169 w 2646193"/>
                <a:gd name="connsiteY21" fmla="*/ 1055078 h 1376546"/>
                <a:gd name="connsiteX22" fmla="*/ 1225869 w 2646193"/>
                <a:gd name="connsiteY22" fmla="*/ 1055078 h 1376546"/>
                <a:gd name="connsiteX23" fmla="*/ 1202056 w 2646193"/>
                <a:gd name="connsiteY23" fmla="*/ 1340828 h 1376546"/>
                <a:gd name="connsiteX24" fmla="*/ 997269 w 2646193"/>
                <a:gd name="connsiteY24" fmla="*/ 1340828 h 1376546"/>
                <a:gd name="connsiteX25" fmla="*/ 1002031 w 2646193"/>
                <a:gd name="connsiteY25" fmla="*/ 1055078 h 1376546"/>
                <a:gd name="connsiteX26" fmla="*/ 835344 w 2646193"/>
                <a:gd name="connsiteY26" fmla="*/ 1026503 h 1376546"/>
                <a:gd name="connsiteX27" fmla="*/ 706756 w 2646193"/>
                <a:gd name="connsiteY27" fmla="*/ 964591 h 1376546"/>
                <a:gd name="connsiteX0" fmla="*/ 2357 w 2546630"/>
                <a:gd name="connsiteY0" fmla="*/ 740752 h 1376546"/>
                <a:gd name="connsiteX1" fmla="*/ 569093 w 2546630"/>
                <a:gd name="connsiteY1" fmla="*/ 69704 h 1376546"/>
                <a:gd name="connsiteX2" fmla="*/ 1621606 w 2546630"/>
                <a:gd name="connsiteY2" fmla="*/ 2566 h 1376546"/>
                <a:gd name="connsiteX3" fmla="*/ 1993081 w 2546630"/>
                <a:gd name="connsiteY3" fmla="*/ 21616 h 1376546"/>
                <a:gd name="connsiteX4" fmla="*/ 2216918 w 2546630"/>
                <a:gd name="connsiteY4" fmla="*/ 93053 h 1376546"/>
                <a:gd name="connsiteX5" fmla="*/ 2416943 w 2546630"/>
                <a:gd name="connsiteY5" fmla="*/ 264503 h 1376546"/>
                <a:gd name="connsiteX6" fmla="*/ 2545531 w 2546630"/>
                <a:gd name="connsiteY6" fmla="*/ 259741 h 1376546"/>
                <a:gd name="connsiteX7" fmla="*/ 2474093 w 2546630"/>
                <a:gd name="connsiteY7" fmla="*/ 626453 h 1376546"/>
                <a:gd name="connsiteX8" fmla="*/ 2388368 w 2546630"/>
                <a:gd name="connsiteY8" fmla="*/ 731228 h 1376546"/>
                <a:gd name="connsiteX9" fmla="*/ 2255018 w 2546630"/>
                <a:gd name="connsiteY9" fmla="*/ 826478 h 1376546"/>
                <a:gd name="connsiteX10" fmla="*/ 2083568 w 2546630"/>
                <a:gd name="connsiteY10" fmla="*/ 912203 h 1376546"/>
                <a:gd name="connsiteX11" fmla="*/ 2074043 w 2546630"/>
                <a:gd name="connsiteY11" fmla="*/ 1045553 h 1376546"/>
                <a:gd name="connsiteX12" fmla="*/ 2145481 w 2546630"/>
                <a:gd name="connsiteY12" fmla="*/ 1188428 h 1376546"/>
                <a:gd name="connsiteX13" fmla="*/ 2193106 w 2546630"/>
                <a:gd name="connsiteY13" fmla="*/ 1278916 h 1376546"/>
                <a:gd name="connsiteX14" fmla="*/ 2031181 w 2546630"/>
                <a:gd name="connsiteY14" fmla="*/ 1278916 h 1376546"/>
                <a:gd name="connsiteX15" fmla="*/ 2016893 w 2546630"/>
                <a:gd name="connsiteY15" fmla="*/ 1274153 h 1376546"/>
                <a:gd name="connsiteX16" fmla="*/ 1954981 w 2546630"/>
                <a:gd name="connsiteY16" fmla="*/ 1183666 h 1376546"/>
                <a:gd name="connsiteX17" fmla="*/ 1883543 w 2546630"/>
                <a:gd name="connsiteY17" fmla="*/ 1021741 h 1376546"/>
                <a:gd name="connsiteX18" fmla="*/ 1883543 w 2546630"/>
                <a:gd name="connsiteY18" fmla="*/ 993166 h 1376546"/>
                <a:gd name="connsiteX19" fmla="*/ 1869256 w 2546630"/>
                <a:gd name="connsiteY19" fmla="*/ 1016978 h 1376546"/>
                <a:gd name="connsiteX20" fmla="*/ 1816869 w 2546630"/>
                <a:gd name="connsiteY20" fmla="*/ 983641 h 1376546"/>
                <a:gd name="connsiteX21" fmla="*/ 1240606 w 2546630"/>
                <a:gd name="connsiteY21" fmla="*/ 1055078 h 1376546"/>
                <a:gd name="connsiteX22" fmla="*/ 1126306 w 2546630"/>
                <a:gd name="connsiteY22" fmla="*/ 1055078 h 1376546"/>
                <a:gd name="connsiteX23" fmla="*/ 1102493 w 2546630"/>
                <a:gd name="connsiteY23" fmla="*/ 1340828 h 1376546"/>
                <a:gd name="connsiteX24" fmla="*/ 897706 w 2546630"/>
                <a:gd name="connsiteY24" fmla="*/ 1340828 h 1376546"/>
                <a:gd name="connsiteX25" fmla="*/ 902468 w 2546630"/>
                <a:gd name="connsiteY25" fmla="*/ 1055078 h 1376546"/>
                <a:gd name="connsiteX26" fmla="*/ 735781 w 2546630"/>
                <a:gd name="connsiteY26" fmla="*/ 1026503 h 1376546"/>
                <a:gd name="connsiteX27" fmla="*/ 607193 w 2546630"/>
                <a:gd name="connsiteY27" fmla="*/ 964591 h 1376546"/>
                <a:gd name="connsiteX0" fmla="*/ 2357 w 2546630"/>
                <a:gd name="connsiteY0" fmla="*/ 740752 h 1376546"/>
                <a:gd name="connsiteX1" fmla="*/ 569093 w 2546630"/>
                <a:gd name="connsiteY1" fmla="*/ 69704 h 1376546"/>
                <a:gd name="connsiteX2" fmla="*/ 1621606 w 2546630"/>
                <a:gd name="connsiteY2" fmla="*/ 2566 h 1376546"/>
                <a:gd name="connsiteX3" fmla="*/ 1993081 w 2546630"/>
                <a:gd name="connsiteY3" fmla="*/ 21616 h 1376546"/>
                <a:gd name="connsiteX4" fmla="*/ 2216918 w 2546630"/>
                <a:gd name="connsiteY4" fmla="*/ 93053 h 1376546"/>
                <a:gd name="connsiteX5" fmla="*/ 2416943 w 2546630"/>
                <a:gd name="connsiteY5" fmla="*/ 264503 h 1376546"/>
                <a:gd name="connsiteX6" fmla="*/ 2545531 w 2546630"/>
                <a:gd name="connsiteY6" fmla="*/ 259741 h 1376546"/>
                <a:gd name="connsiteX7" fmla="*/ 2474093 w 2546630"/>
                <a:gd name="connsiteY7" fmla="*/ 626453 h 1376546"/>
                <a:gd name="connsiteX8" fmla="*/ 2388368 w 2546630"/>
                <a:gd name="connsiteY8" fmla="*/ 731228 h 1376546"/>
                <a:gd name="connsiteX9" fmla="*/ 2255018 w 2546630"/>
                <a:gd name="connsiteY9" fmla="*/ 826478 h 1376546"/>
                <a:gd name="connsiteX10" fmla="*/ 2083568 w 2546630"/>
                <a:gd name="connsiteY10" fmla="*/ 912203 h 1376546"/>
                <a:gd name="connsiteX11" fmla="*/ 2074043 w 2546630"/>
                <a:gd name="connsiteY11" fmla="*/ 1045553 h 1376546"/>
                <a:gd name="connsiteX12" fmla="*/ 2145481 w 2546630"/>
                <a:gd name="connsiteY12" fmla="*/ 1188428 h 1376546"/>
                <a:gd name="connsiteX13" fmla="*/ 2193106 w 2546630"/>
                <a:gd name="connsiteY13" fmla="*/ 1278916 h 1376546"/>
                <a:gd name="connsiteX14" fmla="*/ 2031181 w 2546630"/>
                <a:gd name="connsiteY14" fmla="*/ 1278916 h 1376546"/>
                <a:gd name="connsiteX15" fmla="*/ 2016893 w 2546630"/>
                <a:gd name="connsiteY15" fmla="*/ 1274153 h 1376546"/>
                <a:gd name="connsiteX16" fmla="*/ 1954981 w 2546630"/>
                <a:gd name="connsiteY16" fmla="*/ 1183666 h 1376546"/>
                <a:gd name="connsiteX17" fmla="*/ 1883543 w 2546630"/>
                <a:gd name="connsiteY17" fmla="*/ 1021741 h 1376546"/>
                <a:gd name="connsiteX18" fmla="*/ 1883543 w 2546630"/>
                <a:gd name="connsiteY18" fmla="*/ 993166 h 1376546"/>
                <a:gd name="connsiteX19" fmla="*/ 1869256 w 2546630"/>
                <a:gd name="connsiteY19" fmla="*/ 1016978 h 1376546"/>
                <a:gd name="connsiteX20" fmla="*/ 1816869 w 2546630"/>
                <a:gd name="connsiteY20" fmla="*/ 983641 h 1376546"/>
                <a:gd name="connsiteX21" fmla="*/ 1240606 w 2546630"/>
                <a:gd name="connsiteY21" fmla="*/ 1055078 h 1376546"/>
                <a:gd name="connsiteX22" fmla="*/ 1126306 w 2546630"/>
                <a:gd name="connsiteY22" fmla="*/ 1055078 h 1376546"/>
                <a:gd name="connsiteX23" fmla="*/ 1102493 w 2546630"/>
                <a:gd name="connsiteY23" fmla="*/ 1340828 h 1376546"/>
                <a:gd name="connsiteX24" fmla="*/ 897706 w 2546630"/>
                <a:gd name="connsiteY24" fmla="*/ 1340828 h 1376546"/>
                <a:gd name="connsiteX25" fmla="*/ 902468 w 2546630"/>
                <a:gd name="connsiteY25" fmla="*/ 1055078 h 1376546"/>
                <a:gd name="connsiteX26" fmla="*/ 735781 w 2546630"/>
                <a:gd name="connsiteY26" fmla="*/ 1026503 h 1376546"/>
                <a:gd name="connsiteX27" fmla="*/ 607193 w 2546630"/>
                <a:gd name="connsiteY27" fmla="*/ 964591 h 1376546"/>
                <a:gd name="connsiteX0" fmla="*/ 3789 w 2548062"/>
                <a:gd name="connsiteY0" fmla="*/ 740752 h 1376546"/>
                <a:gd name="connsiteX1" fmla="*/ 570525 w 2548062"/>
                <a:gd name="connsiteY1" fmla="*/ 69704 h 1376546"/>
                <a:gd name="connsiteX2" fmla="*/ 1623038 w 2548062"/>
                <a:gd name="connsiteY2" fmla="*/ 2566 h 1376546"/>
                <a:gd name="connsiteX3" fmla="*/ 1994513 w 2548062"/>
                <a:gd name="connsiteY3" fmla="*/ 21616 h 1376546"/>
                <a:gd name="connsiteX4" fmla="*/ 2218350 w 2548062"/>
                <a:gd name="connsiteY4" fmla="*/ 93053 h 1376546"/>
                <a:gd name="connsiteX5" fmla="*/ 2418375 w 2548062"/>
                <a:gd name="connsiteY5" fmla="*/ 264503 h 1376546"/>
                <a:gd name="connsiteX6" fmla="*/ 2546963 w 2548062"/>
                <a:gd name="connsiteY6" fmla="*/ 259741 h 1376546"/>
                <a:gd name="connsiteX7" fmla="*/ 2475525 w 2548062"/>
                <a:gd name="connsiteY7" fmla="*/ 626453 h 1376546"/>
                <a:gd name="connsiteX8" fmla="*/ 2389800 w 2548062"/>
                <a:gd name="connsiteY8" fmla="*/ 731228 h 1376546"/>
                <a:gd name="connsiteX9" fmla="*/ 2256450 w 2548062"/>
                <a:gd name="connsiteY9" fmla="*/ 826478 h 1376546"/>
                <a:gd name="connsiteX10" fmla="*/ 2085000 w 2548062"/>
                <a:gd name="connsiteY10" fmla="*/ 912203 h 1376546"/>
                <a:gd name="connsiteX11" fmla="*/ 2075475 w 2548062"/>
                <a:gd name="connsiteY11" fmla="*/ 1045553 h 1376546"/>
                <a:gd name="connsiteX12" fmla="*/ 2146913 w 2548062"/>
                <a:gd name="connsiteY12" fmla="*/ 1188428 h 1376546"/>
                <a:gd name="connsiteX13" fmla="*/ 2194538 w 2548062"/>
                <a:gd name="connsiteY13" fmla="*/ 1278916 h 1376546"/>
                <a:gd name="connsiteX14" fmla="*/ 2032613 w 2548062"/>
                <a:gd name="connsiteY14" fmla="*/ 1278916 h 1376546"/>
                <a:gd name="connsiteX15" fmla="*/ 2018325 w 2548062"/>
                <a:gd name="connsiteY15" fmla="*/ 1274153 h 1376546"/>
                <a:gd name="connsiteX16" fmla="*/ 1956413 w 2548062"/>
                <a:gd name="connsiteY16" fmla="*/ 1183666 h 1376546"/>
                <a:gd name="connsiteX17" fmla="*/ 1884975 w 2548062"/>
                <a:gd name="connsiteY17" fmla="*/ 1021741 h 1376546"/>
                <a:gd name="connsiteX18" fmla="*/ 1884975 w 2548062"/>
                <a:gd name="connsiteY18" fmla="*/ 993166 h 1376546"/>
                <a:gd name="connsiteX19" fmla="*/ 1870688 w 2548062"/>
                <a:gd name="connsiteY19" fmla="*/ 1016978 h 1376546"/>
                <a:gd name="connsiteX20" fmla="*/ 1818301 w 2548062"/>
                <a:gd name="connsiteY20" fmla="*/ 983641 h 1376546"/>
                <a:gd name="connsiteX21" fmla="*/ 1242038 w 2548062"/>
                <a:gd name="connsiteY21" fmla="*/ 1055078 h 1376546"/>
                <a:gd name="connsiteX22" fmla="*/ 1127738 w 2548062"/>
                <a:gd name="connsiteY22" fmla="*/ 1055078 h 1376546"/>
                <a:gd name="connsiteX23" fmla="*/ 1103925 w 2548062"/>
                <a:gd name="connsiteY23" fmla="*/ 1340828 h 1376546"/>
                <a:gd name="connsiteX24" fmla="*/ 899138 w 2548062"/>
                <a:gd name="connsiteY24" fmla="*/ 1340828 h 1376546"/>
                <a:gd name="connsiteX25" fmla="*/ 903900 w 2548062"/>
                <a:gd name="connsiteY25" fmla="*/ 1055078 h 1376546"/>
                <a:gd name="connsiteX26" fmla="*/ 737213 w 2548062"/>
                <a:gd name="connsiteY26" fmla="*/ 1026503 h 1376546"/>
                <a:gd name="connsiteX27" fmla="*/ 608625 w 2548062"/>
                <a:gd name="connsiteY27" fmla="*/ 964591 h 1376546"/>
                <a:gd name="connsiteX0" fmla="*/ 4488 w 2505898"/>
                <a:gd name="connsiteY0" fmla="*/ 964590 h 1376546"/>
                <a:gd name="connsiteX1" fmla="*/ 528361 w 2505898"/>
                <a:gd name="connsiteY1" fmla="*/ 69704 h 1376546"/>
                <a:gd name="connsiteX2" fmla="*/ 1580874 w 2505898"/>
                <a:gd name="connsiteY2" fmla="*/ 2566 h 1376546"/>
                <a:gd name="connsiteX3" fmla="*/ 1952349 w 2505898"/>
                <a:gd name="connsiteY3" fmla="*/ 21616 h 1376546"/>
                <a:gd name="connsiteX4" fmla="*/ 2176186 w 2505898"/>
                <a:gd name="connsiteY4" fmla="*/ 93053 h 1376546"/>
                <a:gd name="connsiteX5" fmla="*/ 2376211 w 2505898"/>
                <a:gd name="connsiteY5" fmla="*/ 264503 h 1376546"/>
                <a:gd name="connsiteX6" fmla="*/ 2504799 w 2505898"/>
                <a:gd name="connsiteY6" fmla="*/ 259741 h 1376546"/>
                <a:gd name="connsiteX7" fmla="*/ 2433361 w 2505898"/>
                <a:gd name="connsiteY7" fmla="*/ 626453 h 1376546"/>
                <a:gd name="connsiteX8" fmla="*/ 2347636 w 2505898"/>
                <a:gd name="connsiteY8" fmla="*/ 731228 h 1376546"/>
                <a:gd name="connsiteX9" fmla="*/ 2214286 w 2505898"/>
                <a:gd name="connsiteY9" fmla="*/ 826478 h 1376546"/>
                <a:gd name="connsiteX10" fmla="*/ 2042836 w 2505898"/>
                <a:gd name="connsiteY10" fmla="*/ 912203 h 1376546"/>
                <a:gd name="connsiteX11" fmla="*/ 2033311 w 2505898"/>
                <a:gd name="connsiteY11" fmla="*/ 1045553 h 1376546"/>
                <a:gd name="connsiteX12" fmla="*/ 2104749 w 2505898"/>
                <a:gd name="connsiteY12" fmla="*/ 1188428 h 1376546"/>
                <a:gd name="connsiteX13" fmla="*/ 2152374 w 2505898"/>
                <a:gd name="connsiteY13" fmla="*/ 1278916 h 1376546"/>
                <a:gd name="connsiteX14" fmla="*/ 1990449 w 2505898"/>
                <a:gd name="connsiteY14" fmla="*/ 1278916 h 1376546"/>
                <a:gd name="connsiteX15" fmla="*/ 1976161 w 2505898"/>
                <a:gd name="connsiteY15" fmla="*/ 1274153 h 1376546"/>
                <a:gd name="connsiteX16" fmla="*/ 1914249 w 2505898"/>
                <a:gd name="connsiteY16" fmla="*/ 1183666 h 1376546"/>
                <a:gd name="connsiteX17" fmla="*/ 1842811 w 2505898"/>
                <a:gd name="connsiteY17" fmla="*/ 1021741 h 1376546"/>
                <a:gd name="connsiteX18" fmla="*/ 1842811 w 2505898"/>
                <a:gd name="connsiteY18" fmla="*/ 993166 h 1376546"/>
                <a:gd name="connsiteX19" fmla="*/ 1828524 w 2505898"/>
                <a:gd name="connsiteY19" fmla="*/ 1016978 h 1376546"/>
                <a:gd name="connsiteX20" fmla="*/ 1776137 w 2505898"/>
                <a:gd name="connsiteY20" fmla="*/ 983641 h 1376546"/>
                <a:gd name="connsiteX21" fmla="*/ 1199874 w 2505898"/>
                <a:gd name="connsiteY21" fmla="*/ 1055078 h 1376546"/>
                <a:gd name="connsiteX22" fmla="*/ 1085574 w 2505898"/>
                <a:gd name="connsiteY22" fmla="*/ 1055078 h 1376546"/>
                <a:gd name="connsiteX23" fmla="*/ 1061761 w 2505898"/>
                <a:gd name="connsiteY23" fmla="*/ 1340828 h 1376546"/>
                <a:gd name="connsiteX24" fmla="*/ 856974 w 2505898"/>
                <a:gd name="connsiteY24" fmla="*/ 1340828 h 1376546"/>
                <a:gd name="connsiteX25" fmla="*/ 861736 w 2505898"/>
                <a:gd name="connsiteY25" fmla="*/ 1055078 h 1376546"/>
                <a:gd name="connsiteX26" fmla="*/ 695049 w 2505898"/>
                <a:gd name="connsiteY26" fmla="*/ 1026503 h 1376546"/>
                <a:gd name="connsiteX27" fmla="*/ 566461 w 2505898"/>
                <a:gd name="connsiteY27" fmla="*/ 964591 h 1376546"/>
                <a:gd name="connsiteX0" fmla="*/ 85336 w 2200983"/>
                <a:gd name="connsiteY0" fmla="*/ 1426553 h 1426553"/>
                <a:gd name="connsiteX1" fmla="*/ 223446 w 2200983"/>
                <a:gd name="connsiteY1" fmla="*/ 69704 h 1426553"/>
                <a:gd name="connsiteX2" fmla="*/ 1275959 w 2200983"/>
                <a:gd name="connsiteY2" fmla="*/ 2566 h 1426553"/>
                <a:gd name="connsiteX3" fmla="*/ 1647434 w 2200983"/>
                <a:gd name="connsiteY3" fmla="*/ 21616 h 1426553"/>
                <a:gd name="connsiteX4" fmla="*/ 1871271 w 2200983"/>
                <a:gd name="connsiteY4" fmla="*/ 93053 h 1426553"/>
                <a:gd name="connsiteX5" fmla="*/ 2071296 w 2200983"/>
                <a:gd name="connsiteY5" fmla="*/ 264503 h 1426553"/>
                <a:gd name="connsiteX6" fmla="*/ 2199884 w 2200983"/>
                <a:gd name="connsiteY6" fmla="*/ 259741 h 1426553"/>
                <a:gd name="connsiteX7" fmla="*/ 2128446 w 2200983"/>
                <a:gd name="connsiteY7" fmla="*/ 626453 h 1426553"/>
                <a:gd name="connsiteX8" fmla="*/ 2042721 w 2200983"/>
                <a:gd name="connsiteY8" fmla="*/ 731228 h 1426553"/>
                <a:gd name="connsiteX9" fmla="*/ 1909371 w 2200983"/>
                <a:gd name="connsiteY9" fmla="*/ 826478 h 1426553"/>
                <a:gd name="connsiteX10" fmla="*/ 1737921 w 2200983"/>
                <a:gd name="connsiteY10" fmla="*/ 912203 h 1426553"/>
                <a:gd name="connsiteX11" fmla="*/ 1728396 w 2200983"/>
                <a:gd name="connsiteY11" fmla="*/ 1045553 h 1426553"/>
                <a:gd name="connsiteX12" fmla="*/ 1799834 w 2200983"/>
                <a:gd name="connsiteY12" fmla="*/ 1188428 h 1426553"/>
                <a:gd name="connsiteX13" fmla="*/ 1847459 w 2200983"/>
                <a:gd name="connsiteY13" fmla="*/ 1278916 h 1426553"/>
                <a:gd name="connsiteX14" fmla="*/ 1685534 w 2200983"/>
                <a:gd name="connsiteY14" fmla="*/ 1278916 h 1426553"/>
                <a:gd name="connsiteX15" fmla="*/ 1671246 w 2200983"/>
                <a:gd name="connsiteY15" fmla="*/ 1274153 h 1426553"/>
                <a:gd name="connsiteX16" fmla="*/ 1609334 w 2200983"/>
                <a:gd name="connsiteY16" fmla="*/ 1183666 h 1426553"/>
                <a:gd name="connsiteX17" fmla="*/ 1537896 w 2200983"/>
                <a:gd name="connsiteY17" fmla="*/ 1021741 h 1426553"/>
                <a:gd name="connsiteX18" fmla="*/ 1537896 w 2200983"/>
                <a:gd name="connsiteY18" fmla="*/ 993166 h 1426553"/>
                <a:gd name="connsiteX19" fmla="*/ 1523609 w 2200983"/>
                <a:gd name="connsiteY19" fmla="*/ 1016978 h 1426553"/>
                <a:gd name="connsiteX20" fmla="*/ 1471222 w 2200983"/>
                <a:gd name="connsiteY20" fmla="*/ 983641 h 1426553"/>
                <a:gd name="connsiteX21" fmla="*/ 894959 w 2200983"/>
                <a:gd name="connsiteY21" fmla="*/ 1055078 h 1426553"/>
                <a:gd name="connsiteX22" fmla="*/ 780659 w 2200983"/>
                <a:gd name="connsiteY22" fmla="*/ 1055078 h 1426553"/>
                <a:gd name="connsiteX23" fmla="*/ 756846 w 2200983"/>
                <a:gd name="connsiteY23" fmla="*/ 1340828 h 1426553"/>
                <a:gd name="connsiteX24" fmla="*/ 552059 w 2200983"/>
                <a:gd name="connsiteY24" fmla="*/ 1340828 h 1426553"/>
                <a:gd name="connsiteX25" fmla="*/ 556821 w 2200983"/>
                <a:gd name="connsiteY25" fmla="*/ 1055078 h 1426553"/>
                <a:gd name="connsiteX26" fmla="*/ 390134 w 2200983"/>
                <a:gd name="connsiteY26" fmla="*/ 1026503 h 1426553"/>
                <a:gd name="connsiteX27" fmla="*/ 261546 w 2200983"/>
                <a:gd name="connsiteY27" fmla="*/ 964591 h 1426553"/>
                <a:gd name="connsiteX0" fmla="*/ 85336 w 2200983"/>
                <a:gd name="connsiteY0" fmla="*/ 1426553 h 1426553"/>
                <a:gd name="connsiteX1" fmla="*/ 223446 w 2200983"/>
                <a:gd name="connsiteY1" fmla="*/ 69704 h 1426553"/>
                <a:gd name="connsiteX2" fmla="*/ 1275959 w 2200983"/>
                <a:gd name="connsiteY2" fmla="*/ 2566 h 1426553"/>
                <a:gd name="connsiteX3" fmla="*/ 1647434 w 2200983"/>
                <a:gd name="connsiteY3" fmla="*/ 21616 h 1426553"/>
                <a:gd name="connsiteX4" fmla="*/ 1871271 w 2200983"/>
                <a:gd name="connsiteY4" fmla="*/ 93053 h 1426553"/>
                <a:gd name="connsiteX5" fmla="*/ 2071296 w 2200983"/>
                <a:gd name="connsiteY5" fmla="*/ 264503 h 1426553"/>
                <a:gd name="connsiteX6" fmla="*/ 2199884 w 2200983"/>
                <a:gd name="connsiteY6" fmla="*/ 259741 h 1426553"/>
                <a:gd name="connsiteX7" fmla="*/ 2128446 w 2200983"/>
                <a:gd name="connsiteY7" fmla="*/ 626453 h 1426553"/>
                <a:gd name="connsiteX8" fmla="*/ 2042721 w 2200983"/>
                <a:gd name="connsiteY8" fmla="*/ 731228 h 1426553"/>
                <a:gd name="connsiteX9" fmla="*/ 1909371 w 2200983"/>
                <a:gd name="connsiteY9" fmla="*/ 826478 h 1426553"/>
                <a:gd name="connsiteX10" fmla="*/ 1737921 w 2200983"/>
                <a:gd name="connsiteY10" fmla="*/ 912203 h 1426553"/>
                <a:gd name="connsiteX11" fmla="*/ 1728396 w 2200983"/>
                <a:gd name="connsiteY11" fmla="*/ 1045553 h 1426553"/>
                <a:gd name="connsiteX12" fmla="*/ 1799834 w 2200983"/>
                <a:gd name="connsiteY12" fmla="*/ 1188428 h 1426553"/>
                <a:gd name="connsiteX13" fmla="*/ 1847459 w 2200983"/>
                <a:gd name="connsiteY13" fmla="*/ 1278916 h 1426553"/>
                <a:gd name="connsiteX14" fmla="*/ 1685534 w 2200983"/>
                <a:gd name="connsiteY14" fmla="*/ 1278916 h 1426553"/>
                <a:gd name="connsiteX15" fmla="*/ 1671246 w 2200983"/>
                <a:gd name="connsiteY15" fmla="*/ 1274153 h 1426553"/>
                <a:gd name="connsiteX16" fmla="*/ 1609334 w 2200983"/>
                <a:gd name="connsiteY16" fmla="*/ 1183666 h 1426553"/>
                <a:gd name="connsiteX17" fmla="*/ 1537896 w 2200983"/>
                <a:gd name="connsiteY17" fmla="*/ 1021741 h 1426553"/>
                <a:gd name="connsiteX18" fmla="*/ 1537896 w 2200983"/>
                <a:gd name="connsiteY18" fmla="*/ 993166 h 1426553"/>
                <a:gd name="connsiteX19" fmla="*/ 1523609 w 2200983"/>
                <a:gd name="connsiteY19" fmla="*/ 1016978 h 1426553"/>
                <a:gd name="connsiteX20" fmla="*/ 1471222 w 2200983"/>
                <a:gd name="connsiteY20" fmla="*/ 983641 h 1426553"/>
                <a:gd name="connsiteX21" fmla="*/ 894959 w 2200983"/>
                <a:gd name="connsiteY21" fmla="*/ 1055078 h 1426553"/>
                <a:gd name="connsiteX22" fmla="*/ 780659 w 2200983"/>
                <a:gd name="connsiteY22" fmla="*/ 1055078 h 1426553"/>
                <a:gd name="connsiteX23" fmla="*/ 756846 w 2200983"/>
                <a:gd name="connsiteY23" fmla="*/ 1340828 h 1426553"/>
                <a:gd name="connsiteX24" fmla="*/ 552059 w 2200983"/>
                <a:gd name="connsiteY24" fmla="*/ 1340828 h 1426553"/>
                <a:gd name="connsiteX25" fmla="*/ 556821 w 2200983"/>
                <a:gd name="connsiteY25" fmla="*/ 1055078 h 1426553"/>
                <a:gd name="connsiteX26" fmla="*/ 390134 w 2200983"/>
                <a:gd name="connsiteY26" fmla="*/ 1026503 h 1426553"/>
                <a:gd name="connsiteX27" fmla="*/ 261546 w 2200983"/>
                <a:gd name="connsiteY27" fmla="*/ 964591 h 1426553"/>
                <a:gd name="connsiteX0" fmla="*/ 30572 w 2146219"/>
                <a:gd name="connsiteY0" fmla="*/ 1426553 h 1478168"/>
                <a:gd name="connsiteX1" fmla="*/ 6756 w 2146219"/>
                <a:gd name="connsiteY1" fmla="*/ 1360342 h 1478168"/>
                <a:gd name="connsiteX2" fmla="*/ 168682 w 2146219"/>
                <a:gd name="connsiteY2" fmla="*/ 69704 h 1478168"/>
                <a:gd name="connsiteX3" fmla="*/ 1221195 w 2146219"/>
                <a:gd name="connsiteY3" fmla="*/ 2566 h 1478168"/>
                <a:gd name="connsiteX4" fmla="*/ 1592670 w 2146219"/>
                <a:gd name="connsiteY4" fmla="*/ 21616 h 1478168"/>
                <a:gd name="connsiteX5" fmla="*/ 1816507 w 2146219"/>
                <a:gd name="connsiteY5" fmla="*/ 93053 h 1478168"/>
                <a:gd name="connsiteX6" fmla="*/ 2016532 w 2146219"/>
                <a:gd name="connsiteY6" fmla="*/ 264503 h 1478168"/>
                <a:gd name="connsiteX7" fmla="*/ 2145120 w 2146219"/>
                <a:gd name="connsiteY7" fmla="*/ 259741 h 1478168"/>
                <a:gd name="connsiteX8" fmla="*/ 2073682 w 2146219"/>
                <a:gd name="connsiteY8" fmla="*/ 626453 h 1478168"/>
                <a:gd name="connsiteX9" fmla="*/ 1987957 w 2146219"/>
                <a:gd name="connsiteY9" fmla="*/ 731228 h 1478168"/>
                <a:gd name="connsiteX10" fmla="*/ 1854607 w 2146219"/>
                <a:gd name="connsiteY10" fmla="*/ 826478 h 1478168"/>
                <a:gd name="connsiteX11" fmla="*/ 1683157 w 2146219"/>
                <a:gd name="connsiteY11" fmla="*/ 912203 h 1478168"/>
                <a:gd name="connsiteX12" fmla="*/ 1673632 w 2146219"/>
                <a:gd name="connsiteY12" fmla="*/ 1045553 h 1478168"/>
                <a:gd name="connsiteX13" fmla="*/ 1745070 w 2146219"/>
                <a:gd name="connsiteY13" fmla="*/ 1188428 h 1478168"/>
                <a:gd name="connsiteX14" fmla="*/ 1792695 w 2146219"/>
                <a:gd name="connsiteY14" fmla="*/ 1278916 h 1478168"/>
                <a:gd name="connsiteX15" fmla="*/ 1630770 w 2146219"/>
                <a:gd name="connsiteY15" fmla="*/ 1278916 h 1478168"/>
                <a:gd name="connsiteX16" fmla="*/ 1616482 w 2146219"/>
                <a:gd name="connsiteY16" fmla="*/ 1274153 h 1478168"/>
                <a:gd name="connsiteX17" fmla="*/ 1554570 w 2146219"/>
                <a:gd name="connsiteY17" fmla="*/ 1183666 h 1478168"/>
                <a:gd name="connsiteX18" fmla="*/ 1483132 w 2146219"/>
                <a:gd name="connsiteY18" fmla="*/ 1021741 h 1478168"/>
                <a:gd name="connsiteX19" fmla="*/ 1483132 w 2146219"/>
                <a:gd name="connsiteY19" fmla="*/ 993166 h 1478168"/>
                <a:gd name="connsiteX20" fmla="*/ 1468845 w 2146219"/>
                <a:gd name="connsiteY20" fmla="*/ 1016978 h 1478168"/>
                <a:gd name="connsiteX21" fmla="*/ 1416458 w 2146219"/>
                <a:gd name="connsiteY21" fmla="*/ 983641 h 1478168"/>
                <a:gd name="connsiteX22" fmla="*/ 840195 w 2146219"/>
                <a:gd name="connsiteY22" fmla="*/ 1055078 h 1478168"/>
                <a:gd name="connsiteX23" fmla="*/ 725895 w 2146219"/>
                <a:gd name="connsiteY23" fmla="*/ 1055078 h 1478168"/>
                <a:gd name="connsiteX24" fmla="*/ 702082 w 2146219"/>
                <a:gd name="connsiteY24" fmla="*/ 1340828 h 1478168"/>
                <a:gd name="connsiteX25" fmla="*/ 497295 w 2146219"/>
                <a:gd name="connsiteY25" fmla="*/ 1340828 h 1478168"/>
                <a:gd name="connsiteX26" fmla="*/ 502057 w 2146219"/>
                <a:gd name="connsiteY26" fmla="*/ 1055078 h 1478168"/>
                <a:gd name="connsiteX27" fmla="*/ 335370 w 2146219"/>
                <a:gd name="connsiteY27" fmla="*/ 1026503 h 1478168"/>
                <a:gd name="connsiteX28" fmla="*/ 206782 w 2146219"/>
                <a:gd name="connsiteY28" fmla="*/ 964591 h 1478168"/>
                <a:gd name="connsiteX0" fmla="*/ 192269 w 2141229"/>
                <a:gd name="connsiteY0" fmla="*/ 1426553 h 1478168"/>
                <a:gd name="connsiteX1" fmla="*/ 1766 w 2141229"/>
                <a:gd name="connsiteY1" fmla="*/ 1360342 h 1478168"/>
                <a:gd name="connsiteX2" fmla="*/ 163692 w 2141229"/>
                <a:gd name="connsiteY2" fmla="*/ 69704 h 1478168"/>
                <a:gd name="connsiteX3" fmla="*/ 1216205 w 2141229"/>
                <a:gd name="connsiteY3" fmla="*/ 2566 h 1478168"/>
                <a:gd name="connsiteX4" fmla="*/ 1587680 w 2141229"/>
                <a:gd name="connsiteY4" fmla="*/ 21616 h 1478168"/>
                <a:gd name="connsiteX5" fmla="*/ 1811517 w 2141229"/>
                <a:gd name="connsiteY5" fmla="*/ 93053 h 1478168"/>
                <a:gd name="connsiteX6" fmla="*/ 2011542 w 2141229"/>
                <a:gd name="connsiteY6" fmla="*/ 264503 h 1478168"/>
                <a:gd name="connsiteX7" fmla="*/ 2140130 w 2141229"/>
                <a:gd name="connsiteY7" fmla="*/ 259741 h 1478168"/>
                <a:gd name="connsiteX8" fmla="*/ 2068692 w 2141229"/>
                <a:gd name="connsiteY8" fmla="*/ 626453 h 1478168"/>
                <a:gd name="connsiteX9" fmla="*/ 1982967 w 2141229"/>
                <a:gd name="connsiteY9" fmla="*/ 731228 h 1478168"/>
                <a:gd name="connsiteX10" fmla="*/ 1849617 w 2141229"/>
                <a:gd name="connsiteY10" fmla="*/ 826478 h 1478168"/>
                <a:gd name="connsiteX11" fmla="*/ 1678167 w 2141229"/>
                <a:gd name="connsiteY11" fmla="*/ 912203 h 1478168"/>
                <a:gd name="connsiteX12" fmla="*/ 1668642 w 2141229"/>
                <a:gd name="connsiteY12" fmla="*/ 1045553 h 1478168"/>
                <a:gd name="connsiteX13" fmla="*/ 1740080 w 2141229"/>
                <a:gd name="connsiteY13" fmla="*/ 1188428 h 1478168"/>
                <a:gd name="connsiteX14" fmla="*/ 1787705 w 2141229"/>
                <a:gd name="connsiteY14" fmla="*/ 1278916 h 1478168"/>
                <a:gd name="connsiteX15" fmla="*/ 1625780 w 2141229"/>
                <a:gd name="connsiteY15" fmla="*/ 1278916 h 1478168"/>
                <a:gd name="connsiteX16" fmla="*/ 1611492 w 2141229"/>
                <a:gd name="connsiteY16" fmla="*/ 1274153 h 1478168"/>
                <a:gd name="connsiteX17" fmla="*/ 1549580 w 2141229"/>
                <a:gd name="connsiteY17" fmla="*/ 1183666 h 1478168"/>
                <a:gd name="connsiteX18" fmla="*/ 1478142 w 2141229"/>
                <a:gd name="connsiteY18" fmla="*/ 1021741 h 1478168"/>
                <a:gd name="connsiteX19" fmla="*/ 1478142 w 2141229"/>
                <a:gd name="connsiteY19" fmla="*/ 993166 h 1478168"/>
                <a:gd name="connsiteX20" fmla="*/ 1463855 w 2141229"/>
                <a:gd name="connsiteY20" fmla="*/ 1016978 h 1478168"/>
                <a:gd name="connsiteX21" fmla="*/ 1411468 w 2141229"/>
                <a:gd name="connsiteY21" fmla="*/ 983641 h 1478168"/>
                <a:gd name="connsiteX22" fmla="*/ 835205 w 2141229"/>
                <a:gd name="connsiteY22" fmla="*/ 1055078 h 1478168"/>
                <a:gd name="connsiteX23" fmla="*/ 720905 w 2141229"/>
                <a:gd name="connsiteY23" fmla="*/ 1055078 h 1478168"/>
                <a:gd name="connsiteX24" fmla="*/ 697092 w 2141229"/>
                <a:gd name="connsiteY24" fmla="*/ 1340828 h 1478168"/>
                <a:gd name="connsiteX25" fmla="*/ 492305 w 2141229"/>
                <a:gd name="connsiteY25" fmla="*/ 1340828 h 1478168"/>
                <a:gd name="connsiteX26" fmla="*/ 497067 w 2141229"/>
                <a:gd name="connsiteY26" fmla="*/ 1055078 h 1478168"/>
                <a:gd name="connsiteX27" fmla="*/ 330380 w 2141229"/>
                <a:gd name="connsiteY27" fmla="*/ 1026503 h 1478168"/>
                <a:gd name="connsiteX28" fmla="*/ 201792 w 2141229"/>
                <a:gd name="connsiteY28" fmla="*/ 964591 h 1478168"/>
                <a:gd name="connsiteX0" fmla="*/ 320215 w 2140587"/>
                <a:gd name="connsiteY0" fmla="*/ 1393216 h 1467347"/>
                <a:gd name="connsiteX1" fmla="*/ 1124 w 2140587"/>
                <a:gd name="connsiteY1" fmla="*/ 1360342 h 1467347"/>
                <a:gd name="connsiteX2" fmla="*/ 163050 w 2140587"/>
                <a:gd name="connsiteY2" fmla="*/ 69704 h 1467347"/>
                <a:gd name="connsiteX3" fmla="*/ 1215563 w 2140587"/>
                <a:gd name="connsiteY3" fmla="*/ 2566 h 1467347"/>
                <a:gd name="connsiteX4" fmla="*/ 1587038 w 2140587"/>
                <a:gd name="connsiteY4" fmla="*/ 21616 h 1467347"/>
                <a:gd name="connsiteX5" fmla="*/ 1810875 w 2140587"/>
                <a:gd name="connsiteY5" fmla="*/ 93053 h 1467347"/>
                <a:gd name="connsiteX6" fmla="*/ 2010900 w 2140587"/>
                <a:gd name="connsiteY6" fmla="*/ 264503 h 1467347"/>
                <a:gd name="connsiteX7" fmla="*/ 2139488 w 2140587"/>
                <a:gd name="connsiteY7" fmla="*/ 259741 h 1467347"/>
                <a:gd name="connsiteX8" fmla="*/ 2068050 w 2140587"/>
                <a:gd name="connsiteY8" fmla="*/ 626453 h 1467347"/>
                <a:gd name="connsiteX9" fmla="*/ 1982325 w 2140587"/>
                <a:gd name="connsiteY9" fmla="*/ 731228 h 1467347"/>
                <a:gd name="connsiteX10" fmla="*/ 1848975 w 2140587"/>
                <a:gd name="connsiteY10" fmla="*/ 826478 h 1467347"/>
                <a:gd name="connsiteX11" fmla="*/ 1677525 w 2140587"/>
                <a:gd name="connsiteY11" fmla="*/ 912203 h 1467347"/>
                <a:gd name="connsiteX12" fmla="*/ 1668000 w 2140587"/>
                <a:gd name="connsiteY12" fmla="*/ 1045553 h 1467347"/>
                <a:gd name="connsiteX13" fmla="*/ 1739438 w 2140587"/>
                <a:gd name="connsiteY13" fmla="*/ 1188428 h 1467347"/>
                <a:gd name="connsiteX14" fmla="*/ 1787063 w 2140587"/>
                <a:gd name="connsiteY14" fmla="*/ 1278916 h 1467347"/>
                <a:gd name="connsiteX15" fmla="*/ 1625138 w 2140587"/>
                <a:gd name="connsiteY15" fmla="*/ 1278916 h 1467347"/>
                <a:gd name="connsiteX16" fmla="*/ 1610850 w 2140587"/>
                <a:gd name="connsiteY16" fmla="*/ 1274153 h 1467347"/>
                <a:gd name="connsiteX17" fmla="*/ 1548938 w 2140587"/>
                <a:gd name="connsiteY17" fmla="*/ 1183666 h 1467347"/>
                <a:gd name="connsiteX18" fmla="*/ 1477500 w 2140587"/>
                <a:gd name="connsiteY18" fmla="*/ 1021741 h 1467347"/>
                <a:gd name="connsiteX19" fmla="*/ 1477500 w 2140587"/>
                <a:gd name="connsiteY19" fmla="*/ 993166 h 1467347"/>
                <a:gd name="connsiteX20" fmla="*/ 1463213 w 2140587"/>
                <a:gd name="connsiteY20" fmla="*/ 1016978 h 1467347"/>
                <a:gd name="connsiteX21" fmla="*/ 1410826 w 2140587"/>
                <a:gd name="connsiteY21" fmla="*/ 983641 h 1467347"/>
                <a:gd name="connsiteX22" fmla="*/ 834563 w 2140587"/>
                <a:gd name="connsiteY22" fmla="*/ 1055078 h 1467347"/>
                <a:gd name="connsiteX23" fmla="*/ 720263 w 2140587"/>
                <a:gd name="connsiteY23" fmla="*/ 1055078 h 1467347"/>
                <a:gd name="connsiteX24" fmla="*/ 696450 w 2140587"/>
                <a:gd name="connsiteY24" fmla="*/ 1340828 h 1467347"/>
                <a:gd name="connsiteX25" fmla="*/ 491663 w 2140587"/>
                <a:gd name="connsiteY25" fmla="*/ 1340828 h 1467347"/>
                <a:gd name="connsiteX26" fmla="*/ 496425 w 2140587"/>
                <a:gd name="connsiteY26" fmla="*/ 1055078 h 1467347"/>
                <a:gd name="connsiteX27" fmla="*/ 329738 w 2140587"/>
                <a:gd name="connsiteY27" fmla="*/ 1026503 h 1467347"/>
                <a:gd name="connsiteX28" fmla="*/ 201150 w 2140587"/>
                <a:gd name="connsiteY28" fmla="*/ 964591 h 1467347"/>
                <a:gd name="connsiteX0" fmla="*/ 329020 w 2149392"/>
                <a:gd name="connsiteY0" fmla="*/ 1393216 h 1475928"/>
                <a:gd name="connsiteX1" fmla="*/ 262342 w 2149392"/>
                <a:gd name="connsiteY1" fmla="*/ 1417492 h 1475928"/>
                <a:gd name="connsiteX2" fmla="*/ 9929 w 2149392"/>
                <a:gd name="connsiteY2" fmla="*/ 1360342 h 1475928"/>
                <a:gd name="connsiteX3" fmla="*/ 171855 w 2149392"/>
                <a:gd name="connsiteY3" fmla="*/ 69704 h 1475928"/>
                <a:gd name="connsiteX4" fmla="*/ 1224368 w 2149392"/>
                <a:gd name="connsiteY4" fmla="*/ 2566 h 1475928"/>
                <a:gd name="connsiteX5" fmla="*/ 1595843 w 2149392"/>
                <a:gd name="connsiteY5" fmla="*/ 21616 h 1475928"/>
                <a:gd name="connsiteX6" fmla="*/ 1819680 w 2149392"/>
                <a:gd name="connsiteY6" fmla="*/ 93053 h 1475928"/>
                <a:gd name="connsiteX7" fmla="*/ 2019705 w 2149392"/>
                <a:gd name="connsiteY7" fmla="*/ 264503 h 1475928"/>
                <a:gd name="connsiteX8" fmla="*/ 2148293 w 2149392"/>
                <a:gd name="connsiteY8" fmla="*/ 259741 h 1475928"/>
                <a:gd name="connsiteX9" fmla="*/ 2076855 w 2149392"/>
                <a:gd name="connsiteY9" fmla="*/ 626453 h 1475928"/>
                <a:gd name="connsiteX10" fmla="*/ 1991130 w 2149392"/>
                <a:gd name="connsiteY10" fmla="*/ 731228 h 1475928"/>
                <a:gd name="connsiteX11" fmla="*/ 1857780 w 2149392"/>
                <a:gd name="connsiteY11" fmla="*/ 826478 h 1475928"/>
                <a:gd name="connsiteX12" fmla="*/ 1686330 w 2149392"/>
                <a:gd name="connsiteY12" fmla="*/ 912203 h 1475928"/>
                <a:gd name="connsiteX13" fmla="*/ 1676805 w 2149392"/>
                <a:gd name="connsiteY13" fmla="*/ 1045553 h 1475928"/>
                <a:gd name="connsiteX14" fmla="*/ 1748243 w 2149392"/>
                <a:gd name="connsiteY14" fmla="*/ 1188428 h 1475928"/>
                <a:gd name="connsiteX15" fmla="*/ 1795868 w 2149392"/>
                <a:gd name="connsiteY15" fmla="*/ 1278916 h 1475928"/>
                <a:gd name="connsiteX16" fmla="*/ 1633943 w 2149392"/>
                <a:gd name="connsiteY16" fmla="*/ 1278916 h 1475928"/>
                <a:gd name="connsiteX17" fmla="*/ 1619655 w 2149392"/>
                <a:gd name="connsiteY17" fmla="*/ 1274153 h 1475928"/>
                <a:gd name="connsiteX18" fmla="*/ 1557743 w 2149392"/>
                <a:gd name="connsiteY18" fmla="*/ 1183666 h 1475928"/>
                <a:gd name="connsiteX19" fmla="*/ 1486305 w 2149392"/>
                <a:gd name="connsiteY19" fmla="*/ 1021741 h 1475928"/>
                <a:gd name="connsiteX20" fmla="*/ 1486305 w 2149392"/>
                <a:gd name="connsiteY20" fmla="*/ 993166 h 1475928"/>
                <a:gd name="connsiteX21" fmla="*/ 1472018 w 2149392"/>
                <a:gd name="connsiteY21" fmla="*/ 1016978 h 1475928"/>
                <a:gd name="connsiteX22" fmla="*/ 1419631 w 2149392"/>
                <a:gd name="connsiteY22" fmla="*/ 983641 h 1475928"/>
                <a:gd name="connsiteX23" fmla="*/ 843368 w 2149392"/>
                <a:gd name="connsiteY23" fmla="*/ 1055078 h 1475928"/>
                <a:gd name="connsiteX24" fmla="*/ 729068 w 2149392"/>
                <a:gd name="connsiteY24" fmla="*/ 1055078 h 1475928"/>
                <a:gd name="connsiteX25" fmla="*/ 705255 w 2149392"/>
                <a:gd name="connsiteY25" fmla="*/ 1340828 h 1475928"/>
                <a:gd name="connsiteX26" fmla="*/ 500468 w 2149392"/>
                <a:gd name="connsiteY26" fmla="*/ 1340828 h 1475928"/>
                <a:gd name="connsiteX27" fmla="*/ 505230 w 2149392"/>
                <a:gd name="connsiteY27" fmla="*/ 1055078 h 1475928"/>
                <a:gd name="connsiteX28" fmla="*/ 338543 w 2149392"/>
                <a:gd name="connsiteY28" fmla="*/ 1026503 h 1475928"/>
                <a:gd name="connsiteX29" fmla="*/ 209955 w 2149392"/>
                <a:gd name="connsiteY29" fmla="*/ 964591 h 1475928"/>
                <a:gd name="connsiteX0" fmla="*/ 329020 w 2149392"/>
                <a:gd name="connsiteY0" fmla="*/ 1393216 h 1475928"/>
                <a:gd name="connsiteX1" fmla="*/ 262342 w 2149392"/>
                <a:gd name="connsiteY1" fmla="*/ 1417492 h 1475928"/>
                <a:gd name="connsiteX2" fmla="*/ 9929 w 2149392"/>
                <a:gd name="connsiteY2" fmla="*/ 1360342 h 1475928"/>
                <a:gd name="connsiteX3" fmla="*/ 171855 w 2149392"/>
                <a:gd name="connsiteY3" fmla="*/ 69704 h 1475928"/>
                <a:gd name="connsiteX4" fmla="*/ 1224368 w 2149392"/>
                <a:gd name="connsiteY4" fmla="*/ 2566 h 1475928"/>
                <a:gd name="connsiteX5" fmla="*/ 1595843 w 2149392"/>
                <a:gd name="connsiteY5" fmla="*/ 21616 h 1475928"/>
                <a:gd name="connsiteX6" fmla="*/ 1819680 w 2149392"/>
                <a:gd name="connsiteY6" fmla="*/ 93053 h 1475928"/>
                <a:gd name="connsiteX7" fmla="*/ 2019705 w 2149392"/>
                <a:gd name="connsiteY7" fmla="*/ 264503 h 1475928"/>
                <a:gd name="connsiteX8" fmla="*/ 2148293 w 2149392"/>
                <a:gd name="connsiteY8" fmla="*/ 259741 h 1475928"/>
                <a:gd name="connsiteX9" fmla="*/ 2076855 w 2149392"/>
                <a:gd name="connsiteY9" fmla="*/ 626453 h 1475928"/>
                <a:gd name="connsiteX10" fmla="*/ 1991130 w 2149392"/>
                <a:gd name="connsiteY10" fmla="*/ 731228 h 1475928"/>
                <a:gd name="connsiteX11" fmla="*/ 1857780 w 2149392"/>
                <a:gd name="connsiteY11" fmla="*/ 826478 h 1475928"/>
                <a:gd name="connsiteX12" fmla="*/ 1686330 w 2149392"/>
                <a:gd name="connsiteY12" fmla="*/ 912203 h 1475928"/>
                <a:gd name="connsiteX13" fmla="*/ 1676805 w 2149392"/>
                <a:gd name="connsiteY13" fmla="*/ 1045553 h 1475928"/>
                <a:gd name="connsiteX14" fmla="*/ 1748243 w 2149392"/>
                <a:gd name="connsiteY14" fmla="*/ 1188428 h 1475928"/>
                <a:gd name="connsiteX15" fmla="*/ 1795868 w 2149392"/>
                <a:gd name="connsiteY15" fmla="*/ 1278916 h 1475928"/>
                <a:gd name="connsiteX16" fmla="*/ 1633943 w 2149392"/>
                <a:gd name="connsiteY16" fmla="*/ 1278916 h 1475928"/>
                <a:gd name="connsiteX17" fmla="*/ 1619655 w 2149392"/>
                <a:gd name="connsiteY17" fmla="*/ 1274153 h 1475928"/>
                <a:gd name="connsiteX18" fmla="*/ 1557743 w 2149392"/>
                <a:gd name="connsiteY18" fmla="*/ 1183666 h 1475928"/>
                <a:gd name="connsiteX19" fmla="*/ 1486305 w 2149392"/>
                <a:gd name="connsiteY19" fmla="*/ 1021741 h 1475928"/>
                <a:gd name="connsiteX20" fmla="*/ 1486305 w 2149392"/>
                <a:gd name="connsiteY20" fmla="*/ 993166 h 1475928"/>
                <a:gd name="connsiteX21" fmla="*/ 1472018 w 2149392"/>
                <a:gd name="connsiteY21" fmla="*/ 1016978 h 1475928"/>
                <a:gd name="connsiteX22" fmla="*/ 1419631 w 2149392"/>
                <a:gd name="connsiteY22" fmla="*/ 983641 h 1475928"/>
                <a:gd name="connsiteX23" fmla="*/ 843368 w 2149392"/>
                <a:gd name="connsiteY23" fmla="*/ 1055078 h 1475928"/>
                <a:gd name="connsiteX24" fmla="*/ 729068 w 2149392"/>
                <a:gd name="connsiteY24" fmla="*/ 1055078 h 1475928"/>
                <a:gd name="connsiteX25" fmla="*/ 705255 w 2149392"/>
                <a:gd name="connsiteY25" fmla="*/ 1340828 h 1475928"/>
                <a:gd name="connsiteX26" fmla="*/ 500468 w 2149392"/>
                <a:gd name="connsiteY26" fmla="*/ 1340828 h 1475928"/>
                <a:gd name="connsiteX27" fmla="*/ 505230 w 2149392"/>
                <a:gd name="connsiteY27" fmla="*/ 1055078 h 1475928"/>
                <a:gd name="connsiteX28" fmla="*/ 338543 w 2149392"/>
                <a:gd name="connsiteY28" fmla="*/ 1026503 h 1475928"/>
                <a:gd name="connsiteX29" fmla="*/ 209955 w 2149392"/>
                <a:gd name="connsiteY29" fmla="*/ 964591 h 1475928"/>
                <a:gd name="connsiteX0" fmla="*/ 224245 w 2149392"/>
                <a:gd name="connsiteY0" fmla="*/ 959829 h 1475928"/>
                <a:gd name="connsiteX1" fmla="*/ 262342 w 2149392"/>
                <a:gd name="connsiteY1" fmla="*/ 1417492 h 1475928"/>
                <a:gd name="connsiteX2" fmla="*/ 9929 w 2149392"/>
                <a:gd name="connsiteY2" fmla="*/ 1360342 h 1475928"/>
                <a:gd name="connsiteX3" fmla="*/ 171855 w 2149392"/>
                <a:gd name="connsiteY3" fmla="*/ 69704 h 1475928"/>
                <a:gd name="connsiteX4" fmla="*/ 1224368 w 2149392"/>
                <a:gd name="connsiteY4" fmla="*/ 2566 h 1475928"/>
                <a:gd name="connsiteX5" fmla="*/ 1595843 w 2149392"/>
                <a:gd name="connsiteY5" fmla="*/ 21616 h 1475928"/>
                <a:gd name="connsiteX6" fmla="*/ 1819680 w 2149392"/>
                <a:gd name="connsiteY6" fmla="*/ 93053 h 1475928"/>
                <a:gd name="connsiteX7" fmla="*/ 2019705 w 2149392"/>
                <a:gd name="connsiteY7" fmla="*/ 264503 h 1475928"/>
                <a:gd name="connsiteX8" fmla="*/ 2148293 w 2149392"/>
                <a:gd name="connsiteY8" fmla="*/ 259741 h 1475928"/>
                <a:gd name="connsiteX9" fmla="*/ 2076855 w 2149392"/>
                <a:gd name="connsiteY9" fmla="*/ 626453 h 1475928"/>
                <a:gd name="connsiteX10" fmla="*/ 1991130 w 2149392"/>
                <a:gd name="connsiteY10" fmla="*/ 731228 h 1475928"/>
                <a:gd name="connsiteX11" fmla="*/ 1857780 w 2149392"/>
                <a:gd name="connsiteY11" fmla="*/ 826478 h 1475928"/>
                <a:gd name="connsiteX12" fmla="*/ 1686330 w 2149392"/>
                <a:gd name="connsiteY12" fmla="*/ 912203 h 1475928"/>
                <a:gd name="connsiteX13" fmla="*/ 1676805 w 2149392"/>
                <a:gd name="connsiteY13" fmla="*/ 1045553 h 1475928"/>
                <a:gd name="connsiteX14" fmla="*/ 1748243 w 2149392"/>
                <a:gd name="connsiteY14" fmla="*/ 1188428 h 1475928"/>
                <a:gd name="connsiteX15" fmla="*/ 1795868 w 2149392"/>
                <a:gd name="connsiteY15" fmla="*/ 1278916 h 1475928"/>
                <a:gd name="connsiteX16" fmla="*/ 1633943 w 2149392"/>
                <a:gd name="connsiteY16" fmla="*/ 1278916 h 1475928"/>
                <a:gd name="connsiteX17" fmla="*/ 1619655 w 2149392"/>
                <a:gd name="connsiteY17" fmla="*/ 1274153 h 1475928"/>
                <a:gd name="connsiteX18" fmla="*/ 1557743 w 2149392"/>
                <a:gd name="connsiteY18" fmla="*/ 1183666 h 1475928"/>
                <a:gd name="connsiteX19" fmla="*/ 1486305 w 2149392"/>
                <a:gd name="connsiteY19" fmla="*/ 1021741 h 1475928"/>
                <a:gd name="connsiteX20" fmla="*/ 1486305 w 2149392"/>
                <a:gd name="connsiteY20" fmla="*/ 993166 h 1475928"/>
                <a:gd name="connsiteX21" fmla="*/ 1472018 w 2149392"/>
                <a:gd name="connsiteY21" fmla="*/ 1016978 h 1475928"/>
                <a:gd name="connsiteX22" fmla="*/ 1419631 w 2149392"/>
                <a:gd name="connsiteY22" fmla="*/ 983641 h 1475928"/>
                <a:gd name="connsiteX23" fmla="*/ 843368 w 2149392"/>
                <a:gd name="connsiteY23" fmla="*/ 1055078 h 1475928"/>
                <a:gd name="connsiteX24" fmla="*/ 729068 w 2149392"/>
                <a:gd name="connsiteY24" fmla="*/ 1055078 h 1475928"/>
                <a:gd name="connsiteX25" fmla="*/ 705255 w 2149392"/>
                <a:gd name="connsiteY25" fmla="*/ 1340828 h 1475928"/>
                <a:gd name="connsiteX26" fmla="*/ 500468 w 2149392"/>
                <a:gd name="connsiteY26" fmla="*/ 1340828 h 1475928"/>
                <a:gd name="connsiteX27" fmla="*/ 505230 w 2149392"/>
                <a:gd name="connsiteY27" fmla="*/ 1055078 h 1475928"/>
                <a:gd name="connsiteX28" fmla="*/ 338543 w 2149392"/>
                <a:gd name="connsiteY28" fmla="*/ 1026503 h 1475928"/>
                <a:gd name="connsiteX29" fmla="*/ 209955 w 2149392"/>
                <a:gd name="connsiteY29" fmla="*/ 964591 h 1475928"/>
                <a:gd name="connsiteX0" fmla="*/ 331816 w 2256963"/>
                <a:gd name="connsiteY0" fmla="*/ 959829 h 1475928"/>
                <a:gd name="connsiteX1" fmla="*/ 369913 w 2256963"/>
                <a:gd name="connsiteY1" fmla="*/ 1417492 h 1475928"/>
                <a:gd name="connsiteX2" fmla="*/ 117500 w 2256963"/>
                <a:gd name="connsiteY2" fmla="*/ 1360342 h 1475928"/>
                <a:gd name="connsiteX3" fmla="*/ 279426 w 2256963"/>
                <a:gd name="connsiteY3" fmla="*/ 69704 h 1475928"/>
                <a:gd name="connsiteX4" fmla="*/ 1331939 w 2256963"/>
                <a:gd name="connsiteY4" fmla="*/ 2566 h 1475928"/>
                <a:gd name="connsiteX5" fmla="*/ 1703414 w 2256963"/>
                <a:gd name="connsiteY5" fmla="*/ 21616 h 1475928"/>
                <a:gd name="connsiteX6" fmla="*/ 1927251 w 2256963"/>
                <a:gd name="connsiteY6" fmla="*/ 93053 h 1475928"/>
                <a:gd name="connsiteX7" fmla="*/ 2127276 w 2256963"/>
                <a:gd name="connsiteY7" fmla="*/ 264503 h 1475928"/>
                <a:gd name="connsiteX8" fmla="*/ 2255864 w 2256963"/>
                <a:gd name="connsiteY8" fmla="*/ 259741 h 1475928"/>
                <a:gd name="connsiteX9" fmla="*/ 2184426 w 2256963"/>
                <a:gd name="connsiteY9" fmla="*/ 626453 h 1475928"/>
                <a:gd name="connsiteX10" fmla="*/ 2098701 w 2256963"/>
                <a:gd name="connsiteY10" fmla="*/ 731228 h 1475928"/>
                <a:gd name="connsiteX11" fmla="*/ 1965351 w 2256963"/>
                <a:gd name="connsiteY11" fmla="*/ 826478 h 1475928"/>
                <a:gd name="connsiteX12" fmla="*/ 1793901 w 2256963"/>
                <a:gd name="connsiteY12" fmla="*/ 912203 h 1475928"/>
                <a:gd name="connsiteX13" fmla="*/ 1784376 w 2256963"/>
                <a:gd name="connsiteY13" fmla="*/ 1045553 h 1475928"/>
                <a:gd name="connsiteX14" fmla="*/ 1855814 w 2256963"/>
                <a:gd name="connsiteY14" fmla="*/ 1188428 h 1475928"/>
                <a:gd name="connsiteX15" fmla="*/ 1903439 w 2256963"/>
                <a:gd name="connsiteY15" fmla="*/ 1278916 h 1475928"/>
                <a:gd name="connsiteX16" fmla="*/ 1741514 w 2256963"/>
                <a:gd name="connsiteY16" fmla="*/ 1278916 h 1475928"/>
                <a:gd name="connsiteX17" fmla="*/ 1727226 w 2256963"/>
                <a:gd name="connsiteY17" fmla="*/ 1274153 h 1475928"/>
                <a:gd name="connsiteX18" fmla="*/ 1665314 w 2256963"/>
                <a:gd name="connsiteY18" fmla="*/ 1183666 h 1475928"/>
                <a:gd name="connsiteX19" fmla="*/ 1593876 w 2256963"/>
                <a:gd name="connsiteY19" fmla="*/ 1021741 h 1475928"/>
                <a:gd name="connsiteX20" fmla="*/ 1593876 w 2256963"/>
                <a:gd name="connsiteY20" fmla="*/ 993166 h 1475928"/>
                <a:gd name="connsiteX21" fmla="*/ 1579589 w 2256963"/>
                <a:gd name="connsiteY21" fmla="*/ 1016978 h 1475928"/>
                <a:gd name="connsiteX22" fmla="*/ 1527202 w 2256963"/>
                <a:gd name="connsiteY22" fmla="*/ 983641 h 1475928"/>
                <a:gd name="connsiteX23" fmla="*/ 950939 w 2256963"/>
                <a:gd name="connsiteY23" fmla="*/ 1055078 h 1475928"/>
                <a:gd name="connsiteX24" fmla="*/ 836639 w 2256963"/>
                <a:gd name="connsiteY24" fmla="*/ 1055078 h 1475928"/>
                <a:gd name="connsiteX25" fmla="*/ 812826 w 2256963"/>
                <a:gd name="connsiteY25" fmla="*/ 1340828 h 1475928"/>
                <a:gd name="connsiteX26" fmla="*/ 608039 w 2256963"/>
                <a:gd name="connsiteY26" fmla="*/ 1340828 h 1475928"/>
                <a:gd name="connsiteX27" fmla="*/ 612801 w 2256963"/>
                <a:gd name="connsiteY27" fmla="*/ 1055078 h 1475928"/>
                <a:gd name="connsiteX28" fmla="*/ 446114 w 2256963"/>
                <a:gd name="connsiteY28" fmla="*/ 1026503 h 1475928"/>
                <a:gd name="connsiteX29" fmla="*/ 317526 w 2256963"/>
                <a:gd name="connsiteY29" fmla="*/ 964591 h 1475928"/>
                <a:gd name="connsiteX0" fmla="*/ 331816 w 2256963"/>
                <a:gd name="connsiteY0" fmla="*/ 959829 h 1475928"/>
                <a:gd name="connsiteX1" fmla="*/ 369913 w 2256963"/>
                <a:gd name="connsiteY1" fmla="*/ 1417492 h 1475928"/>
                <a:gd name="connsiteX2" fmla="*/ 117500 w 2256963"/>
                <a:gd name="connsiteY2" fmla="*/ 1360342 h 1475928"/>
                <a:gd name="connsiteX3" fmla="*/ 279426 w 2256963"/>
                <a:gd name="connsiteY3" fmla="*/ 69704 h 1475928"/>
                <a:gd name="connsiteX4" fmla="*/ 1331939 w 2256963"/>
                <a:gd name="connsiteY4" fmla="*/ 2566 h 1475928"/>
                <a:gd name="connsiteX5" fmla="*/ 1703414 w 2256963"/>
                <a:gd name="connsiteY5" fmla="*/ 21616 h 1475928"/>
                <a:gd name="connsiteX6" fmla="*/ 1927251 w 2256963"/>
                <a:gd name="connsiteY6" fmla="*/ 93053 h 1475928"/>
                <a:gd name="connsiteX7" fmla="*/ 2127276 w 2256963"/>
                <a:gd name="connsiteY7" fmla="*/ 264503 h 1475928"/>
                <a:gd name="connsiteX8" fmla="*/ 2255864 w 2256963"/>
                <a:gd name="connsiteY8" fmla="*/ 259741 h 1475928"/>
                <a:gd name="connsiteX9" fmla="*/ 2184426 w 2256963"/>
                <a:gd name="connsiteY9" fmla="*/ 626453 h 1475928"/>
                <a:gd name="connsiteX10" fmla="*/ 2098701 w 2256963"/>
                <a:gd name="connsiteY10" fmla="*/ 731228 h 1475928"/>
                <a:gd name="connsiteX11" fmla="*/ 1965351 w 2256963"/>
                <a:gd name="connsiteY11" fmla="*/ 826478 h 1475928"/>
                <a:gd name="connsiteX12" fmla="*/ 1793901 w 2256963"/>
                <a:gd name="connsiteY12" fmla="*/ 912203 h 1475928"/>
                <a:gd name="connsiteX13" fmla="*/ 1784376 w 2256963"/>
                <a:gd name="connsiteY13" fmla="*/ 1045553 h 1475928"/>
                <a:gd name="connsiteX14" fmla="*/ 1855814 w 2256963"/>
                <a:gd name="connsiteY14" fmla="*/ 1188428 h 1475928"/>
                <a:gd name="connsiteX15" fmla="*/ 1903439 w 2256963"/>
                <a:gd name="connsiteY15" fmla="*/ 1278916 h 1475928"/>
                <a:gd name="connsiteX16" fmla="*/ 1741514 w 2256963"/>
                <a:gd name="connsiteY16" fmla="*/ 1278916 h 1475928"/>
                <a:gd name="connsiteX17" fmla="*/ 1727226 w 2256963"/>
                <a:gd name="connsiteY17" fmla="*/ 1274153 h 1475928"/>
                <a:gd name="connsiteX18" fmla="*/ 1665314 w 2256963"/>
                <a:gd name="connsiteY18" fmla="*/ 1183666 h 1475928"/>
                <a:gd name="connsiteX19" fmla="*/ 1593876 w 2256963"/>
                <a:gd name="connsiteY19" fmla="*/ 1021741 h 1475928"/>
                <a:gd name="connsiteX20" fmla="*/ 1593876 w 2256963"/>
                <a:gd name="connsiteY20" fmla="*/ 993166 h 1475928"/>
                <a:gd name="connsiteX21" fmla="*/ 1579589 w 2256963"/>
                <a:gd name="connsiteY21" fmla="*/ 1016978 h 1475928"/>
                <a:gd name="connsiteX22" fmla="*/ 1527202 w 2256963"/>
                <a:gd name="connsiteY22" fmla="*/ 983641 h 1475928"/>
                <a:gd name="connsiteX23" fmla="*/ 950939 w 2256963"/>
                <a:gd name="connsiteY23" fmla="*/ 1055078 h 1475928"/>
                <a:gd name="connsiteX24" fmla="*/ 836639 w 2256963"/>
                <a:gd name="connsiteY24" fmla="*/ 1055078 h 1475928"/>
                <a:gd name="connsiteX25" fmla="*/ 812826 w 2256963"/>
                <a:gd name="connsiteY25" fmla="*/ 1340828 h 1475928"/>
                <a:gd name="connsiteX26" fmla="*/ 608039 w 2256963"/>
                <a:gd name="connsiteY26" fmla="*/ 1340828 h 1475928"/>
                <a:gd name="connsiteX27" fmla="*/ 612801 w 2256963"/>
                <a:gd name="connsiteY27" fmla="*/ 1055078 h 1475928"/>
                <a:gd name="connsiteX28" fmla="*/ 446114 w 2256963"/>
                <a:gd name="connsiteY28" fmla="*/ 1026503 h 1475928"/>
                <a:gd name="connsiteX29" fmla="*/ 317526 w 2256963"/>
                <a:gd name="connsiteY29" fmla="*/ 964591 h 1475928"/>
                <a:gd name="connsiteX0" fmla="*/ 331816 w 2256963"/>
                <a:gd name="connsiteY0" fmla="*/ 959829 h 1424729"/>
                <a:gd name="connsiteX1" fmla="*/ 369913 w 2256963"/>
                <a:gd name="connsiteY1" fmla="*/ 1417492 h 1424729"/>
                <a:gd name="connsiteX2" fmla="*/ 117500 w 2256963"/>
                <a:gd name="connsiteY2" fmla="*/ 1360342 h 1424729"/>
                <a:gd name="connsiteX3" fmla="*/ 279426 w 2256963"/>
                <a:gd name="connsiteY3" fmla="*/ 69704 h 1424729"/>
                <a:gd name="connsiteX4" fmla="*/ 1331939 w 2256963"/>
                <a:gd name="connsiteY4" fmla="*/ 2566 h 1424729"/>
                <a:gd name="connsiteX5" fmla="*/ 1703414 w 2256963"/>
                <a:gd name="connsiteY5" fmla="*/ 21616 h 1424729"/>
                <a:gd name="connsiteX6" fmla="*/ 1927251 w 2256963"/>
                <a:gd name="connsiteY6" fmla="*/ 93053 h 1424729"/>
                <a:gd name="connsiteX7" fmla="*/ 2127276 w 2256963"/>
                <a:gd name="connsiteY7" fmla="*/ 264503 h 1424729"/>
                <a:gd name="connsiteX8" fmla="*/ 2255864 w 2256963"/>
                <a:gd name="connsiteY8" fmla="*/ 259741 h 1424729"/>
                <a:gd name="connsiteX9" fmla="*/ 2184426 w 2256963"/>
                <a:gd name="connsiteY9" fmla="*/ 626453 h 1424729"/>
                <a:gd name="connsiteX10" fmla="*/ 2098701 w 2256963"/>
                <a:gd name="connsiteY10" fmla="*/ 731228 h 1424729"/>
                <a:gd name="connsiteX11" fmla="*/ 1965351 w 2256963"/>
                <a:gd name="connsiteY11" fmla="*/ 826478 h 1424729"/>
                <a:gd name="connsiteX12" fmla="*/ 1793901 w 2256963"/>
                <a:gd name="connsiteY12" fmla="*/ 912203 h 1424729"/>
                <a:gd name="connsiteX13" fmla="*/ 1784376 w 2256963"/>
                <a:gd name="connsiteY13" fmla="*/ 1045553 h 1424729"/>
                <a:gd name="connsiteX14" fmla="*/ 1855814 w 2256963"/>
                <a:gd name="connsiteY14" fmla="*/ 1188428 h 1424729"/>
                <a:gd name="connsiteX15" fmla="*/ 1903439 w 2256963"/>
                <a:gd name="connsiteY15" fmla="*/ 1278916 h 1424729"/>
                <a:gd name="connsiteX16" fmla="*/ 1741514 w 2256963"/>
                <a:gd name="connsiteY16" fmla="*/ 1278916 h 1424729"/>
                <a:gd name="connsiteX17" fmla="*/ 1727226 w 2256963"/>
                <a:gd name="connsiteY17" fmla="*/ 1274153 h 1424729"/>
                <a:gd name="connsiteX18" fmla="*/ 1665314 w 2256963"/>
                <a:gd name="connsiteY18" fmla="*/ 1183666 h 1424729"/>
                <a:gd name="connsiteX19" fmla="*/ 1593876 w 2256963"/>
                <a:gd name="connsiteY19" fmla="*/ 1021741 h 1424729"/>
                <a:gd name="connsiteX20" fmla="*/ 1593876 w 2256963"/>
                <a:gd name="connsiteY20" fmla="*/ 993166 h 1424729"/>
                <a:gd name="connsiteX21" fmla="*/ 1579589 w 2256963"/>
                <a:gd name="connsiteY21" fmla="*/ 1016978 h 1424729"/>
                <a:gd name="connsiteX22" fmla="*/ 1527202 w 2256963"/>
                <a:gd name="connsiteY22" fmla="*/ 983641 h 1424729"/>
                <a:gd name="connsiteX23" fmla="*/ 950939 w 2256963"/>
                <a:gd name="connsiteY23" fmla="*/ 1055078 h 1424729"/>
                <a:gd name="connsiteX24" fmla="*/ 836639 w 2256963"/>
                <a:gd name="connsiteY24" fmla="*/ 1055078 h 1424729"/>
                <a:gd name="connsiteX25" fmla="*/ 812826 w 2256963"/>
                <a:gd name="connsiteY25" fmla="*/ 1340828 h 1424729"/>
                <a:gd name="connsiteX26" fmla="*/ 608039 w 2256963"/>
                <a:gd name="connsiteY26" fmla="*/ 1340828 h 1424729"/>
                <a:gd name="connsiteX27" fmla="*/ 612801 w 2256963"/>
                <a:gd name="connsiteY27" fmla="*/ 1055078 h 1424729"/>
                <a:gd name="connsiteX28" fmla="*/ 446114 w 2256963"/>
                <a:gd name="connsiteY28" fmla="*/ 1026503 h 1424729"/>
                <a:gd name="connsiteX29" fmla="*/ 317526 w 2256963"/>
                <a:gd name="connsiteY29" fmla="*/ 964591 h 1424729"/>
                <a:gd name="connsiteX0" fmla="*/ 318596 w 2243743"/>
                <a:gd name="connsiteY0" fmla="*/ 959829 h 1424729"/>
                <a:gd name="connsiteX1" fmla="*/ 356693 w 2243743"/>
                <a:gd name="connsiteY1" fmla="*/ 1417492 h 1424729"/>
                <a:gd name="connsiteX2" fmla="*/ 104280 w 2243743"/>
                <a:gd name="connsiteY2" fmla="*/ 1360342 h 1424729"/>
                <a:gd name="connsiteX3" fmla="*/ 266206 w 2243743"/>
                <a:gd name="connsiteY3" fmla="*/ 69704 h 1424729"/>
                <a:gd name="connsiteX4" fmla="*/ 1318719 w 2243743"/>
                <a:gd name="connsiteY4" fmla="*/ 2566 h 1424729"/>
                <a:gd name="connsiteX5" fmla="*/ 1690194 w 2243743"/>
                <a:gd name="connsiteY5" fmla="*/ 21616 h 1424729"/>
                <a:gd name="connsiteX6" fmla="*/ 1914031 w 2243743"/>
                <a:gd name="connsiteY6" fmla="*/ 93053 h 1424729"/>
                <a:gd name="connsiteX7" fmla="*/ 2114056 w 2243743"/>
                <a:gd name="connsiteY7" fmla="*/ 264503 h 1424729"/>
                <a:gd name="connsiteX8" fmla="*/ 2242644 w 2243743"/>
                <a:gd name="connsiteY8" fmla="*/ 259741 h 1424729"/>
                <a:gd name="connsiteX9" fmla="*/ 2171206 w 2243743"/>
                <a:gd name="connsiteY9" fmla="*/ 626453 h 1424729"/>
                <a:gd name="connsiteX10" fmla="*/ 2085481 w 2243743"/>
                <a:gd name="connsiteY10" fmla="*/ 731228 h 1424729"/>
                <a:gd name="connsiteX11" fmla="*/ 1952131 w 2243743"/>
                <a:gd name="connsiteY11" fmla="*/ 826478 h 1424729"/>
                <a:gd name="connsiteX12" fmla="*/ 1780681 w 2243743"/>
                <a:gd name="connsiteY12" fmla="*/ 912203 h 1424729"/>
                <a:gd name="connsiteX13" fmla="*/ 1771156 w 2243743"/>
                <a:gd name="connsiteY13" fmla="*/ 1045553 h 1424729"/>
                <a:gd name="connsiteX14" fmla="*/ 1842594 w 2243743"/>
                <a:gd name="connsiteY14" fmla="*/ 1188428 h 1424729"/>
                <a:gd name="connsiteX15" fmla="*/ 1890219 w 2243743"/>
                <a:gd name="connsiteY15" fmla="*/ 1278916 h 1424729"/>
                <a:gd name="connsiteX16" fmla="*/ 1728294 w 2243743"/>
                <a:gd name="connsiteY16" fmla="*/ 1278916 h 1424729"/>
                <a:gd name="connsiteX17" fmla="*/ 1714006 w 2243743"/>
                <a:gd name="connsiteY17" fmla="*/ 1274153 h 1424729"/>
                <a:gd name="connsiteX18" fmla="*/ 1652094 w 2243743"/>
                <a:gd name="connsiteY18" fmla="*/ 1183666 h 1424729"/>
                <a:gd name="connsiteX19" fmla="*/ 1580656 w 2243743"/>
                <a:gd name="connsiteY19" fmla="*/ 1021741 h 1424729"/>
                <a:gd name="connsiteX20" fmla="*/ 1580656 w 2243743"/>
                <a:gd name="connsiteY20" fmla="*/ 993166 h 1424729"/>
                <a:gd name="connsiteX21" fmla="*/ 1566369 w 2243743"/>
                <a:gd name="connsiteY21" fmla="*/ 1016978 h 1424729"/>
                <a:gd name="connsiteX22" fmla="*/ 1513982 w 2243743"/>
                <a:gd name="connsiteY22" fmla="*/ 983641 h 1424729"/>
                <a:gd name="connsiteX23" fmla="*/ 937719 w 2243743"/>
                <a:gd name="connsiteY23" fmla="*/ 1055078 h 1424729"/>
                <a:gd name="connsiteX24" fmla="*/ 823419 w 2243743"/>
                <a:gd name="connsiteY24" fmla="*/ 1055078 h 1424729"/>
                <a:gd name="connsiteX25" fmla="*/ 799606 w 2243743"/>
                <a:gd name="connsiteY25" fmla="*/ 1340828 h 1424729"/>
                <a:gd name="connsiteX26" fmla="*/ 594819 w 2243743"/>
                <a:gd name="connsiteY26" fmla="*/ 1340828 h 1424729"/>
                <a:gd name="connsiteX27" fmla="*/ 599581 w 2243743"/>
                <a:gd name="connsiteY27" fmla="*/ 1055078 h 1424729"/>
                <a:gd name="connsiteX28" fmla="*/ 432894 w 2243743"/>
                <a:gd name="connsiteY28" fmla="*/ 1026503 h 1424729"/>
                <a:gd name="connsiteX29" fmla="*/ 304306 w 2243743"/>
                <a:gd name="connsiteY29" fmla="*/ 964591 h 1424729"/>
                <a:gd name="connsiteX0" fmla="*/ 318596 w 2243743"/>
                <a:gd name="connsiteY0" fmla="*/ 959829 h 1405162"/>
                <a:gd name="connsiteX1" fmla="*/ 356693 w 2243743"/>
                <a:gd name="connsiteY1" fmla="*/ 1365105 h 1405162"/>
                <a:gd name="connsiteX2" fmla="*/ 104280 w 2243743"/>
                <a:gd name="connsiteY2" fmla="*/ 1360342 h 1405162"/>
                <a:gd name="connsiteX3" fmla="*/ 266206 w 2243743"/>
                <a:gd name="connsiteY3" fmla="*/ 69704 h 1405162"/>
                <a:gd name="connsiteX4" fmla="*/ 1318719 w 2243743"/>
                <a:gd name="connsiteY4" fmla="*/ 2566 h 1405162"/>
                <a:gd name="connsiteX5" fmla="*/ 1690194 w 2243743"/>
                <a:gd name="connsiteY5" fmla="*/ 21616 h 1405162"/>
                <a:gd name="connsiteX6" fmla="*/ 1914031 w 2243743"/>
                <a:gd name="connsiteY6" fmla="*/ 93053 h 1405162"/>
                <a:gd name="connsiteX7" fmla="*/ 2114056 w 2243743"/>
                <a:gd name="connsiteY7" fmla="*/ 264503 h 1405162"/>
                <a:gd name="connsiteX8" fmla="*/ 2242644 w 2243743"/>
                <a:gd name="connsiteY8" fmla="*/ 259741 h 1405162"/>
                <a:gd name="connsiteX9" fmla="*/ 2171206 w 2243743"/>
                <a:gd name="connsiteY9" fmla="*/ 626453 h 1405162"/>
                <a:gd name="connsiteX10" fmla="*/ 2085481 w 2243743"/>
                <a:gd name="connsiteY10" fmla="*/ 731228 h 1405162"/>
                <a:gd name="connsiteX11" fmla="*/ 1952131 w 2243743"/>
                <a:gd name="connsiteY11" fmla="*/ 826478 h 1405162"/>
                <a:gd name="connsiteX12" fmla="*/ 1780681 w 2243743"/>
                <a:gd name="connsiteY12" fmla="*/ 912203 h 1405162"/>
                <a:gd name="connsiteX13" fmla="*/ 1771156 w 2243743"/>
                <a:gd name="connsiteY13" fmla="*/ 1045553 h 1405162"/>
                <a:gd name="connsiteX14" fmla="*/ 1842594 w 2243743"/>
                <a:gd name="connsiteY14" fmla="*/ 1188428 h 1405162"/>
                <a:gd name="connsiteX15" fmla="*/ 1890219 w 2243743"/>
                <a:gd name="connsiteY15" fmla="*/ 1278916 h 1405162"/>
                <a:gd name="connsiteX16" fmla="*/ 1728294 w 2243743"/>
                <a:gd name="connsiteY16" fmla="*/ 1278916 h 1405162"/>
                <a:gd name="connsiteX17" fmla="*/ 1714006 w 2243743"/>
                <a:gd name="connsiteY17" fmla="*/ 1274153 h 1405162"/>
                <a:gd name="connsiteX18" fmla="*/ 1652094 w 2243743"/>
                <a:gd name="connsiteY18" fmla="*/ 1183666 h 1405162"/>
                <a:gd name="connsiteX19" fmla="*/ 1580656 w 2243743"/>
                <a:gd name="connsiteY19" fmla="*/ 1021741 h 1405162"/>
                <a:gd name="connsiteX20" fmla="*/ 1580656 w 2243743"/>
                <a:gd name="connsiteY20" fmla="*/ 993166 h 1405162"/>
                <a:gd name="connsiteX21" fmla="*/ 1566369 w 2243743"/>
                <a:gd name="connsiteY21" fmla="*/ 1016978 h 1405162"/>
                <a:gd name="connsiteX22" fmla="*/ 1513982 w 2243743"/>
                <a:gd name="connsiteY22" fmla="*/ 983641 h 1405162"/>
                <a:gd name="connsiteX23" fmla="*/ 937719 w 2243743"/>
                <a:gd name="connsiteY23" fmla="*/ 1055078 h 1405162"/>
                <a:gd name="connsiteX24" fmla="*/ 823419 w 2243743"/>
                <a:gd name="connsiteY24" fmla="*/ 1055078 h 1405162"/>
                <a:gd name="connsiteX25" fmla="*/ 799606 w 2243743"/>
                <a:gd name="connsiteY25" fmla="*/ 1340828 h 1405162"/>
                <a:gd name="connsiteX26" fmla="*/ 594819 w 2243743"/>
                <a:gd name="connsiteY26" fmla="*/ 1340828 h 1405162"/>
                <a:gd name="connsiteX27" fmla="*/ 599581 w 2243743"/>
                <a:gd name="connsiteY27" fmla="*/ 1055078 h 1405162"/>
                <a:gd name="connsiteX28" fmla="*/ 432894 w 2243743"/>
                <a:gd name="connsiteY28" fmla="*/ 1026503 h 1405162"/>
                <a:gd name="connsiteX29" fmla="*/ 304306 w 2243743"/>
                <a:gd name="connsiteY29" fmla="*/ 964591 h 1405162"/>
                <a:gd name="connsiteX0" fmla="*/ 318596 w 2243743"/>
                <a:gd name="connsiteY0" fmla="*/ 959829 h 1405162"/>
                <a:gd name="connsiteX1" fmla="*/ 356693 w 2243743"/>
                <a:gd name="connsiteY1" fmla="*/ 1365105 h 1405162"/>
                <a:gd name="connsiteX2" fmla="*/ 104280 w 2243743"/>
                <a:gd name="connsiteY2" fmla="*/ 1360342 h 1405162"/>
                <a:gd name="connsiteX3" fmla="*/ 266206 w 2243743"/>
                <a:gd name="connsiteY3" fmla="*/ 69704 h 1405162"/>
                <a:gd name="connsiteX4" fmla="*/ 1318719 w 2243743"/>
                <a:gd name="connsiteY4" fmla="*/ 2566 h 1405162"/>
                <a:gd name="connsiteX5" fmla="*/ 1690194 w 2243743"/>
                <a:gd name="connsiteY5" fmla="*/ 21616 h 1405162"/>
                <a:gd name="connsiteX6" fmla="*/ 1914031 w 2243743"/>
                <a:gd name="connsiteY6" fmla="*/ 93053 h 1405162"/>
                <a:gd name="connsiteX7" fmla="*/ 2114056 w 2243743"/>
                <a:gd name="connsiteY7" fmla="*/ 264503 h 1405162"/>
                <a:gd name="connsiteX8" fmla="*/ 2242644 w 2243743"/>
                <a:gd name="connsiteY8" fmla="*/ 259741 h 1405162"/>
                <a:gd name="connsiteX9" fmla="*/ 2171206 w 2243743"/>
                <a:gd name="connsiteY9" fmla="*/ 626453 h 1405162"/>
                <a:gd name="connsiteX10" fmla="*/ 2085481 w 2243743"/>
                <a:gd name="connsiteY10" fmla="*/ 731228 h 1405162"/>
                <a:gd name="connsiteX11" fmla="*/ 1952131 w 2243743"/>
                <a:gd name="connsiteY11" fmla="*/ 826478 h 1405162"/>
                <a:gd name="connsiteX12" fmla="*/ 1780681 w 2243743"/>
                <a:gd name="connsiteY12" fmla="*/ 912203 h 1405162"/>
                <a:gd name="connsiteX13" fmla="*/ 1771156 w 2243743"/>
                <a:gd name="connsiteY13" fmla="*/ 1045553 h 1405162"/>
                <a:gd name="connsiteX14" fmla="*/ 1842594 w 2243743"/>
                <a:gd name="connsiteY14" fmla="*/ 1188428 h 1405162"/>
                <a:gd name="connsiteX15" fmla="*/ 1890219 w 2243743"/>
                <a:gd name="connsiteY15" fmla="*/ 1278916 h 1405162"/>
                <a:gd name="connsiteX16" fmla="*/ 1728294 w 2243743"/>
                <a:gd name="connsiteY16" fmla="*/ 1278916 h 1405162"/>
                <a:gd name="connsiteX17" fmla="*/ 1714006 w 2243743"/>
                <a:gd name="connsiteY17" fmla="*/ 1274153 h 1405162"/>
                <a:gd name="connsiteX18" fmla="*/ 1652094 w 2243743"/>
                <a:gd name="connsiteY18" fmla="*/ 1183666 h 1405162"/>
                <a:gd name="connsiteX19" fmla="*/ 1580656 w 2243743"/>
                <a:gd name="connsiteY19" fmla="*/ 1021741 h 1405162"/>
                <a:gd name="connsiteX20" fmla="*/ 1580656 w 2243743"/>
                <a:gd name="connsiteY20" fmla="*/ 993166 h 1405162"/>
                <a:gd name="connsiteX21" fmla="*/ 1566369 w 2243743"/>
                <a:gd name="connsiteY21" fmla="*/ 1016978 h 1405162"/>
                <a:gd name="connsiteX22" fmla="*/ 1513982 w 2243743"/>
                <a:gd name="connsiteY22" fmla="*/ 983641 h 1405162"/>
                <a:gd name="connsiteX23" fmla="*/ 937719 w 2243743"/>
                <a:gd name="connsiteY23" fmla="*/ 1055078 h 1405162"/>
                <a:gd name="connsiteX24" fmla="*/ 823419 w 2243743"/>
                <a:gd name="connsiteY24" fmla="*/ 1055078 h 1405162"/>
                <a:gd name="connsiteX25" fmla="*/ 799606 w 2243743"/>
                <a:gd name="connsiteY25" fmla="*/ 1340828 h 1405162"/>
                <a:gd name="connsiteX26" fmla="*/ 594819 w 2243743"/>
                <a:gd name="connsiteY26" fmla="*/ 1340828 h 1405162"/>
                <a:gd name="connsiteX27" fmla="*/ 599581 w 2243743"/>
                <a:gd name="connsiteY27" fmla="*/ 1055078 h 1405162"/>
                <a:gd name="connsiteX28" fmla="*/ 432894 w 2243743"/>
                <a:gd name="connsiteY28" fmla="*/ 1026503 h 1405162"/>
                <a:gd name="connsiteX29" fmla="*/ 299544 w 2243743"/>
                <a:gd name="connsiteY29" fmla="*/ 931717 h 1405162"/>
                <a:gd name="connsiteX30" fmla="*/ 304306 w 2243743"/>
                <a:gd name="connsiteY30" fmla="*/ 964591 h 1405162"/>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829470 w 2249794"/>
                <a:gd name="connsiteY24" fmla="*/ 1058395 h 1408479"/>
                <a:gd name="connsiteX25" fmla="*/ 805657 w 2249794"/>
                <a:gd name="connsiteY25" fmla="*/ 1344145 h 1408479"/>
                <a:gd name="connsiteX26" fmla="*/ 600870 w 2249794"/>
                <a:gd name="connsiteY26" fmla="*/ 1344145 h 1408479"/>
                <a:gd name="connsiteX27" fmla="*/ 605632 w 2249794"/>
                <a:gd name="connsiteY27" fmla="*/ 1058395 h 1408479"/>
                <a:gd name="connsiteX28" fmla="*/ 438945 w 2249794"/>
                <a:gd name="connsiteY28" fmla="*/ 1029820 h 1408479"/>
                <a:gd name="connsiteX29" fmla="*/ 305595 w 2249794"/>
                <a:gd name="connsiteY29" fmla="*/ 935034 h 1408479"/>
                <a:gd name="connsiteX30" fmla="*/ 310357 w 2249794"/>
                <a:gd name="connsiteY30"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843758 w 2249794"/>
                <a:gd name="connsiteY24" fmla="*/ 953620 h 1408479"/>
                <a:gd name="connsiteX25" fmla="*/ 805657 w 2249794"/>
                <a:gd name="connsiteY25" fmla="*/ 1344145 h 1408479"/>
                <a:gd name="connsiteX26" fmla="*/ 600870 w 2249794"/>
                <a:gd name="connsiteY26" fmla="*/ 1344145 h 1408479"/>
                <a:gd name="connsiteX27" fmla="*/ 605632 w 2249794"/>
                <a:gd name="connsiteY27" fmla="*/ 1058395 h 1408479"/>
                <a:gd name="connsiteX28" fmla="*/ 438945 w 2249794"/>
                <a:gd name="connsiteY28" fmla="*/ 1029820 h 1408479"/>
                <a:gd name="connsiteX29" fmla="*/ 305595 w 2249794"/>
                <a:gd name="connsiteY29" fmla="*/ 935034 h 1408479"/>
                <a:gd name="connsiteX30" fmla="*/ 310357 w 2249794"/>
                <a:gd name="connsiteY30"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843758 w 2249794"/>
                <a:gd name="connsiteY24" fmla="*/ 1034583 h 1408479"/>
                <a:gd name="connsiteX25" fmla="*/ 805657 w 2249794"/>
                <a:gd name="connsiteY25" fmla="*/ 1344145 h 1408479"/>
                <a:gd name="connsiteX26" fmla="*/ 600870 w 2249794"/>
                <a:gd name="connsiteY26" fmla="*/ 1344145 h 1408479"/>
                <a:gd name="connsiteX27" fmla="*/ 605632 w 2249794"/>
                <a:gd name="connsiteY27" fmla="*/ 1058395 h 1408479"/>
                <a:gd name="connsiteX28" fmla="*/ 438945 w 2249794"/>
                <a:gd name="connsiteY28" fmla="*/ 1029820 h 1408479"/>
                <a:gd name="connsiteX29" fmla="*/ 305595 w 2249794"/>
                <a:gd name="connsiteY29" fmla="*/ 935034 h 1408479"/>
                <a:gd name="connsiteX30" fmla="*/ 310357 w 2249794"/>
                <a:gd name="connsiteY30"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843758 w 2249794"/>
                <a:gd name="connsiteY24" fmla="*/ 1034583 h 1408479"/>
                <a:gd name="connsiteX25" fmla="*/ 796132 w 2249794"/>
                <a:gd name="connsiteY25" fmla="*/ 1372720 h 1408479"/>
                <a:gd name="connsiteX26" fmla="*/ 600870 w 2249794"/>
                <a:gd name="connsiteY26" fmla="*/ 1344145 h 1408479"/>
                <a:gd name="connsiteX27" fmla="*/ 605632 w 2249794"/>
                <a:gd name="connsiteY27" fmla="*/ 1058395 h 1408479"/>
                <a:gd name="connsiteX28" fmla="*/ 438945 w 2249794"/>
                <a:gd name="connsiteY28" fmla="*/ 1029820 h 1408479"/>
                <a:gd name="connsiteX29" fmla="*/ 305595 w 2249794"/>
                <a:gd name="connsiteY29" fmla="*/ 935034 h 1408479"/>
                <a:gd name="connsiteX30" fmla="*/ 310357 w 2249794"/>
                <a:gd name="connsiteY30" fmla="*/ 967908 h 1408479"/>
                <a:gd name="connsiteX0" fmla="*/ 324647 w 2249794"/>
                <a:gd name="connsiteY0" fmla="*/ 963146 h 1412776"/>
                <a:gd name="connsiteX1" fmla="*/ 362744 w 2249794"/>
                <a:gd name="connsiteY1" fmla="*/ 1368422 h 1412776"/>
                <a:gd name="connsiteX2" fmla="*/ 110331 w 2249794"/>
                <a:gd name="connsiteY2" fmla="*/ 1363659 h 1412776"/>
                <a:gd name="connsiteX3" fmla="*/ 262732 w 2249794"/>
                <a:gd name="connsiteY3" fmla="*/ 120646 h 1412776"/>
                <a:gd name="connsiteX4" fmla="*/ 1324770 w 2249794"/>
                <a:gd name="connsiteY4" fmla="*/ 5883 h 1412776"/>
                <a:gd name="connsiteX5" fmla="*/ 1696245 w 2249794"/>
                <a:gd name="connsiteY5" fmla="*/ 24933 h 1412776"/>
                <a:gd name="connsiteX6" fmla="*/ 1920082 w 2249794"/>
                <a:gd name="connsiteY6" fmla="*/ 96370 h 1412776"/>
                <a:gd name="connsiteX7" fmla="*/ 2120107 w 2249794"/>
                <a:gd name="connsiteY7" fmla="*/ 267820 h 1412776"/>
                <a:gd name="connsiteX8" fmla="*/ 2248695 w 2249794"/>
                <a:gd name="connsiteY8" fmla="*/ 263058 h 1412776"/>
                <a:gd name="connsiteX9" fmla="*/ 2177257 w 2249794"/>
                <a:gd name="connsiteY9" fmla="*/ 629770 h 1412776"/>
                <a:gd name="connsiteX10" fmla="*/ 2091532 w 2249794"/>
                <a:gd name="connsiteY10" fmla="*/ 734545 h 1412776"/>
                <a:gd name="connsiteX11" fmla="*/ 1958182 w 2249794"/>
                <a:gd name="connsiteY11" fmla="*/ 829795 h 1412776"/>
                <a:gd name="connsiteX12" fmla="*/ 1786732 w 2249794"/>
                <a:gd name="connsiteY12" fmla="*/ 915520 h 1412776"/>
                <a:gd name="connsiteX13" fmla="*/ 1777207 w 2249794"/>
                <a:gd name="connsiteY13" fmla="*/ 1048870 h 1412776"/>
                <a:gd name="connsiteX14" fmla="*/ 1848645 w 2249794"/>
                <a:gd name="connsiteY14" fmla="*/ 1191745 h 1412776"/>
                <a:gd name="connsiteX15" fmla="*/ 1896270 w 2249794"/>
                <a:gd name="connsiteY15" fmla="*/ 1282233 h 1412776"/>
                <a:gd name="connsiteX16" fmla="*/ 1734345 w 2249794"/>
                <a:gd name="connsiteY16" fmla="*/ 1282233 h 1412776"/>
                <a:gd name="connsiteX17" fmla="*/ 1720057 w 2249794"/>
                <a:gd name="connsiteY17" fmla="*/ 1277470 h 1412776"/>
                <a:gd name="connsiteX18" fmla="*/ 1658145 w 2249794"/>
                <a:gd name="connsiteY18" fmla="*/ 1186983 h 1412776"/>
                <a:gd name="connsiteX19" fmla="*/ 1586707 w 2249794"/>
                <a:gd name="connsiteY19" fmla="*/ 1025058 h 1412776"/>
                <a:gd name="connsiteX20" fmla="*/ 1586707 w 2249794"/>
                <a:gd name="connsiteY20" fmla="*/ 996483 h 1412776"/>
                <a:gd name="connsiteX21" fmla="*/ 1572420 w 2249794"/>
                <a:gd name="connsiteY21" fmla="*/ 1020295 h 1412776"/>
                <a:gd name="connsiteX22" fmla="*/ 1520033 w 2249794"/>
                <a:gd name="connsiteY22" fmla="*/ 986958 h 1412776"/>
                <a:gd name="connsiteX23" fmla="*/ 943770 w 2249794"/>
                <a:gd name="connsiteY23" fmla="*/ 1058395 h 1412776"/>
                <a:gd name="connsiteX24" fmla="*/ 843758 w 2249794"/>
                <a:gd name="connsiteY24" fmla="*/ 1034583 h 1412776"/>
                <a:gd name="connsiteX25" fmla="*/ 796132 w 2249794"/>
                <a:gd name="connsiteY25" fmla="*/ 1372720 h 1412776"/>
                <a:gd name="connsiteX26" fmla="*/ 600870 w 2249794"/>
                <a:gd name="connsiteY26" fmla="*/ 1344145 h 1412776"/>
                <a:gd name="connsiteX27" fmla="*/ 605632 w 2249794"/>
                <a:gd name="connsiteY27" fmla="*/ 1058395 h 1412776"/>
                <a:gd name="connsiteX28" fmla="*/ 438945 w 2249794"/>
                <a:gd name="connsiteY28" fmla="*/ 1029820 h 1412776"/>
                <a:gd name="connsiteX29" fmla="*/ 305595 w 2249794"/>
                <a:gd name="connsiteY29" fmla="*/ 935034 h 1412776"/>
                <a:gd name="connsiteX30" fmla="*/ 310357 w 2249794"/>
                <a:gd name="connsiteY30" fmla="*/ 967908 h 1412776"/>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843758 w 2249794"/>
                <a:gd name="connsiteY24" fmla="*/ 1034583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605632 w 2249794"/>
                <a:gd name="connsiteY28" fmla="*/ 1058395 h 1408479"/>
                <a:gd name="connsiteX29" fmla="*/ 438945 w 2249794"/>
                <a:gd name="connsiteY29" fmla="*/ 1029820 h 1408479"/>
                <a:gd name="connsiteX30" fmla="*/ 305595 w 2249794"/>
                <a:gd name="connsiteY30" fmla="*/ 935034 h 1408479"/>
                <a:gd name="connsiteX31" fmla="*/ 310357 w 2249794"/>
                <a:gd name="connsiteY31"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796133 w 2249794"/>
                <a:gd name="connsiteY24" fmla="*/ 1058396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605632 w 2249794"/>
                <a:gd name="connsiteY28" fmla="*/ 1058395 h 1408479"/>
                <a:gd name="connsiteX29" fmla="*/ 438945 w 2249794"/>
                <a:gd name="connsiteY29" fmla="*/ 1029820 h 1408479"/>
                <a:gd name="connsiteX30" fmla="*/ 305595 w 2249794"/>
                <a:gd name="connsiteY30" fmla="*/ 935034 h 1408479"/>
                <a:gd name="connsiteX31" fmla="*/ 310357 w 2249794"/>
                <a:gd name="connsiteY31"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96133 w 2249794"/>
                <a:gd name="connsiteY24" fmla="*/ 1058396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605632 w 2249794"/>
                <a:gd name="connsiteY28" fmla="*/ 1058395 h 1408479"/>
                <a:gd name="connsiteX29" fmla="*/ 438945 w 2249794"/>
                <a:gd name="connsiteY29" fmla="*/ 1029820 h 1408479"/>
                <a:gd name="connsiteX30" fmla="*/ 305595 w 2249794"/>
                <a:gd name="connsiteY30" fmla="*/ 935034 h 1408479"/>
                <a:gd name="connsiteX31" fmla="*/ 310357 w 2249794"/>
                <a:gd name="connsiteY31"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96133 w 2249794"/>
                <a:gd name="connsiteY24" fmla="*/ 1058396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505619 w 2249794"/>
                <a:gd name="connsiteY28" fmla="*/ 1110783 h 1408479"/>
                <a:gd name="connsiteX29" fmla="*/ 438945 w 2249794"/>
                <a:gd name="connsiteY29" fmla="*/ 1029820 h 1408479"/>
                <a:gd name="connsiteX30" fmla="*/ 305595 w 2249794"/>
                <a:gd name="connsiteY30" fmla="*/ 935034 h 1408479"/>
                <a:gd name="connsiteX31" fmla="*/ 310357 w 2249794"/>
                <a:gd name="connsiteY31"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15171 w 2249794"/>
                <a:gd name="connsiteY24" fmla="*/ 1063159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505619 w 2249794"/>
                <a:gd name="connsiteY28" fmla="*/ 1110783 h 1408479"/>
                <a:gd name="connsiteX29" fmla="*/ 438945 w 2249794"/>
                <a:gd name="connsiteY29" fmla="*/ 1029820 h 1408479"/>
                <a:gd name="connsiteX30" fmla="*/ 305595 w 2249794"/>
                <a:gd name="connsiteY30" fmla="*/ 935034 h 1408479"/>
                <a:gd name="connsiteX31" fmla="*/ 310357 w 2249794"/>
                <a:gd name="connsiteY31"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15171 w 2249794"/>
                <a:gd name="connsiteY24" fmla="*/ 1063159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505619 w 2249794"/>
                <a:gd name="connsiteY28" fmla="*/ 1110783 h 1408479"/>
                <a:gd name="connsiteX29" fmla="*/ 438945 w 2249794"/>
                <a:gd name="connsiteY29" fmla="*/ 1029820 h 1408479"/>
                <a:gd name="connsiteX30" fmla="*/ 305595 w 2249794"/>
                <a:gd name="connsiteY30" fmla="*/ 935034 h 1408479"/>
                <a:gd name="connsiteX31" fmla="*/ 367507 w 2249794"/>
                <a:gd name="connsiteY31" fmla="*/ 1048870 h 1408479"/>
                <a:gd name="connsiteX0" fmla="*/ 334172 w 2249794"/>
                <a:gd name="connsiteY0" fmla="*/ 1044108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15171 w 2249794"/>
                <a:gd name="connsiteY24" fmla="*/ 1063159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505619 w 2249794"/>
                <a:gd name="connsiteY28" fmla="*/ 1110783 h 1408479"/>
                <a:gd name="connsiteX29" fmla="*/ 438945 w 2249794"/>
                <a:gd name="connsiteY29" fmla="*/ 1029820 h 1408479"/>
                <a:gd name="connsiteX30" fmla="*/ 305595 w 2249794"/>
                <a:gd name="connsiteY30" fmla="*/ 935034 h 1408479"/>
                <a:gd name="connsiteX31" fmla="*/ 367507 w 2249794"/>
                <a:gd name="connsiteY31" fmla="*/ 1048870 h 1408479"/>
                <a:gd name="connsiteX0" fmla="*/ 334172 w 2249794"/>
                <a:gd name="connsiteY0" fmla="*/ 1044108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15171 w 2249794"/>
                <a:gd name="connsiteY24" fmla="*/ 1063159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505619 w 2249794"/>
                <a:gd name="connsiteY28" fmla="*/ 1110783 h 1408479"/>
                <a:gd name="connsiteX29" fmla="*/ 438945 w 2249794"/>
                <a:gd name="connsiteY29" fmla="*/ 1029820 h 1408479"/>
                <a:gd name="connsiteX30" fmla="*/ 419895 w 2249794"/>
                <a:gd name="connsiteY30" fmla="*/ 1054097 h 1408479"/>
                <a:gd name="connsiteX31" fmla="*/ 367507 w 2249794"/>
                <a:gd name="connsiteY31" fmla="*/ 1048870 h 1408479"/>
                <a:gd name="connsiteX0" fmla="*/ 334172 w 2249794"/>
                <a:gd name="connsiteY0" fmla="*/ 1044108 h 1408479"/>
                <a:gd name="connsiteX1" fmla="*/ 329407 w 2249794"/>
                <a:gd name="connsiteY1" fmla="*/ 1239835 h 1408479"/>
                <a:gd name="connsiteX2" fmla="*/ 362744 w 2249794"/>
                <a:gd name="connsiteY2" fmla="*/ 1368422 h 1408479"/>
                <a:gd name="connsiteX3" fmla="*/ 110331 w 2249794"/>
                <a:gd name="connsiteY3" fmla="*/ 1363659 h 1408479"/>
                <a:gd name="connsiteX4" fmla="*/ 262732 w 2249794"/>
                <a:gd name="connsiteY4" fmla="*/ 120646 h 1408479"/>
                <a:gd name="connsiteX5" fmla="*/ 1324770 w 2249794"/>
                <a:gd name="connsiteY5" fmla="*/ 5883 h 1408479"/>
                <a:gd name="connsiteX6" fmla="*/ 1696245 w 2249794"/>
                <a:gd name="connsiteY6" fmla="*/ 24933 h 1408479"/>
                <a:gd name="connsiteX7" fmla="*/ 1920082 w 2249794"/>
                <a:gd name="connsiteY7" fmla="*/ 96370 h 1408479"/>
                <a:gd name="connsiteX8" fmla="*/ 2120107 w 2249794"/>
                <a:gd name="connsiteY8" fmla="*/ 267820 h 1408479"/>
                <a:gd name="connsiteX9" fmla="*/ 2248695 w 2249794"/>
                <a:gd name="connsiteY9" fmla="*/ 263058 h 1408479"/>
                <a:gd name="connsiteX10" fmla="*/ 2177257 w 2249794"/>
                <a:gd name="connsiteY10" fmla="*/ 629770 h 1408479"/>
                <a:gd name="connsiteX11" fmla="*/ 2091532 w 2249794"/>
                <a:gd name="connsiteY11" fmla="*/ 734545 h 1408479"/>
                <a:gd name="connsiteX12" fmla="*/ 1958182 w 2249794"/>
                <a:gd name="connsiteY12" fmla="*/ 829795 h 1408479"/>
                <a:gd name="connsiteX13" fmla="*/ 1786732 w 2249794"/>
                <a:gd name="connsiteY13" fmla="*/ 915520 h 1408479"/>
                <a:gd name="connsiteX14" fmla="*/ 1777207 w 2249794"/>
                <a:gd name="connsiteY14" fmla="*/ 1048870 h 1408479"/>
                <a:gd name="connsiteX15" fmla="*/ 1848645 w 2249794"/>
                <a:gd name="connsiteY15" fmla="*/ 1191745 h 1408479"/>
                <a:gd name="connsiteX16" fmla="*/ 1896270 w 2249794"/>
                <a:gd name="connsiteY16" fmla="*/ 1282233 h 1408479"/>
                <a:gd name="connsiteX17" fmla="*/ 1734345 w 2249794"/>
                <a:gd name="connsiteY17" fmla="*/ 1282233 h 1408479"/>
                <a:gd name="connsiteX18" fmla="*/ 1720057 w 2249794"/>
                <a:gd name="connsiteY18" fmla="*/ 1277470 h 1408479"/>
                <a:gd name="connsiteX19" fmla="*/ 1658145 w 2249794"/>
                <a:gd name="connsiteY19" fmla="*/ 1186983 h 1408479"/>
                <a:gd name="connsiteX20" fmla="*/ 1586707 w 2249794"/>
                <a:gd name="connsiteY20" fmla="*/ 1025058 h 1408479"/>
                <a:gd name="connsiteX21" fmla="*/ 1586707 w 2249794"/>
                <a:gd name="connsiteY21" fmla="*/ 996483 h 1408479"/>
                <a:gd name="connsiteX22" fmla="*/ 1572420 w 2249794"/>
                <a:gd name="connsiteY22" fmla="*/ 1020295 h 1408479"/>
                <a:gd name="connsiteX23" fmla="*/ 1520033 w 2249794"/>
                <a:gd name="connsiteY23" fmla="*/ 986958 h 1408479"/>
                <a:gd name="connsiteX24" fmla="*/ 1024732 w 2249794"/>
                <a:gd name="connsiteY24" fmla="*/ 1058395 h 1408479"/>
                <a:gd name="connsiteX25" fmla="*/ 715171 w 2249794"/>
                <a:gd name="connsiteY25" fmla="*/ 1063159 h 1408479"/>
                <a:gd name="connsiteX26" fmla="*/ 796132 w 2249794"/>
                <a:gd name="connsiteY26" fmla="*/ 1372720 h 1408479"/>
                <a:gd name="connsiteX27" fmla="*/ 815182 w 2249794"/>
                <a:gd name="connsiteY27" fmla="*/ 1392234 h 1408479"/>
                <a:gd name="connsiteX28" fmla="*/ 600870 w 2249794"/>
                <a:gd name="connsiteY28" fmla="*/ 1344145 h 1408479"/>
                <a:gd name="connsiteX29" fmla="*/ 505619 w 2249794"/>
                <a:gd name="connsiteY29" fmla="*/ 1110783 h 1408479"/>
                <a:gd name="connsiteX30" fmla="*/ 438945 w 2249794"/>
                <a:gd name="connsiteY30" fmla="*/ 1029820 h 1408479"/>
                <a:gd name="connsiteX31" fmla="*/ 419895 w 2249794"/>
                <a:gd name="connsiteY31" fmla="*/ 1054097 h 1408479"/>
                <a:gd name="connsiteX32" fmla="*/ 367507 w 2249794"/>
                <a:gd name="connsiteY32" fmla="*/ 1048870 h 1408479"/>
                <a:gd name="connsiteX0" fmla="*/ 263504 w 2179126"/>
                <a:gd name="connsiteY0" fmla="*/ 1044108 h 1408479"/>
                <a:gd name="connsiteX1" fmla="*/ 258739 w 2179126"/>
                <a:gd name="connsiteY1" fmla="*/ 1239835 h 1408479"/>
                <a:gd name="connsiteX2" fmla="*/ 292076 w 2179126"/>
                <a:gd name="connsiteY2" fmla="*/ 1368422 h 1408479"/>
                <a:gd name="connsiteX3" fmla="*/ 39663 w 2179126"/>
                <a:gd name="connsiteY3" fmla="*/ 1363659 h 1408479"/>
                <a:gd name="connsiteX4" fmla="*/ 15852 w 2179126"/>
                <a:gd name="connsiteY4" fmla="*/ 1158872 h 1408479"/>
                <a:gd name="connsiteX5" fmla="*/ 192064 w 2179126"/>
                <a:gd name="connsiteY5" fmla="*/ 120646 h 1408479"/>
                <a:gd name="connsiteX6" fmla="*/ 1254102 w 2179126"/>
                <a:gd name="connsiteY6" fmla="*/ 5883 h 1408479"/>
                <a:gd name="connsiteX7" fmla="*/ 1625577 w 2179126"/>
                <a:gd name="connsiteY7" fmla="*/ 24933 h 1408479"/>
                <a:gd name="connsiteX8" fmla="*/ 1849414 w 2179126"/>
                <a:gd name="connsiteY8" fmla="*/ 96370 h 1408479"/>
                <a:gd name="connsiteX9" fmla="*/ 2049439 w 2179126"/>
                <a:gd name="connsiteY9" fmla="*/ 267820 h 1408479"/>
                <a:gd name="connsiteX10" fmla="*/ 2178027 w 2179126"/>
                <a:gd name="connsiteY10" fmla="*/ 263058 h 1408479"/>
                <a:gd name="connsiteX11" fmla="*/ 2106589 w 2179126"/>
                <a:gd name="connsiteY11" fmla="*/ 629770 h 1408479"/>
                <a:gd name="connsiteX12" fmla="*/ 2020864 w 2179126"/>
                <a:gd name="connsiteY12" fmla="*/ 734545 h 1408479"/>
                <a:gd name="connsiteX13" fmla="*/ 1887514 w 2179126"/>
                <a:gd name="connsiteY13" fmla="*/ 829795 h 1408479"/>
                <a:gd name="connsiteX14" fmla="*/ 1716064 w 2179126"/>
                <a:gd name="connsiteY14" fmla="*/ 915520 h 1408479"/>
                <a:gd name="connsiteX15" fmla="*/ 1706539 w 2179126"/>
                <a:gd name="connsiteY15" fmla="*/ 1048870 h 1408479"/>
                <a:gd name="connsiteX16" fmla="*/ 1777977 w 2179126"/>
                <a:gd name="connsiteY16" fmla="*/ 1191745 h 1408479"/>
                <a:gd name="connsiteX17" fmla="*/ 1825602 w 2179126"/>
                <a:gd name="connsiteY17" fmla="*/ 1282233 h 1408479"/>
                <a:gd name="connsiteX18" fmla="*/ 1663677 w 2179126"/>
                <a:gd name="connsiteY18" fmla="*/ 1282233 h 1408479"/>
                <a:gd name="connsiteX19" fmla="*/ 1649389 w 2179126"/>
                <a:gd name="connsiteY19" fmla="*/ 1277470 h 1408479"/>
                <a:gd name="connsiteX20" fmla="*/ 1587477 w 2179126"/>
                <a:gd name="connsiteY20" fmla="*/ 1186983 h 1408479"/>
                <a:gd name="connsiteX21" fmla="*/ 1516039 w 2179126"/>
                <a:gd name="connsiteY21" fmla="*/ 1025058 h 1408479"/>
                <a:gd name="connsiteX22" fmla="*/ 1516039 w 2179126"/>
                <a:gd name="connsiteY22" fmla="*/ 996483 h 1408479"/>
                <a:gd name="connsiteX23" fmla="*/ 1501752 w 2179126"/>
                <a:gd name="connsiteY23" fmla="*/ 1020295 h 1408479"/>
                <a:gd name="connsiteX24" fmla="*/ 1449365 w 2179126"/>
                <a:gd name="connsiteY24" fmla="*/ 986958 h 1408479"/>
                <a:gd name="connsiteX25" fmla="*/ 954064 w 2179126"/>
                <a:gd name="connsiteY25" fmla="*/ 1058395 h 1408479"/>
                <a:gd name="connsiteX26" fmla="*/ 644503 w 2179126"/>
                <a:gd name="connsiteY26" fmla="*/ 1063159 h 1408479"/>
                <a:gd name="connsiteX27" fmla="*/ 725464 w 2179126"/>
                <a:gd name="connsiteY27" fmla="*/ 1372720 h 1408479"/>
                <a:gd name="connsiteX28" fmla="*/ 744514 w 2179126"/>
                <a:gd name="connsiteY28" fmla="*/ 1392234 h 1408479"/>
                <a:gd name="connsiteX29" fmla="*/ 530202 w 2179126"/>
                <a:gd name="connsiteY29" fmla="*/ 1344145 h 1408479"/>
                <a:gd name="connsiteX30" fmla="*/ 434951 w 2179126"/>
                <a:gd name="connsiteY30" fmla="*/ 1110783 h 1408479"/>
                <a:gd name="connsiteX31" fmla="*/ 368277 w 2179126"/>
                <a:gd name="connsiteY31" fmla="*/ 1029820 h 1408479"/>
                <a:gd name="connsiteX32" fmla="*/ 349227 w 2179126"/>
                <a:gd name="connsiteY32" fmla="*/ 1054097 h 1408479"/>
                <a:gd name="connsiteX33" fmla="*/ 296839 w 2179126"/>
                <a:gd name="connsiteY33" fmla="*/ 1048870 h 1408479"/>
                <a:gd name="connsiteX0" fmla="*/ 263504 w 2179126"/>
                <a:gd name="connsiteY0" fmla="*/ 1044108 h 1408479"/>
                <a:gd name="connsiteX1" fmla="*/ 258739 w 2179126"/>
                <a:gd name="connsiteY1" fmla="*/ 1239835 h 1408479"/>
                <a:gd name="connsiteX2" fmla="*/ 292076 w 2179126"/>
                <a:gd name="connsiteY2" fmla="*/ 1368422 h 1408479"/>
                <a:gd name="connsiteX3" fmla="*/ 39663 w 2179126"/>
                <a:gd name="connsiteY3" fmla="*/ 1363659 h 1408479"/>
                <a:gd name="connsiteX4" fmla="*/ 15852 w 2179126"/>
                <a:gd name="connsiteY4" fmla="*/ 1158872 h 1408479"/>
                <a:gd name="connsiteX5" fmla="*/ 49189 w 2179126"/>
                <a:gd name="connsiteY5" fmla="*/ 439735 h 1408479"/>
                <a:gd name="connsiteX6" fmla="*/ 192064 w 2179126"/>
                <a:gd name="connsiteY6" fmla="*/ 120646 h 1408479"/>
                <a:gd name="connsiteX7" fmla="*/ 1254102 w 2179126"/>
                <a:gd name="connsiteY7" fmla="*/ 5883 h 1408479"/>
                <a:gd name="connsiteX8" fmla="*/ 1625577 w 2179126"/>
                <a:gd name="connsiteY8" fmla="*/ 24933 h 1408479"/>
                <a:gd name="connsiteX9" fmla="*/ 1849414 w 2179126"/>
                <a:gd name="connsiteY9" fmla="*/ 96370 h 1408479"/>
                <a:gd name="connsiteX10" fmla="*/ 2049439 w 2179126"/>
                <a:gd name="connsiteY10" fmla="*/ 267820 h 1408479"/>
                <a:gd name="connsiteX11" fmla="*/ 2178027 w 2179126"/>
                <a:gd name="connsiteY11" fmla="*/ 263058 h 1408479"/>
                <a:gd name="connsiteX12" fmla="*/ 2106589 w 2179126"/>
                <a:gd name="connsiteY12" fmla="*/ 629770 h 1408479"/>
                <a:gd name="connsiteX13" fmla="*/ 2020864 w 2179126"/>
                <a:gd name="connsiteY13" fmla="*/ 734545 h 1408479"/>
                <a:gd name="connsiteX14" fmla="*/ 1887514 w 2179126"/>
                <a:gd name="connsiteY14" fmla="*/ 829795 h 1408479"/>
                <a:gd name="connsiteX15" fmla="*/ 1716064 w 2179126"/>
                <a:gd name="connsiteY15" fmla="*/ 915520 h 1408479"/>
                <a:gd name="connsiteX16" fmla="*/ 1706539 w 2179126"/>
                <a:gd name="connsiteY16" fmla="*/ 1048870 h 1408479"/>
                <a:gd name="connsiteX17" fmla="*/ 1777977 w 2179126"/>
                <a:gd name="connsiteY17" fmla="*/ 1191745 h 1408479"/>
                <a:gd name="connsiteX18" fmla="*/ 1825602 w 2179126"/>
                <a:gd name="connsiteY18" fmla="*/ 1282233 h 1408479"/>
                <a:gd name="connsiteX19" fmla="*/ 1663677 w 2179126"/>
                <a:gd name="connsiteY19" fmla="*/ 1282233 h 1408479"/>
                <a:gd name="connsiteX20" fmla="*/ 1649389 w 2179126"/>
                <a:gd name="connsiteY20" fmla="*/ 1277470 h 1408479"/>
                <a:gd name="connsiteX21" fmla="*/ 1587477 w 2179126"/>
                <a:gd name="connsiteY21" fmla="*/ 1186983 h 1408479"/>
                <a:gd name="connsiteX22" fmla="*/ 1516039 w 2179126"/>
                <a:gd name="connsiteY22" fmla="*/ 1025058 h 1408479"/>
                <a:gd name="connsiteX23" fmla="*/ 1516039 w 2179126"/>
                <a:gd name="connsiteY23" fmla="*/ 996483 h 1408479"/>
                <a:gd name="connsiteX24" fmla="*/ 1501752 w 2179126"/>
                <a:gd name="connsiteY24" fmla="*/ 1020295 h 1408479"/>
                <a:gd name="connsiteX25" fmla="*/ 1449365 w 2179126"/>
                <a:gd name="connsiteY25" fmla="*/ 986958 h 1408479"/>
                <a:gd name="connsiteX26" fmla="*/ 954064 w 2179126"/>
                <a:gd name="connsiteY26" fmla="*/ 1058395 h 1408479"/>
                <a:gd name="connsiteX27" fmla="*/ 644503 w 2179126"/>
                <a:gd name="connsiteY27" fmla="*/ 1063159 h 1408479"/>
                <a:gd name="connsiteX28" fmla="*/ 725464 w 2179126"/>
                <a:gd name="connsiteY28" fmla="*/ 1372720 h 1408479"/>
                <a:gd name="connsiteX29" fmla="*/ 744514 w 2179126"/>
                <a:gd name="connsiteY29" fmla="*/ 1392234 h 1408479"/>
                <a:gd name="connsiteX30" fmla="*/ 530202 w 2179126"/>
                <a:gd name="connsiteY30" fmla="*/ 1344145 h 1408479"/>
                <a:gd name="connsiteX31" fmla="*/ 434951 w 2179126"/>
                <a:gd name="connsiteY31" fmla="*/ 1110783 h 1408479"/>
                <a:gd name="connsiteX32" fmla="*/ 368277 w 2179126"/>
                <a:gd name="connsiteY32" fmla="*/ 1029820 h 1408479"/>
                <a:gd name="connsiteX33" fmla="*/ 349227 w 2179126"/>
                <a:gd name="connsiteY33" fmla="*/ 1054097 h 1408479"/>
                <a:gd name="connsiteX34" fmla="*/ 296839 w 2179126"/>
                <a:gd name="connsiteY34" fmla="*/ 1048870 h 1408479"/>
                <a:gd name="connsiteX0" fmla="*/ 365875 w 2281497"/>
                <a:gd name="connsiteY0" fmla="*/ 1044108 h 1408479"/>
                <a:gd name="connsiteX1" fmla="*/ 361110 w 2281497"/>
                <a:gd name="connsiteY1" fmla="*/ 1239835 h 1408479"/>
                <a:gd name="connsiteX2" fmla="*/ 394447 w 2281497"/>
                <a:gd name="connsiteY2" fmla="*/ 1368422 h 1408479"/>
                <a:gd name="connsiteX3" fmla="*/ 142034 w 2281497"/>
                <a:gd name="connsiteY3" fmla="*/ 1363659 h 1408479"/>
                <a:gd name="connsiteX4" fmla="*/ 118223 w 2281497"/>
                <a:gd name="connsiteY4" fmla="*/ 1158872 h 1408479"/>
                <a:gd name="connsiteX5" fmla="*/ 3922 w 2281497"/>
                <a:gd name="connsiteY5" fmla="*/ 496885 h 1408479"/>
                <a:gd name="connsiteX6" fmla="*/ 294435 w 2281497"/>
                <a:gd name="connsiteY6" fmla="*/ 120646 h 1408479"/>
                <a:gd name="connsiteX7" fmla="*/ 1356473 w 2281497"/>
                <a:gd name="connsiteY7" fmla="*/ 5883 h 1408479"/>
                <a:gd name="connsiteX8" fmla="*/ 1727948 w 2281497"/>
                <a:gd name="connsiteY8" fmla="*/ 24933 h 1408479"/>
                <a:gd name="connsiteX9" fmla="*/ 1951785 w 2281497"/>
                <a:gd name="connsiteY9" fmla="*/ 96370 h 1408479"/>
                <a:gd name="connsiteX10" fmla="*/ 2151810 w 2281497"/>
                <a:gd name="connsiteY10" fmla="*/ 267820 h 1408479"/>
                <a:gd name="connsiteX11" fmla="*/ 2280398 w 2281497"/>
                <a:gd name="connsiteY11" fmla="*/ 263058 h 1408479"/>
                <a:gd name="connsiteX12" fmla="*/ 2208960 w 2281497"/>
                <a:gd name="connsiteY12" fmla="*/ 629770 h 1408479"/>
                <a:gd name="connsiteX13" fmla="*/ 2123235 w 2281497"/>
                <a:gd name="connsiteY13" fmla="*/ 734545 h 1408479"/>
                <a:gd name="connsiteX14" fmla="*/ 1989885 w 2281497"/>
                <a:gd name="connsiteY14" fmla="*/ 829795 h 1408479"/>
                <a:gd name="connsiteX15" fmla="*/ 1818435 w 2281497"/>
                <a:gd name="connsiteY15" fmla="*/ 915520 h 1408479"/>
                <a:gd name="connsiteX16" fmla="*/ 1808910 w 2281497"/>
                <a:gd name="connsiteY16" fmla="*/ 1048870 h 1408479"/>
                <a:gd name="connsiteX17" fmla="*/ 1880348 w 2281497"/>
                <a:gd name="connsiteY17" fmla="*/ 1191745 h 1408479"/>
                <a:gd name="connsiteX18" fmla="*/ 1927973 w 2281497"/>
                <a:gd name="connsiteY18" fmla="*/ 1282233 h 1408479"/>
                <a:gd name="connsiteX19" fmla="*/ 1766048 w 2281497"/>
                <a:gd name="connsiteY19" fmla="*/ 1282233 h 1408479"/>
                <a:gd name="connsiteX20" fmla="*/ 1751760 w 2281497"/>
                <a:gd name="connsiteY20" fmla="*/ 1277470 h 1408479"/>
                <a:gd name="connsiteX21" fmla="*/ 1689848 w 2281497"/>
                <a:gd name="connsiteY21" fmla="*/ 1186983 h 1408479"/>
                <a:gd name="connsiteX22" fmla="*/ 1618410 w 2281497"/>
                <a:gd name="connsiteY22" fmla="*/ 1025058 h 1408479"/>
                <a:gd name="connsiteX23" fmla="*/ 1618410 w 2281497"/>
                <a:gd name="connsiteY23" fmla="*/ 996483 h 1408479"/>
                <a:gd name="connsiteX24" fmla="*/ 1604123 w 2281497"/>
                <a:gd name="connsiteY24" fmla="*/ 1020295 h 1408479"/>
                <a:gd name="connsiteX25" fmla="*/ 1551736 w 2281497"/>
                <a:gd name="connsiteY25" fmla="*/ 986958 h 1408479"/>
                <a:gd name="connsiteX26" fmla="*/ 1056435 w 2281497"/>
                <a:gd name="connsiteY26" fmla="*/ 1058395 h 1408479"/>
                <a:gd name="connsiteX27" fmla="*/ 746874 w 2281497"/>
                <a:gd name="connsiteY27" fmla="*/ 1063159 h 1408479"/>
                <a:gd name="connsiteX28" fmla="*/ 827835 w 2281497"/>
                <a:gd name="connsiteY28" fmla="*/ 1372720 h 1408479"/>
                <a:gd name="connsiteX29" fmla="*/ 846885 w 2281497"/>
                <a:gd name="connsiteY29" fmla="*/ 1392234 h 1408479"/>
                <a:gd name="connsiteX30" fmla="*/ 632573 w 2281497"/>
                <a:gd name="connsiteY30" fmla="*/ 1344145 h 1408479"/>
                <a:gd name="connsiteX31" fmla="*/ 537322 w 2281497"/>
                <a:gd name="connsiteY31" fmla="*/ 1110783 h 1408479"/>
                <a:gd name="connsiteX32" fmla="*/ 470648 w 2281497"/>
                <a:gd name="connsiteY32" fmla="*/ 1029820 h 1408479"/>
                <a:gd name="connsiteX33" fmla="*/ 451598 w 2281497"/>
                <a:gd name="connsiteY33" fmla="*/ 1054097 h 1408479"/>
                <a:gd name="connsiteX34" fmla="*/ 399210 w 2281497"/>
                <a:gd name="connsiteY34" fmla="*/ 1048870 h 1408479"/>
                <a:gd name="connsiteX0" fmla="*/ 364930 w 2280552"/>
                <a:gd name="connsiteY0" fmla="*/ 1044108 h 1408479"/>
                <a:gd name="connsiteX1" fmla="*/ 360165 w 2280552"/>
                <a:gd name="connsiteY1" fmla="*/ 1239835 h 1408479"/>
                <a:gd name="connsiteX2" fmla="*/ 393502 w 2280552"/>
                <a:gd name="connsiteY2" fmla="*/ 1368422 h 1408479"/>
                <a:gd name="connsiteX3" fmla="*/ 141089 w 2280552"/>
                <a:gd name="connsiteY3" fmla="*/ 1363659 h 1408479"/>
                <a:gd name="connsiteX4" fmla="*/ 169666 w 2280552"/>
                <a:gd name="connsiteY4" fmla="*/ 1196972 h 1408479"/>
                <a:gd name="connsiteX5" fmla="*/ 2977 w 2280552"/>
                <a:gd name="connsiteY5" fmla="*/ 496885 h 1408479"/>
                <a:gd name="connsiteX6" fmla="*/ 293490 w 2280552"/>
                <a:gd name="connsiteY6" fmla="*/ 120646 h 1408479"/>
                <a:gd name="connsiteX7" fmla="*/ 1355528 w 2280552"/>
                <a:gd name="connsiteY7" fmla="*/ 5883 h 1408479"/>
                <a:gd name="connsiteX8" fmla="*/ 1727003 w 2280552"/>
                <a:gd name="connsiteY8" fmla="*/ 24933 h 1408479"/>
                <a:gd name="connsiteX9" fmla="*/ 1950840 w 2280552"/>
                <a:gd name="connsiteY9" fmla="*/ 96370 h 1408479"/>
                <a:gd name="connsiteX10" fmla="*/ 2150865 w 2280552"/>
                <a:gd name="connsiteY10" fmla="*/ 267820 h 1408479"/>
                <a:gd name="connsiteX11" fmla="*/ 2279453 w 2280552"/>
                <a:gd name="connsiteY11" fmla="*/ 263058 h 1408479"/>
                <a:gd name="connsiteX12" fmla="*/ 2208015 w 2280552"/>
                <a:gd name="connsiteY12" fmla="*/ 629770 h 1408479"/>
                <a:gd name="connsiteX13" fmla="*/ 2122290 w 2280552"/>
                <a:gd name="connsiteY13" fmla="*/ 734545 h 1408479"/>
                <a:gd name="connsiteX14" fmla="*/ 1988940 w 2280552"/>
                <a:gd name="connsiteY14" fmla="*/ 829795 h 1408479"/>
                <a:gd name="connsiteX15" fmla="*/ 1817490 w 2280552"/>
                <a:gd name="connsiteY15" fmla="*/ 915520 h 1408479"/>
                <a:gd name="connsiteX16" fmla="*/ 1807965 w 2280552"/>
                <a:gd name="connsiteY16" fmla="*/ 1048870 h 1408479"/>
                <a:gd name="connsiteX17" fmla="*/ 1879403 w 2280552"/>
                <a:gd name="connsiteY17" fmla="*/ 1191745 h 1408479"/>
                <a:gd name="connsiteX18" fmla="*/ 1927028 w 2280552"/>
                <a:gd name="connsiteY18" fmla="*/ 1282233 h 1408479"/>
                <a:gd name="connsiteX19" fmla="*/ 1765103 w 2280552"/>
                <a:gd name="connsiteY19" fmla="*/ 1282233 h 1408479"/>
                <a:gd name="connsiteX20" fmla="*/ 1750815 w 2280552"/>
                <a:gd name="connsiteY20" fmla="*/ 1277470 h 1408479"/>
                <a:gd name="connsiteX21" fmla="*/ 1688903 w 2280552"/>
                <a:gd name="connsiteY21" fmla="*/ 1186983 h 1408479"/>
                <a:gd name="connsiteX22" fmla="*/ 1617465 w 2280552"/>
                <a:gd name="connsiteY22" fmla="*/ 1025058 h 1408479"/>
                <a:gd name="connsiteX23" fmla="*/ 1617465 w 2280552"/>
                <a:gd name="connsiteY23" fmla="*/ 996483 h 1408479"/>
                <a:gd name="connsiteX24" fmla="*/ 1603178 w 2280552"/>
                <a:gd name="connsiteY24" fmla="*/ 1020295 h 1408479"/>
                <a:gd name="connsiteX25" fmla="*/ 1550791 w 2280552"/>
                <a:gd name="connsiteY25" fmla="*/ 986958 h 1408479"/>
                <a:gd name="connsiteX26" fmla="*/ 1055490 w 2280552"/>
                <a:gd name="connsiteY26" fmla="*/ 1058395 h 1408479"/>
                <a:gd name="connsiteX27" fmla="*/ 745929 w 2280552"/>
                <a:gd name="connsiteY27" fmla="*/ 1063159 h 1408479"/>
                <a:gd name="connsiteX28" fmla="*/ 826890 w 2280552"/>
                <a:gd name="connsiteY28" fmla="*/ 1372720 h 1408479"/>
                <a:gd name="connsiteX29" fmla="*/ 845940 w 2280552"/>
                <a:gd name="connsiteY29" fmla="*/ 1392234 h 1408479"/>
                <a:gd name="connsiteX30" fmla="*/ 631628 w 2280552"/>
                <a:gd name="connsiteY30" fmla="*/ 1344145 h 1408479"/>
                <a:gd name="connsiteX31" fmla="*/ 536377 w 2280552"/>
                <a:gd name="connsiteY31" fmla="*/ 1110783 h 1408479"/>
                <a:gd name="connsiteX32" fmla="*/ 469703 w 2280552"/>
                <a:gd name="connsiteY32" fmla="*/ 1029820 h 1408479"/>
                <a:gd name="connsiteX33" fmla="*/ 450653 w 2280552"/>
                <a:gd name="connsiteY33" fmla="*/ 1054097 h 1408479"/>
                <a:gd name="connsiteX34" fmla="*/ 398265 w 2280552"/>
                <a:gd name="connsiteY34" fmla="*/ 1048870 h 1408479"/>
                <a:gd name="connsiteX0" fmla="*/ 364930 w 2280552"/>
                <a:gd name="connsiteY0" fmla="*/ 1044108 h 1434514"/>
                <a:gd name="connsiteX1" fmla="*/ 360165 w 2280552"/>
                <a:gd name="connsiteY1" fmla="*/ 1239835 h 1434514"/>
                <a:gd name="connsiteX2" fmla="*/ 393502 w 2280552"/>
                <a:gd name="connsiteY2" fmla="*/ 1368422 h 1434514"/>
                <a:gd name="connsiteX3" fmla="*/ 269677 w 2280552"/>
                <a:gd name="connsiteY3" fmla="*/ 1396996 h 1434514"/>
                <a:gd name="connsiteX4" fmla="*/ 169666 w 2280552"/>
                <a:gd name="connsiteY4" fmla="*/ 1196972 h 1434514"/>
                <a:gd name="connsiteX5" fmla="*/ 2977 w 2280552"/>
                <a:gd name="connsiteY5" fmla="*/ 496885 h 1434514"/>
                <a:gd name="connsiteX6" fmla="*/ 293490 w 2280552"/>
                <a:gd name="connsiteY6" fmla="*/ 120646 h 1434514"/>
                <a:gd name="connsiteX7" fmla="*/ 1355528 w 2280552"/>
                <a:gd name="connsiteY7" fmla="*/ 5883 h 1434514"/>
                <a:gd name="connsiteX8" fmla="*/ 1727003 w 2280552"/>
                <a:gd name="connsiteY8" fmla="*/ 24933 h 1434514"/>
                <a:gd name="connsiteX9" fmla="*/ 1950840 w 2280552"/>
                <a:gd name="connsiteY9" fmla="*/ 96370 h 1434514"/>
                <a:gd name="connsiteX10" fmla="*/ 2150865 w 2280552"/>
                <a:gd name="connsiteY10" fmla="*/ 267820 h 1434514"/>
                <a:gd name="connsiteX11" fmla="*/ 2279453 w 2280552"/>
                <a:gd name="connsiteY11" fmla="*/ 263058 h 1434514"/>
                <a:gd name="connsiteX12" fmla="*/ 2208015 w 2280552"/>
                <a:gd name="connsiteY12" fmla="*/ 629770 h 1434514"/>
                <a:gd name="connsiteX13" fmla="*/ 2122290 w 2280552"/>
                <a:gd name="connsiteY13" fmla="*/ 734545 h 1434514"/>
                <a:gd name="connsiteX14" fmla="*/ 1988940 w 2280552"/>
                <a:gd name="connsiteY14" fmla="*/ 829795 h 1434514"/>
                <a:gd name="connsiteX15" fmla="*/ 1817490 w 2280552"/>
                <a:gd name="connsiteY15" fmla="*/ 915520 h 1434514"/>
                <a:gd name="connsiteX16" fmla="*/ 1807965 w 2280552"/>
                <a:gd name="connsiteY16" fmla="*/ 1048870 h 1434514"/>
                <a:gd name="connsiteX17" fmla="*/ 1879403 w 2280552"/>
                <a:gd name="connsiteY17" fmla="*/ 1191745 h 1434514"/>
                <a:gd name="connsiteX18" fmla="*/ 1927028 w 2280552"/>
                <a:gd name="connsiteY18" fmla="*/ 1282233 h 1434514"/>
                <a:gd name="connsiteX19" fmla="*/ 1765103 w 2280552"/>
                <a:gd name="connsiteY19" fmla="*/ 1282233 h 1434514"/>
                <a:gd name="connsiteX20" fmla="*/ 1750815 w 2280552"/>
                <a:gd name="connsiteY20" fmla="*/ 1277470 h 1434514"/>
                <a:gd name="connsiteX21" fmla="*/ 1688903 w 2280552"/>
                <a:gd name="connsiteY21" fmla="*/ 1186983 h 1434514"/>
                <a:gd name="connsiteX22" fmla="*/ 1617465 w 2280552"/>
                <a:gd name="connsiteY22" fmla="*/ 1025058 h 1434514"/>
                <a:gd name="connsiteX23" fmla="*/ 1617465 w 2280552"/>
                <a:gd name="connsiteY23" fmla="*/ 996483 h 1434514"/>
                <a:gd name="connsiteX24" fmla="*/ 1603178 w 2280552"/>
                <a:gd name="connsiteY24" fmla="*/ 1020295 h 1434514"/>
                <a:gd name="connsiteX25" fmla="*/ 1550791 w 2280552"/>
                <a:gd name="connsiteY25" fmla="*/ 986958 h 1434514"/>
                <a:gd name="connsiteX26" fmla="*/ 1055490 w 2280552"/>
                <a:gd name="connsiteY26" fmla="*/ 1058395 h 1434514"/>
                <a:gd name="connsiteX27" fmla="*/ 745929 w 2280552"/>
                <a:gd name="connsiteY27" fmla="*/ 1063159 h 1434514"/>
                <a:gd name="connsiteX28" fmla="*/ 826890 w 2280552"/>
                <a:gd name="connsiteY28" fmla="*/ 1372720 h 1434514"/>
                <a:gd name="connsiteX29" fmla="*/ 845940 w 2280552"/>
                <a:gd name="connsiteY29" fmla="*/ 1392234 h 1434514"/>
                <a:gd name="connsiteX30" fmla="*/ 631628 w 2280552"/>
                <a:gd name="connsiteY30" fmla="*/ 1344145 h 1434514"/>
                <a:gd name="connsiteX31" fmla="*/ 536377 w 2280552"/>
                <a:gd name="connsiteY31" fmla="*/ 1110783 h 1434514"/>
                <a:gd name="connsiteX32" fmla="*/ 469703 w 2280552"/>
                <a:gd name="connsiteY32" fmla="*/ 1029820 h 1434514"/>
                <a:gd name="connsiteX33" fmla="*/ 450653 w 2280552"/>
                <a:gd name="connsiteY33" fmla="*/ 1054097 h 1434514"/>
                <a:gd name="connsiteX34" fmla="*/ 398265 w 2280552"/>
                <a:gd name="connsiteY34" fmla="*/ 1048870 h 1434514"/>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826890 w 2280552"/>
                <a:gd name="connsiteY29" fmla="*/ 1372720 h 1410968"/>
                <a:gd name="connsiteX30" fmla="*/ 845940 w 2280552"/>
                <a:gd name="connsiteY30" fmla="*/ 1392234 h 1410968"/>
                <a:gd name="connsiteX31" fmla="*/ 631628 w 2280552"/>
                <a:gd name="connsiteY31" fmla="*/ 1344145 h 1410968"/>
                <a:gd name="connsiteX32" fmla="*/ 536377 w 2280552"/>
                <a:gd name="connsiteY32" fmla="*/ 1110783 h 1410968"/>
                <a:gd name="connsiteX33" fmla="*/ 469703 w 2280552"/>
                <a:gd name="connsiteY33" fmla="*/ 1029820 h 1410968"/>
                <a:gd name="connsiteX34" fmla="*/ 450653 w 2280552"/>
                <a:gd name="connsiteY34" fmla="*/ 1054097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826890 w 2280552"/>
                <a:gd name="connsiteY29" fmla="*/ 137272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29820 h 1410968"/>
                <a:gd name="connsiteX34" fmla="*/ 450653 w 2280552"/>
                <a:gd name="connsiteY34" fmla="*/ 1054097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29820 h 1410968"/>
                <a:gd name="connsiteX34" fmla="*/ 450653 w 2280552"/>
                <a:gd name="connsiteY34" fmla="*/ 1054097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29820 h 1410968"/>
                <a:gd name="connsiteX34" fmla="*/ 464940 w 2280552"/>
                <a:gd name="connsiteY34" fmla="*/ 1077909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512566 w 2280552"/>
                <a:gd name="connsiteY33" fmla="*/ 1072682 h 1410968"/>
                <a:gd name="connsiteX34" fmla="*/ 464940 w 2280552"/>
                <a:gd name="connsiteY34" fmla="*/ 1077909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48869 h 1410968"/>
                <a:gd name="connsiteX34" fmla="*/ 464940 w 2280552"/>
                <a:gd name="connsiteY34" fmla="*/ 1077909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48869 h 1410968"/>
                <a:gd name="connsiteX34" fmla="*/ 445890 w 2280552"/>
                <a:gd name="connsiteY34" fmla="*/ 1063622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48869 h 1410968"/>
                <a:gd name="connsiteX34" fmla="*/ 445890 w 2280552"/>
                <a:gd name="connsiteY34" fmla="*/ 1063622 h 1410968"/>
                <a:gd name="connsiteX35" fmla="*/ 369690 w 2280552"/>
                <a:gd name="connsiteY35" fmla="*/ 106792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48869 h 1410968"/>
                <a:gd name="connsiteX34" fmla="*/ 426840 w 2280552"/>
                <a:gd name="connsiteY34" fmla="*/ 1082672 h 1410968"/>
                <a:gd name="connsiteX35" fmla="*/ 369690 w 2280552"/>
                <a:gd name="connsiteY35" fmla="*/ 106792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5071 h 1410968"/>
                <a:gd name="connsiteX33" fmla="*/ 469703 w 2280552"/>
                <a:gd name="connsiteY33" fmla="*/ 1048869 h 1410968"/>
                <a:gd name="connsiteX34" fmla="*/ 426840 w 2280552"/>
                <a:gd name="connsiteY34" fmla="*/ 1082672 h 1410968"/>
                <a:gd name="connsiteX35" fmla="*/ 369690 w 2280552"/>
                <a:gd name="connsiteY35" fmla="*/ 106792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5071 h 1410968"/>
                <a:gd name="connsiteX33" fmla="*/ 474465 w 2280552"/>
                <a:gd name="connsiteY33" fmla="*/ 1091731 h 1410968"/>
                <a:gd name="connsiteX34" fmla="*/ 426840 w 2280552"/>
                <a:gd name="connsiteY34" fmla="*/ 1082672 h 1410968"/>
                <a:gd name="connsiteX35" fmla="*/ 369690 w 2280552"/>
                <a:gd name="connsiteY35" fmla="*/ 106792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0309 h 1410968"/>
                <a:gd name="connsiteX33" fmla="*/ 474465 w 2280552"/>
                <a:gd name="connsiteY33" fmla="*/ 1091731 h 1410968"/>
                <a:gd name="connsiteX34" fmla="*/ 426840 w 2280552"/>
                <a:gd name="connsiteY34" fmla="*/ 1082672 h 1410968"/>
                <a:gd name="connsiteX35" fmla="*/ 369690 w 2280552"/>
                <a:gd name="connsiteY35" fmla="*/ 106792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0309 h 1410968"/>
                <a:gd name="connsiteX33" fmla="*/ 474465 w 2280552"/>
                <a:gd name="connsiteY33" fmla="*/ 1091731 h 1410968"/>
                <a:gd name="connsiteX34" fmla="*/ 426840 w 2280552"/>
                <a:gd name="connsiteY34" fmla="*/ 1082672 h 1410968"/>
                <a:gd name="connsiteX35" fmla="*/ 360165 w 2280552"/>
                <a:gd name="connsiteY35" fmla="*/ 10869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0309 h 1410968"/>
                <a:gd name="connsiteX33" fmla="*/ 474465 w 2280552"/>
                <a:gd name="connsiteY33" fmla="*/ 1091731 h 1410968"/>
                <a:gd name="connsiteX34" fmla="*/ 426840 w 2280552"/>
                <a:gd name="connsiteY34" fmla="*/ 1087434 h 1410968"/>
                <a:gd name="connsiteX35" fmla="*/ 360165 w 2280552"/>
                <a:gd name="connsiteY35" fmla="*/ 1086970 h 1410968"/>
                <a:gd name="connsiteX0" fmla="*/ 364930 w 2280552"/>
                <a:gd name="connsiteY0" fmla="*/ 1044108 h 1410968"/>
                <a:gd name="connsiteX1" fmla="*/ 322065 w 2280552"/>
                <a:gd name="connsiteY1" fmla="*/ 125888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0309 h 1410968"/>
                <a:gd name="connsiteX33" fmla="*/ 474465 w 2280552"/>
                <a:gd name="connsiteY33" fmla="*/ 1091731 h 1410968"/>
                <a:gd name="connsiteX34" fmla="*/ 426840 w 2280552"/>
                <a:gd name="connsiteY34" fmla="*/ 1087434 h 1410968"/>
                <a:gd name="connsiteX35" fmla="*/ 360165 w 2280552"/>
                <a:gd name="connsiteY35" fmla="*/ 1086970 h 1410968"/>
                <a:gd name="connsiteX0" fmla="*/ 364930 w 2280552"/>
                <a:gd name="connsiteY0" fmla="*/ 1044108 h 1410968"/>
                <a:gd name="connsiteX1" fmla="*/ 336353 w 2280552"/>
                <a:gd name="connsiteY1" fmla="*/ 1254123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0309 h 1410968"/>
                <a:gd name="connsiteX33" fmla="*/ 474465 w 2280552"/>
                <a:gd name="connsiteY33" fmla="*/ 1091731 h 1410968"/>
                <a:gd name="connsiteX34" fmla="*/ 426840 w 2280552"/>
                <a:gd name="connsiteY34" fmla="*/ 1087434 h 1410968"/>
                <a:gd name="connsiteX35" fmla="*/ 360165 w 2280552"/>
                <a:gd name="connsiteY35" fmla="*/ 1086970 h 1410968"/>
                <a:gd name="connsiteX0" fmla="*/ 364930 w 2280552"/>
                <a:gd name="connsiteY0" fmla="*/ 1044108 h 1410968"/>
                <a:gd name="connsiteX1" fmla="*/ 336353 w 2280552"/>
                <a:gd name="connsiteY1" fmla="*/ 1254123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41139 w 2280552"/>
                <a:gd name="connsiteY32" fmla="*/ 1120309 h 1410968"/>
                <a:gd name="connsiteX33" fmla="*/ 474465 w 2280552"/>
                <a:gd name="connsiteY33" fmla="*/ 1091731 h 1410968"/>
                <a:gd name="connsiteX34" fmla="*/ 426840 w 2280552"/>
                <a:gd name="connsiteY34" fmla="*/ 1087434 h 1410968"/>
                <a:gd name="connsiteX35" fmla="*/ 360165 w 2280552"/>
                <a:gd name="connsiteY35" fmla="*/ 1086970 h 1410968"/>
                <a:gd name="connsiteX0" fmla="*/ 364930 w 2280552"/>
                <a:gd name="connsiteY0" fmla="*/ 1044108 h 1410968"/>
                <a:gd name="connsiteX1" fmla="*/ 336353 w 2280552"/>
                <a:gd name="connsiteY1" fmla="*/ 1254123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65115 w 2280552"/>
                <a:gd name="connsiteY18" fmla="*/ 1196508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41139 w 2280552"/>
                <a:gd name="connsiteY32" fmla="*/ 1120309 h 1410968"/>
                <a:gd name="connsiteX33" fmla="*/ 474465 w 2280552"/>
                <a:gd name="connsiteY33" fmla="*/ 1091731 h 1410968"/>
                <a:gd name="connsiteX34" fmla="*/ 426840 w 2280552"/>
                <a:gd name="connsiteY34" fmla="*/ 1087434 h 1410968"/>
                <a:gd name="connsiteX35" fmla="*/ 360165 w 2280552"/>
                <a:gd name="connsiteY35" fmla="*/ 1086970 h 1410968"/>
                <a:gd name="connsiteX0" fmla="*/ 364930 w 2280552"/>
                <a:gd name="connsiteY0" fmla="*/ 1044108 h 1410968"/>
                <a:gd name="connsiteX1" fmla="*/ 336353 w 2280552"/>
                <a:gd name="connsiteY1" fmla="*/ 1254123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65115 w 2280552"/>
                <a:gd name="connsiteY18" fmla="*/ 1196508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45931 w 2280552"/>
                <a:gd name="connsiteY29" fmla="*/ 1260033 h 1410968"/>
                <a:gd name="connsiteX30" fmla="*/ 788790 w 2280552"/>
                <a:gd name="connsiteY30" fmla="*/ 1353670 h 1410968"/>
                <a:gd name="connsiteX31" fmla="*/ 774502 w 2280552"/>
                <a:gd name="connsiteY31" fmla="*/ 1373184 h 1410968"/>
                <a:gd name="connsiteX32" fmla="*/ 631628 w 2280552"/>
                <a:gd name="connsiteY32" fmla="*/ 1344145 h 1410968"/>
                <a:gd name="connsiteX33" fmla="*/ 541139 w 2280552"/>
                <a:gd name="connsiteY33" fmla="*/ 1120309 h 1410968"/>
                <a:gd name="connsiteX34" fmla="*/ 474465 w 2280552"/>
                <a:gd name="connsiteY34" fmla="*/ 1091731 h 1410968"/>
                <a:gd name="connsiteX35" fmla="*/ 426840 w 2280552"/>
                <a:gd name="connsiteY35" fmla="*/ 1087434 h 1410968"/>
                <a:gd name="connsiteX36" fmla="*/ 360165 w 2280552"/>
                <a:gd name="connsiteY36" fmla="*/ 1086970 h 1410968"/>
                <a:gd name="connsiteX0" fmla="*/ 364930 w 2280552"/>
                <a:gd name="connsiteY0" fmla="*/ 1044108 h 1398966"/>
                <a:gd name="connsiteX1" fmla="*/ 336353 w 2280552"/>
                <a:gd name="connsiteY1" fmla="*/ 1254123 h 1398966"/>
                <a:gd name="connsiteX2" fmla="*/ 393502 w 2280552"/>
                <a:gd name="connsiteY2" fmla="*/ 1368422 h 1398966"/>
                <a:gd name="connsiteX3" fmla="*/ 393503 w 2280552"/>
                <a:gd name="connsiteY3" fmla="*/ 1382709 h 1398966"/>
                <a:gd name="connsiteX4" fmla="*/ 269677 w 2280552"/>
                <a:gd name="connsiteY4" fmla="*/ 1396996 h 1398966"/>
                <a:gd name="connsiteX5" fmla="*/ 222056 w 2280552"/>
                <a:gd name="connsiteY5" fmla="*/ 1360046 h 1398966"/>
                <a:gd name="connsiteX6" fmla="*/ 169666 w 2280552"/>
                <a:gd name="connsiteY6" fmla="*/ 1196972 h 1398966"/>
                <a:gd name="connsiteX7" fmla="*/ 2977 w 2280552"/>
                <a:gd name="connsiteY7" fmla="*/ 496885 h 1398966"/>
                <a:gd name="connsiteX8" fmla="*/ 293490 w 2280552"/>
                <a:gd name="connsiteY8" fmla="*/ 120646 h 1398966"/>
                <a:gd name="connsiteX9" fmla="*/ 1355528 w 2280552"/>
                <a:gd name="connsiteY9" fmla="*/ 5883 h 1398966"/>
                <a:gd name="connsiteX10" fmla="*/ 1727003 w 2280552"/>
                <a:gd name="connsiteY10" fmla="*/ 24933 h 1398966"/>
                <a:gd name="connsiteX11" fmla="*/ 1950840 w 2280552"/>
                <a:gd name="connsiteY11" fmla="*/ 96370 h 1398966"/>
                <a:gd name="connsiteX12" fmla="*/ 2150865 w 2280552"/>
                <a:gd name="connsiteY12" fmla="*/ 267820 h 1398966"/>
                <a:gd name="connsiteX13" fmla="*/ 2279453 w 2280552"/>
                <a:gd name="connsiteY13" fmla="*/ 263058 h 1398966"/>
                <a:gd name="connsiteX14" fmla="*/ 2208015 w 2280552"/>
                <a:gd name="connsiteY14" fmla="*/ 629770 h 1398966"/>
                <a:gd name="connsiteX15" fmla="*/ 2122290 w 2280552"/>
                <a:gd name="connsiteY15" fmla="*/ 734545 h 1398966"/>
                <a:gd name="connsiteX16" fmla="*/ 1988940 w 2280552"/>
                <a:gd name="connsiteY16" fmla="*/ 829795 h 1398966"/>
                <a:gd name="connsiteX17" fmla="*/ 1817490 w 2280552"/>
                <a:gd name="connsiteY17" fmla="*/ 915520 h 1398966"/>
                <a:gd name="connsiteX18" fmla="*/ 1807965 w 2280552"/>
                <a:gd name="connsiteY18" fmla="*/ 1048870 h 1398966"/>
                <a:gd name="connsiteX19" fmla="*/ 1865115 w 2280552"/>
                <a:gd name="connsiteY19" fmla="*/ 1196508 h 1398966"/>
                <a:gd name="connsiteX20" fmla="*/ 1927028 w 2280552"/>
                <a:gd name="connsiteY20" fmla="*/ 1282233 h 1398966"/>
                <a:gd name="connsiteX21" fmla="*/ 1765103 w 2280552"/>
                <a:gd name="connsiteY21" fmla="*/ 1282233 h 1398966"/>
                <a:gd name="connsiteX22" fmla="*/ 1750815 w 2280552"/>
                <a:gd name="connsiteY22" fmla="*/ 1277470 h 1398966"/>
                <a:gd name="connsiteX23" fmla="*/ 1688903 w 2280552"/>
                <a:gd name="connsiteY23" fmla="*/ 1186983 h 1398966"/>
                <a:gd name="connsiteX24" fmla="*/ 1617465 w 2280552"/>
                <a:gd name="connsiteY24" fmla="*/ 1025058 h 1398966"/>
                <a:gd name="connsiteX25" fmla="*/ 1617465 w 2280552"/>
                <a:gd name="connsiteY25" fmla="*/ 996483 h 1398966"/>
                <a:gd name="connsiteX26" fmla="*/ 1603178 w 2280552"/>
                <a:gd name="connsiteY26" fmla="*/ 1020295 h 1398966"/>
                <a:gd name="connsiteX27" fmla="*/ 1550791 w 2280552"/>
                <a:gd name="connsiteY27" fmla="*/ 986958 h 1398966"/>
                <a:gd name="connsiteX28" fmla="*/ 1055490 w 2280552"/>
                <a:gd name="connsiteY28" fmla="*/ 1058395 h 1398966"/>
                <a:gd name="connsiteX29" fmla="*/ 745929 w 2280552"/>
                <a:gd name="connsiteY29" fmla="*/ 1063159 h 1398966"/>
                <a:gd name="connsiteX30" fmla="*/ 745931 w 2280552"/>
                <a:gd name="connsiteY30" fmla="*/ 1260033 h 1398966"/>
                <a:gd name="connsiteX31" fmla="*/ 788790 w 2280552"/>
                <a:gd name="connsiteY31" fmla="*/ 1353670 h 1398966"/>
                <a:gd name="connsiteX32" fmla="*/ 774502 w 2280552"/>
                <a:gd name="connsiteY32" fmla="*/ 1373184 h 1398966"/>
                <a:gd name="connsiteX33" fmla="*/ 631628 w 2280552"/>
                <a:gd name="connsiteY33" fmla="*/ 1344145 h 1398966"/>
                <a:gd name="connsiteX34" fmla="*/ 541139 w 2280552"/>
                <a:gd name="connsiteY34" fmla="*/ 1120309 h 1398966"/>
                <a:gd name="connsiteX35" fmla="*/ 474465 w 2280552"/>
                <a:gd name="connsiteY35" fmla="*/ 1091731 h 1398966"/>
                <a:gd name="connsiteX36" fmla="*/ 426840 w 2280552"/>
                <a:gd name="connsiteY36" fmla="*/ 1087434 h 1398966"/>
                <a:gd name="connsiteX37" fmla="*/ 360165 w 2280552"/>
                <a:gd name="connsiteY37" fmla="*/ 1086970 h 1398966"/>
                <a:gd name="connsiteX0" fmla="*/ 364930 w 2280552"/>
                <a:gd name="connsiteY0" fmla="*/ 1044108 h 1398966"/>
                <a:gd name="connsiteX1" fmla="*/ 336353 w 2280552"/>
                <a:gd name="connsiteY1" fmla="*/ 1254123 h 1398966"/>
                <a:gd name="connsiteX2" fmla="*/ 393502 w 2280552"/>
                <a:gd name="connsiteY2" fmla="*/ 1368422 h 1398966"/>
                <a:gd name="connsiteX3" fmla="*/ 393503 w 2280552"/>
                <a:gd name="connsiteY3" fmla="*/ 1382709 h 1398966"/>
                <a:gd name="connsiteX4" fmla="*/ 269677 w 2280552"/>
                <a:gd name="connsiteY4" fmla="*/ 1396996 h 1398966"/>
                <a:gd name="connsiteX5" fmla="*/ 222056 w 2280552"/>
                <a:gd name="connsiteY5" fmla="*/ 1360046 h 1398966"/>
                <a:gd name="connsiteX6" fmla="*/ 169666 w 2280552"/>
                <a:gd name="connsiteY6" fmla="*/ 1196972 h 1398966"/>
                <a:gd name="connsiteX7" fmla="*/ 2977 w 2280552"/>
                <a:gd name="connsiteY7" fmla="*/ 496885 h 1398966"/>
                <a:gd name="connsiteX8" fmla="*/ 293490 w 2280552"/>
                <a:gd name="connsiteY8" fmla="*/ 120646 h 1398966"/>
                <a:gd name="connsiteX9" fmla="*/ 1355528 w 2280552"/>
                <a:gd name="connsiteY9" fmla="*/ 5883 h 1398966"/>
                <a:gd name="connsiteX10" fmla="*/ 1727003 w 2280552"/>
                <a:gd name="connsiteY10" fmla="*/ 24933 h 1398966"/>
                <a:gd name="connsiteX11" fmla="*/ 1950840 w 2280552"/>
                <a:gd name="connsiteY11" fmla="*/ 96370 h 1398966"/>
                <a:gd name="connsiteX12" fmla="*/ 2150865 w 2280552"/>
                <a:gd name="connsiteY12" fmla="*/ 267820 h 1398966"/>
                <a:gd name="connsiteX13" fmla="*/ 2279453 w 2280552"/>
                <a:gd name="connsiteY13" fmla="*/ 282108 h 1398966"/>
                <a:gd name="connsiteX14" fmla="*/ 2208015 w 2280552"/>
                <a:gd name="connsiteY14" fmla="*/ 629770 h 1398966"/>
                <a:gd name="connsiteX15" fmla="*/ 2122290 w 2280552"/>
                <a:gd name="connsiteY15" fmla="*/ 734545 h 1398966"/>
                <a:gd name="connsiteX16" fmla="*/ 1988940 w 2280552"/>
                <a:gd name="connsiteY16" fmla="*/ 829795 h 1398966"/>
                <a:gd name="connsiteX17" fmla="*/ 1817490 w 2280552"/>
                <a:gd name="connsiteY17" fmla="*/ 915520 h 1398966"/>
                <a:gd name="connsiteX18" fmla="*/ 1807965 w 2280552"/>
                <a:gd name="connsiteY18" fmla="*/ 1048870 h 1398966"/>
                <a:gd name="connsiteX19" fmla="*/ 1865115 w 2280552"/>
                <a:gd name="connsiteY19" fmla="*/ 1196508 h 1398966"/>
                <a:gd name="connsiteX20" fmla="*/ 1927028 w 2280552"/>
                <a:gd name="connsiteY20" fmla="*/ 1282233 h 1398966"/>
                <a:gd name="connsiteX21" fmla="*/ 1765103 w 2280552"/>
                <a:gd name="connsiteY21" fmla="*/ 1282233 h 1398966"/>
                <a:gd name="connsiteX22" fmla="*/ 1750815 w 2280552"/>
                <a:gd name="connsiteY22" fmla="*/ 1277470 h 1398966"/>
                <a:gd name="connsiteX23" fmla="*/ 1688903 w 2280552"/>
                <a:gd name="connsiteY23" fmla="*/ 1186983 h 1398966"/>
                <a:gd name="connsiteX24" fmla="*/ 1617465 w 2280552"/>
                <a:gd name="connsiteY24" fmla="*/ 1025058 h 1398966"/>
                <a:gd name="connsiteX25" fmla="*/ 1617465 w 2280552"/>
                <a:gd name="connsiteY25" fmla="*/ 996483 h 1398966"/>
                <a:gd name="connsiteX26" fmla="*/ 1603178 w 2280552"/>
                <a:gd name="connsiteY26" fmla="*/ 1020295 h 1398966"/>
                <a:gd name="connsiteX27" fmla="*/ 1550791 w 2280552"/>
                <a:gd name="connsiteY27" fmla="*/ 986958 h 1398966"/>
                <a:gd name="connsiteX28" fmla="*/ 1055490 w 2280552"/>
                <a:gd name="connsiteY28" fmla="*/ 1058395 h 1398966"/>
                <a:gd name="connsiteX29" fmla="*/ 745929 w 2280552"/>
                <a:gd name="connsiteY29" fmla="*/ 1063159 h 1398966"/>
                <a:gd name="connsiteX30" fmla="*/ 745931 w 2280552"/>
                <a:gd name="connsiteY30" fmla="*/ 1260033 h 1398966"/>
                <a:gd name="connsiteX31" fmla="*/ 788790 w 2280552"/>
                <a:gd name="connsiteY31" fmla="*/ 1353670 h 1398966"/>
                <a:gd name="connsiteX32" fmla="*/ 774502 w 2280552"/>
                <a:gd name="connsiteY32" fmla="*/ 1373184 h 1398966"/>
                <a:gd name="connsiteX33" fmla="*/ 631628 w 2280552"/>
                <a:gd name="connsiteY33" fmla="*/ 1344145 h 1398966"/>
                <a:gd name="connsiteX34" fmla="*/ 541139 w 2280552"/>
                <a:gd name="connsiteY34" fmla="*/ 1120309 h 1398966"/>
                <a:gd name="connsiteX35" fmla="*/ 474465 w 2280552"/>
                <a:gd name="connsiteY35" fmla="*/ 1091731 h 1398966"/>
                <a:gd name="connsiteX36" fmla="*/ 426840 w 2280552"/>
                <a:gd name="connsiteY36" fmla="*/ 1087434 h 1398966"/>
                <a:gd name="connsiteX37" fmla="*/ 360165 w 2280552"/>
                <a:gd name="connsiteY37" fmla="*/ 1086970 h 1398966"/>
                <a:gd name="connsiteX0" fmla="*/ 364930 w 2280552"/>
                <a:gd name="connsiteY0" fmla="*/ 1044108 h 1398966"/>
                <a:gd name="connsiteX1" fmla="*/ 336353 w 2280552"/>
                <a:gd name="connsiteY1" fmla="*/ 1254123 h 1398966"/>
                <a:gd name="connsiteX2" fmla="*/ 393502 w 2280552"/>
                <a:gd name="connsiteY2" fmla="*/ 1368422 h 1398966"/>
                <a:gd name="connsiteX3" fmla="*/ 393503 w 2280552"/>
                <a:gd name="connsiteY3" fmla="*/ 1382709 h 1398966"/>
                <a:gd name="connsiteX4" fmla="*/ 269677 w 2280552"/>
                <a:gd name="connsiteY4" fmla="*/ 1396996 h 1398966"/>
                <a:gd name="connsiteX5" fmla="*/ 222056 w 2280552"/>
                <a:gd name="connsiteY5" fmla="*/ 1360046 h 1398966"/>
                <a:gd name="connsiteX6" fmla="*/ 169666 w 2280552"/>
                <a:gd name="connsiteY6" fmla="*/ 1196972 h 1398966"/>
                <a:gd name="connsiteX7" fmla="*/ 2977 w 2280552"/>
                <a:gd name="connsiteY7" fmla="*/ 496885 h 1398966"/>
                <a:gd name="connsiteX8" fmla="*/ 293490 w 2280552"/>
                <a:gd name="connsiteY8" fmla="*/ 120646 h 1398966"/>
                <a:gd name="connsiteX9" fmla="*/ 1355528 w 2280552"/>
                <a:gd name="connsiteY9" fmla="*/ 5883 h 1398966"/>
                <a:gd name="connsiteX10" fmla="*/ 1727003 w 2280552"/>
                <a:gd name="connsiteY10" fmla="*/ 24933 h 1398966"/>
                <a:gd name="connsiteX11" fmla="*/ 1950840 w 2280552"/>
                <a:gd name="connsiteY11" fmla="*/ 96370 h 1398966"/>
                <a:gd name="connsiteX12" fmla="*/ 2150865 w 2280552"/>
                <a:gd name="connsiteY12" fmla="*/ 267820 h 1398966"/>
                <a:gd name="connsiteX13" fmla="*/ 2279453 w 2280552"/>
                <a:gd name="connsiteY13" fmla="*/ 282108 h 1398966"/>
                <a:gd name="connsiteX14" fmla="*/ 2208015 w 2280552"/>
                <a:gd name="connsiteY14" fmla="*/ 629770 h 1398966"/>
                <a:gd name="connsiteX15" fmla="*/ 2122290 w 2280552"/>
                <a:gd name="connsiteY15" fmla="*/ 734545 h 1398966"/>
                <a:gd name="connsiteX16" fmla="*/ 1988940 w 2280552"/>
                <a:gd name="connsiteY16" fmla="*/ 829795 h 1398966"/>
                <a:gd name="connsiteX17" fmla="*/ 1817490 w 2280552"/>
                <a:gd name="connsiteY17" fmla="*/ 915520 h 1398966"/>
                <a:gd name="connsiteX18" fmla="*/ 1807965 w 2280552"/>
                <a:gd name="connsiteY18" fmla="*/ 1048870 h 1398966"/>
                <a:gd name="connsiteX19" fmla="*/ 1865115 w 2280552"/>
                <a:gd name="connsiteY19" fmla="*/ 1196508 h 1398966"/>
                <a:gd name="connsiteX20" fmla="*/ 1927028 w 2280552"/>
                <a:gd name="connsiteY20" fmla="*/ 1282233 h 1398966"/>
                <a:gd name="connsiteX21" fmla="*/ 1765103 w 2280552"/>
                <a:gd name="connsiteY21" fmla="*/ 1282233 h 1398966"/>
                <a:gd name="connsiteX22" fmla="*/ 1750815 w 2280552"/>
                <a:gd name="connsiteY22" fmla="*/ 1277470 h 1398966"/>
                <a:gd name="connsiteX23" fmla="*/ 1688903 w 2280552"/>
                <a:gd name="connsiteY23" fmla="*/ 1186983 h 1398966"/>
                <a:gd name="connsiteX24" fmla="*/ 1617465 w 2280552"/>
                <a:gd name="connsiteY24" fmla="*/ 1025058 h 1398966"/>
                <a:gd name="connsiteX25" fmla="*/ 1617465 w 2280552"/>
                <a:gd name="connsiteY25" fmla="*/ 996483 h 1398966"/>
                <a:gd name="connsiteX26" fmla="*/ 1626990 w 2280552"/>
                <a:gd name="connsiteY26" fmla="*/ 1039345 h 1398966"/>
                <a:gd name="connsiteX27" fmla="*/ 1550791 w 2280552"/>
                <a:gd name="connsiteY27" fmla="*/ 986958 h 1398966"/>
                <a:gd name="connsiteX28" fmla="*/ 1055490 w 2280552"/>
                <a:gd name="connsiteY28" fmla="*/ 1058395 h 1398966"/>
                <a:gd name="connsiteX29" fmla="*/ 745929 w 2280552"/>
                <a:gd name="connsiteY29" fmla="*/ 1063159 h 1398966"/>
                <a:gd name="connsiteX30" fmla="*/ 745931 w 2280552"/>
                <a:gd name="connsiteY30" fmla="*/ 1260033 h 1398966"/>
                <a:gd name="connsiteX31" fmla="*/ 788790 w 2280552"/>
                <a:gd name="connsiteY31" fmla="*/ 1353670 h 1398966"/>
                <a:gd name="connsiteX32" fmla="*/ 774502 w 2280552"/>
                <a:gd name="connsiteY32" fmla="*/ 1373184 h 1398966"/>
                <a:gd name="connsiteX33" fmla="*/ 631628 w 2280552"/>
                <a:gd name="connsiteY33" fmla="*/ 1344145 h 1398966"/>
                <a:gd name="connsiteX34" fmla="*/ 541139 w 2280552"/>
                <a:gd name="connsiteY34" fmla="*/ 1120309 h 1398966"/>
                <a:gd name="connsiteX35" fmla="*/ 474465 w 2280552"/>
                <a:gd name="connsiteY35" fmla="*/ 1091731 h 1398966"/>
                <a:gd name="connsiteX36" fmla="*/ 426840 w 2280552"/>
                <a:gd name="connsiteY36" fmla="*/ 1087434 h 1398966"/>
                <a:gd name="connsiteX37" fmla="*/ 360165 w 2280552"/>
                <a:gd name="connsiteY37" fmla="*/ 1086970 h 1398966"/>
                <a:gd name="connsiteX0" fmla="*/ 360167 w 2280552"/>
                <a:gd name="connsiteY0" fmla="*/ 1096496 h 1398966"/>
                <a:gd name="connsiteX1" fmla="*/ 336353 w 2280552"/>
                <a:gd name="connsiteY1" fmla="*/ 1254123 h 1398966"/>
                <a:gd name="connsiteX2" fmla="*/ 393502 w 2280552"/>
                <a:gd name="connsiteY2" fmla="*/ 1368422 h 1398966"/>
                <a:gd name="connsiteX3" fmla="*/ 393503 w 2280552"/>
                <a:gd name="connsiteY3" fmla="*/ 1382709 h 1398966"/>
                <a:gd name="connsiteX4" fmla="*/ 269677 w 2280552"/>
                <a:gd name="connsiteY4" fmla="*/ 1396996 h 1398966"/>
                <a:gd name="connsiteX5" fmla="*/ 222056 w 2280552"/>
                <a:gd name="connsiteY5" fmla="*/ 1360046 h 1398966"/>
                <a:gd name="connsiteX6" fmla="*/ 169666 w 2280552"/>
                <a:gd name="connsiteY6" fmla="*/ 1196972 h 1398966"/>
                <a:gd name="connsiteX7" fmla="*/ 2977 w 2280552"/>
                <a:gd name="connsiteY7" fmla="*/ 496885 h 1398966"/>
                <a:gd name="connsiteX8" fmla="*/ 293490 w 2280552"/>
                <a:gd name="connsiteY8" fmla="*/ 120646 h 1398966"/>
                <a:gd name="connsiteX9" fmla="*/ 1355528 w 2280552"/>
                <a:gd name="connsiteY9" fmla="*/ 5883 h 1398966"/>
                <a:gd name="connsiteX10" fmla="*/ 1727003 w 2280552"/>
                <a:gd name="connsiteY10" fmla="*/ 24933 h 1398966"/>
                <a:gd name="connsiteX11" fmla="*/ 1950840 w 2280552"/>
                <a:gd name="connsiteY11" fmla="*/ 96370 h 1398966"/>
                <a:gd name="connsiteX12" fmla="*/ 2150865 w 2280552"/>
                <a:gd name="connsiteY12" fmla="*/ 267820 h 1398966"/>
                <a:gd name="connsiteX13" fmla="*/ 2279453 w 2280552"/>
                <a:gd name="connsiteY13" fmla="*/ 282108 h 1398966"/>
                <a:gd name="connsiteX14" fmla="*/ 2208015 w 2280552"/>
                <a:gd name="connsiteY14" fmla="*/ 629770 h 1398966"/>
                <a:gd name="connsiteX15" fmla="*/ 2122290 w 2280552"/>
                <a:gd name="connsiteY15" fmla="*/ 734545 h 1398966"/>
                <a:gd name="connsiteX16" fmla="*/ 1988940 w 2280552"/>
                <a:gd name="connsiteY16" fmla="*/ 829795 h 1398966"/>
                <a:gd name="connsiteX17" fmla="*/ 1817490 w 2280552"/>
                <a:gd name="connsiteY17" fmla="*/ 915520 h 1398966"/>
                <a:gd name="connsiteX18" fmla="*/ 1807965 w 2280552"/>
                <a:gd name="connsiteY18" fmla="*/ 1048870 h 1398966"/>
                <a:gd name="connsiteX19" fmla="*/ 1865115 w 2280552"/>
                <a:gd name="connsiteY19" fmla="*/ 1196508 h 1398966"/>
                <a:gd name="connsiteX20" fmla="*/ 1927028 w 2280552"/>
                <a:gd name="connsiteY20" fmla="*/ 1282233 h 1398966"/>
                <a:gd name="connsiteX21" fmla="*/ 1765103 w 2280552"/>
                <a:gd name="connsiteY21" fmla="*/ 1282233 h 1398966"/>
                <a:gd name="connsiteX22" fmla="*/ 1750815 w 2280552"/>
                <a:gd name="connsiteY22" fmla="*/ 1277470 h 1398966"/>
                <a:gd name="connsiteX23" fmla="*/ 1688903 w 2280552"/>
                <a:gd name="connsiteY23" fmla="*/ 1186983 h 1398966"/>
                <a:gd name="connsiteX24" fmla="*/ 1617465 w 2280552"/>
                <a:gd name="connsiteY24" fmla="*/ 1025058 h 1398966"/>
                <a:gd name="connsiteX25" fmla="*/ 1617465 w 2280552"/>
                <a:gd name="connsiteY25" fmla="*/ 996483 h 1398966"/>
                <a:gd name="connsiteX26" fmla="*/ 1626990 w 2280552"/>
                <a:gd name="connsiteY26" fmla="*/ 1039345 h 1398966"/>
                <a:gd name="connsiteX27" fmla="*/ 1550791 w 2280552"/>
                <a:gd name="connsiteY27" fmla="*/ 986958 h 1398966"/>
                <a:gd name="connsiteX28" fmla="*/ 1055490 w 2280552"/>
                <a:gd name="connsiteY28" fmla="*/ 1058395 h 1398966"/>
                <a:gd name="connsiteX29" fmla="*/ 745929 w 2280552"/>
                <a:gd name="connsiteY29" fmla="*/ 1063159 h 1398966"/>
                <a:gd name="connsiteX30" fmla="*/ 745931 w 2280552"/>
                <a:gd name="connsiteY30" fmla="*/ 1260033 h 1398966"/>
                <a:gd name="connsiteX31" fmla="*/ 788790 w 2280552"/>
                <a:gd name="connsiteY31" fmla="*/ 1353670 h 1398966"/>
                <a:gd name="connsiteX32" fmla="*/ 774502 w 2280552"/>
                <a:gd name="connsiteY32" fmla="*/ 1373184 h 1398966"/>
                <a:gd name="connsiteX33" fmla="*/ 631628 w 2280552"/>
                <a:gd name="connsiteY33" fmla="*/ 1344145 h 1398966"/>
                <a:gd name="connsiteX34" fmla="*/ 541139 w 2280552"/>
                <a:gd name="connsiteY34" fmla="*/ 1120309 h 1398966"/>
                <a:gd name="connsiteX35" fmla="*/ 474465 w 2280552"/>
                <a:gd name="connsiteY35" fmla="*/ 1091731 h 1398966"/>
                <a:gd name="connsiteX36" fmla="*/ 426840 w 2280552"/>
                <a:gd name="connsiteY36" fmla="*/ 1087434 h 1398966"/>
                <a:gd name="connsiteX37" fmla="*/ 360165 w 2280552"/>
                <a:gd name="connsiteY37" fmla="*/ 1086970 h 1398966"/>
                <a:gd name="connsiteX0" fmla="*/ 360167 w 2280552"/>
                <a:gd name="connsiteY0" fmla="*/ 1096496 h 1384899"/>
                <a:gd name="connsiteX1" fmla="*/ 336353 w 2280552"/>
                <a:gd name="connsiteY1" fmla="*/ 1254123 h 1384899"/>
                <a:gd name="connsiteX2" fmla="*/ 393502 w 2280552"/>
                <a:gd name="connsiteY2" fmla="*/ 1368422 h 1384899"/>
                <a:gd name="connsiteX3" fmla="*/ 393503 w 2280552"/>
                <a:gd name="connsiteY3" fmla="*/ 1382709 h 1384899"/>
                <a:gd name="connsiteX4" fmla="*/ 269677 w 2280552"/>
                <a:gd name="connsiteY4" fmla="*/ 1373183 h 1384899"/>
                <a:gd name="connsiteX5" fmla="*/ 222056 w 2280552"/>
                <a:gd name="connsiteY5" fmla="*/ 1360046 h 1384899"/>
                <a:gd name="connsiteX6" fmla="*/ 169666 w 2280552"/>
                <a:gd name="connsiteY6" fmla="*/ 1196972 h 1384899"/>
                <a:gd name="connsiteX7" fmla="*/ 2977 w 2280552"/>
                <a:gd name="connsiteY7" fmla="*/ 496885 h 1384899"/>
                <a:gd name="connsiteX8" fmla="*/ 293490 w 2280552"/>
                <a:gd name="connsiteY8" fmla="*/ 120646 h 1384899"/>
                <a:gd name="connsiteX9" fmla="*/ 1355528 w 2280552"/>
                <a:gd name="connsiteY9" fmla="*/ 5883 h 1384899"/>
                <a:gd name="connsiteX10" fmla="*/ 1727003 w 2280552"/>
                <a:gd name="connsiteY10" fmla="*/ 24933 h 1384899"/>
                <a:gd name="connsiteX11" fmla="*/ 1950840 w 2280552"/>
                <a:gd name="connsiteY11" fmla="*/ 96370 h 1384899"/>
                <a:gd name="connsiteX12" fmla="*/ 2150865 w 2280552"/>
                <a:gd name="connsiteY12" fmla="*/ 267820 h 1384899"/>
                <a:gd name="connsiteX13" fmla="*/ 2279453 w 2280552"/>
                <a:gd name="connsiteY13" fmla="*/ 282108 h 1384899"/>
                <a:gd name="connsiteX14" fmla="*/ 2208015 w 2280552"/>
                <a:gd name="connsiteY14" fmla="*/ 629770 h 1384899"/>
                <a:gd name="connsiteX15" fmla="*/ 2122290 w 2280552"/>
                <a:gd name="connsiteY15" fmla="*/ 734545 h 1384899"/>
                <a:gd name="connsiteX16" fmla="*/ 1988940 w 2280552"/>
                <a:gd name="connsiteY16" fmla="*/ 829795 h 1384899"/>
                <a:gd name="connsiteX17" fmla="*/ 1817490 w 2280552"/>
                <a:gd name="connsiteY17" fmla="*/ 915520 h 1384899"/>
                <a:gd name="connsiteX18" fmla="*/ 1807965 w 2280552"/>
                <a:gd name="connsiteY18" fmla="*/ 1048870 h 1384899"/>
                <a:gd name="connsiteX19" fmla="*/ 1865115 w 2280552"/>
                <a:gd name="connsiteY19" fmla="*/ 1196508 h 1384899"/>
                <a:gd name="connsiteX20" fmla="*/ 1927028 w 2280552"/>
                <a:gd name="connsiteY20" fmla="*/ 1282233 h 1384899"/>
                <a:gd name="connsiteX21" fmla="*/ 1765103 w 2280552"/>
                <a:gd name="connsiteY21" fmla="*/ 1282233 h 1384899"/>
                <a:gd name="connsiteX22" fmla="*/ 1750815 w 2280552"/>
                <a:gd name="connsiteY22" fmla="*/ 1277470 h 1384899"/>
                <a:gd name="connsiteX23" fmla="*/ 1688903 w 2280552"/>
                <a:gd name="connsiteY23" fmla="*/ 1186983 h 1384899"/>
                <a:gd name="connsiteX24" fmla="*/ 1617465 w 2280552"/>
                <a:gd name="connsiteY24" fmla="*/ 1025058 h 1384899"/>
                <a:gd name="connsiteX25" fmla="*/ 1617465 w 2280552"/>
                <a:gd name="connsiteY25" fmla="*/ 996483 h 1384899"/>
                <a:gd name="connsiteX26" fmla="*/ 1626990 w 2280552"/>
                <a:gd name="connsiteY26" fmla="*/ 1039345 h 1384899"/>
                <a:gd name="connsiteX27" fmla="*/ 1550791 w 2280552"/>
                <a:gd name="connsiteY27" fmla="*/ 986958 h 1384899"/>
                <a:gd name="connsiteX28" fmla="*/ 1055490 w 2280552"/>
                <a:gd name="connsiteY28" fmla="*/ 1058395 h 1384899"/>
                <a:gd name="connsiteX29" fmla="*/ 745929 w 2280552"/>
                <a:gd name="connsiteY29" fmla="*/ 1063159 h 1384899"/>
                <a:gd name="connsiteX30" fmla="*/ 745931 w 2280552"/>
                <a:gd name="connsiteY30" fmla="*/ 1260033 h 1384899"/>
                <a:gd name="connsiteX31" fmla="*/ 788790 w 2280552"/>
                <a:gd name="connsiteY31" fmla="*/ 1353670 h 1384899"/>
                <a:gd name="connsiteX32" fmla="*/ 774502 w 2280552"/>
                <a:gd name="connsiteY32" fmla="*/ 1373184 h 1384899"/>
                <a:gd name="connsiteX33" fmla="*/ 631628 w 2280552"/>
                <a:gd name="connsiteY33" fmla="*/ 1344145 h 1384899"/>
                <a:gd name="connsiteX34" fmla="*/ 541139 w 2280552"/>
                <a:gd name="connsiteY34" fmla="*/ 1120309 h 1384899"/>
                <a:gd name="connsiteX35" fmla="*/ 474465 w 2280552"/>
                <a:gd name="connsiteY35" fmla="*/ 1091731 h 1384899"/>
                <a:gd name="connsiteX36" fmla="*/ 426840 w 2280552"/>
                <a:gd name="connsiteY36" fmla="*/ 1087434 h 1384899"/>
                <a:gd name="connsiteX37" fmla="*/ 360165 w 2280552"/>
                <a:gd name="connsiteY37" fmla="*/ 1086970 h 1384899"/>
                <a:gd name="connsiteX0" fmla="*/ 360167 w 2280552"/>
                <a:gd name="connsiteY0" fmla="*/ 1096496 h 1378657"/>
                <a:gd name="connsiteX1" fmla="*/ 336353 w 2280552"/>
                <a:gd name="connsiteY1" fmla="*/ 1254123 h 1378657"/>
                <a:gd name="connsiteX2" fmla="*/ 393502 w 2280552"/>
                <a:gd name="connsiteY2" fmla="*/ 1368422 h 1378657"/>
                <a:gd name="connsiteX3" fmla="*/ 360165 w 2280552"/>
                <a:gd name="connsiteY3" fmla="*/ 1358897 h 1378657"/>
                <a:gd name="connsiteX4" fmla="*/ 269677 w 2280552"/>
                <a:gd name="connsiteY4" fmla="*/ 1373183 h 1378657"/>
                <a:gd name="connsiteX5" fmla="*/ 222056 w 2280552"/>
                <a:gd name="connsiteY5" fmla="*/ 1360046 h 1378657"/>
                <a:gd name="connsiteX6" fmla="*/ 169666 w 2280552"/>
                <a:gd name="connsiteY6" fmla="*/ 1196972 h 1378657"/>
                <a:gd name="connsiteX7" fmla="*/ 2977 w 2280552"/>
                <a:gd name="connsiteY7" fmla="*/ 496885 h 1378657"/>
                <a:gd name="connsiteX8" fmla="*/ 293490 w 2280552"/>
                <a:gd name="connsiteY8" fmla="*/ 120646 h 1378657"/>
                <a:gd name="connsiteX9" fmla="*/ 1355528 w 2280552"/>
                <a:gd name="connsiteY9" fmla="*/ 5883 h 1378657"/>
                <a:gd name="connsiteX10" fmla="*/ 1727003 w 2280552"/>
                <a:gd name="connsiteY10" fmla="*/ 24933 h 1378657"/>
                <a:gd name="connsiteX11" fmla="*/ 1950840 w 2280552"/>
                <a:gd name="connsiteY11" fmla="*/ 96370 h 1378657"/>
                <a:gd name="connsiteX12" fmla="*/ 2150865 w 2280552"/>
                <a:gd name="connsiteY12" fmla="*/ 267820 h 1378657"/>
                <a:gd name="connsiteX13" fmla="*/ 2279453 w 2280552"/>
                <a:gd name="connsiteY13" fmla="*/ 282108 h 1378657"/>
                <a:gd name="connsiteX14" fmla="*/ 2208015 w 2280552"/>
                <a:gd name="connsiteY14" fmla="*/ 629770 h 1378657"/>
                <a:gd name="connsiteX15" fmla="*/ 2122290 w 2280552"/>
                <a:gd name="connsiteY15" fmla="*/ 734545 h 1378657"/>
                <a:gd name="connsiteX16" fmla="*/ 1988940 w 2280552"/>
                <a:gd name="connsiteY16" fmla="*/ 829795 h 1378657"/>
                <a:gd name="connsiteX17" fmla="*/ 1817490 w 2280552"/>
                <a:gd name="connsiteY17" fmla="*/ 915520 h 1378657"/>
                <a:gd name="connsiteX18" fmla="*/ 1807965 w 2280552"/>
                <a:gd name="connsiteY18" fmla="*/ 1048870 h 1378657"/>
                <a:gd name="connsiteX19" fmla="*/ 1865115 w 2280552"/>
                <a:gd name="connsiteY19" fmla="*/ 1196508 h 1378657"/>
                <a:gd name="connsiteX20" fmla="*/ 1927028 w 2280552"/>
                <a:gd name="connsiteY20" fmla="*/ 1282233 h 1378657"/>
                <a:gd name="connsiteX21" fmla="*/ 1765103 w 2280552"/>
                <a:gd name="connsiteY21" fmla="*/ 1282233 h 1378657"/>
                <a:gd name="connsiteX22" fmla="*/ 1750815 w 2280552"/>
                <a:gd name="connsiteY22" fmla="*/ 1277470 h 1378657"/>
                <a:gd name="connsiteX23" fmla="*/ 1688903 w 2280552"/>
                <a:gd name="connsiteY23" fmla="*/ 1186983 h 1378657"/>
                <a:gd name="connsiteX24" fmla="*/ 1617465 w 2280552"/>
                <a:gd name="connsiteY24" fmla="*/ 1025058 h 1378657"/>
                <a:gd name="connsiteX25" fmla="*/ 1617465 w 2280552"/>
                <a:gd name="connsiteY25" fmla="*/ 996483 h 1378657"/>
                <a:gd name="connsiteX26" fmla="*/ 1626990 w 2280552"/>
                <a:gd name="connsiteY26" fmla="*/ 1039345 h 1378657"/>
                <a:gd name="connsiteX27" fmla="*/ 1550791 w 2280552"/>
                <a:gd name="connsiteY27" fmla="*/ 986958 h 1378657"/>
                <a:gd name="connsiteX28" fmla="*/ 1055490 w 2280552"/>
                <a:gd name="connsiteY28" fmla="*/ 1058395 h 1378657"/>
                <a:gd name="connsiteX29" fmla="*/ 745929 w 2280552"/>
                <a:gd name="connsiteY29" fmla="*/ 1063159 h 1378657"/>
                <a:gd name="connsiteX30" fmla="*/ 745931 w 2280552"/>
                <a:gd name="connsiteY30" fmla="*/ 1260033 h 1378657"/>
                <a:gd name="connsiteX31" fmla="*/ 788790 w 2280552"/>
                <a:gd name="connsiteY31" fmla="*/ 1353670 h 1378657"/>
                <a:gd name="connsiteX32" fmla="*/ 774502 w 2280552"/>
                <a:gd name="connsiteY32" fmla="*/ 1373184 h 1378657"/>
                <a:gd name="connsiteX33" fmla="*/ 631628 w 2280552"/>
                <a:gd name="connsiteY33" fmla="*/ 1344145 h 1378657"/>
                <a:gd name="connsiteX34" fmla="*/ 541139 w 2280552"/>
                <a:gd name="connsiteY34" fmla="*/ 1120309 h 1378657"/>
                <a:gd name="connsiteX35" fmla="*/ 474465 w 2280552"/>
                <a:gd name="connsiteY35" fmla="*/ 1091731 h 1378657"/>
                <a:gd name="connsiteX36" fmla="*/ 426840 w 2280552"/>
                <a:gd name="connsiteY36" fmla="*/ 1087434 h 1378657"/>
                <a:gd name="connsiteX37" fmla="*/ 360165 w 2280552"/>
                <a:gd name="connsiteY37" fmla="*/ 1086970 h 1378657"/>
                <a:gd name="connsiteX0" fmla="*/ 360167 w 2280552"/>
                <a:gd name="connsiteY0" fmla="*/ 1096496 h 1378657"/>
                <a:gd name="connsiteX1" fmla="*/ 336353 w 2280552"/>
                <a:gd name="connsiteY1" fmla="*/ 1254123 h 1378657"/>
                <a:gd name="connsiteX2" fmla="*/ 393502 w 2280552"/>
                <a:gd name="connsiteY2" fmla="*/ 1368422 h 1378657"/>
                <a:gd name="connsiteX3" fmla="*/ 360165 w 2280552"/>
                <a:gd name="connsiteY3" fmla="*/ 1358897 h 1378657"/>
                <a:gd name="connsiteX4" fmla="*/ 288727 w 2280552"/>
                <a:gd name="connsiteY4" fmla="*/ 1349371 h 1378657"/>
                <a:gd name="connsiteX5" fmla="*/ 222056 w 2280552"/>
                <a:gd name="connsiteY5" fmla="*/ 1360046 h 1378657"/>
                <a:gd name="connsiteX6" fmla="*/ 169666 w 2280552"/>
                <a:gd name="connsiteY6" fmla="*/ 1196972 h 1378657"/>
                <a:gd name="connsiteX7" fmla="*/ 2977 w 2280552"/>
                <a:gd name="connsiteY7" fmla="*/ 496885 h 1378657"/>
                <a:gd name="connsiteX8" fmla="*/ 293490 w 2280552"/>
                <a:gd name="connsiteY8" fmla="*/ 120646 h 1378657"/>
                <a:gd name="connsiteX9" fmla="*/ 1355528 w 2280552"/>
                <a:gd name="connsiteY9" fmla="*/ 5883 h 1378657"/>
                <a:gd name="connsiteX10" fmla="*/ 1727003 w 2280552"/>
                <a:gd name="connsiteY10" fmla="*/ 24933 h 1378657"/>
                <a:gd name="connsiteX11" fmla="*/ 1950840 w 2280552"/>
                <a:gd name="connsiteY11" fmla="*/ 96370 h 1378657"/>
                <a:gd name="connsiteX12" fmla="*/ 2150865 w 2280552"/>
                <a:gd name="connsiteY12" fmla="*/ 267820 h 1378657"/>
                <a:gd name="connsiteX13" fmla="*/ 2279453 w 2280552"/>
                <a:gd name="connsiteY13" fmla="*/ 282108 h 1378657"/>
                <a:gd name="connsiteX14" fmla="*/ 2208015 w 2280552"/>
                <a:gd name="connsiteY14" fmla="*/ 629770 h 1378657"/>
                <a:gd name="connsiteX15" fmla="*/ 2122290 w 2280552"/>
                <a:gd name="connsiteY15" fmla="*/ 734545 h 1378657"/>
                <a:gd name="connsiteX16" fmla="*/ 1988940 w 2280552"/>
                <a:gd name="connsiteY16" fmla="*/ 829795 h 1378657"/>
                <a:gd name="connsiteX17" fmla="*/ 1817490 w 2280552"/>
                <a:gd name="connsiteY17" fmla="*/ 915520 h 1378657"/>
                <a:gd name="connsiteX18" fmla="*/ 1807965 w 2280552"/>
                <a:gd name="connsiteY18" fmla="*/ 1048870 h 1378657"/>
                <a:gd name="connsiteX19" fmla="*/ 1865115 w 2280552"/>
                <a:gd name="connsiteY19" fmla="*/ 1196508 h 1378657"/>
                <a:gd name="connsiteX20" fmla="*/ 1927028 w 2280552"/>
                <a:gd name="connsiteY20" fmla="*/ 1282233 h 1378657"/>
                <a:gd name="connsiteX21" fmla="*/ 1765103 w 2280552"/>
                <a:gd name="connsiteY21" fmla="*/ 1282233 h 1378657"/>
                <a:gd name="connsiteX22" fmla="*/ 1750815 w 2280552"/>
                <a:gd name="connsiteY22" fmla="*/ 1277470 h 1378657"/>
                <a:gd name="connsiteX23" fmla="*/ 1688903 w 2280552"/>
                <a:gd name="connsiteY23" fmla="*/ 1186983 h 1378657"/>
                <a:gd name="connsiteX24" fmla="*/ 1617465 w 2280552"/>
                <a:gd name="connsiteY24" fmla="*/ 1025058 h 1378657"/>
                <a:gd name="connsiteX25" fmla="*/ 1617465 w 2280552"/>
                <a:gd name="connsiteY25" fmla="*/ 996483 h 1378657"/>
                <a:gd name="connsiteX26" fmla="*/ 1626990 w 2280552"/>
                <a:gd name="connsiteY26" fmla="*/ 1039345 h 1378657"/>
                <a:gd name="connsiteX27" fmla="*/ 1550791 w 2280552"/>
                <a:gd name="connsiteY27" fmla="*/ 986958 h 1378657"/>
                <a:gd name="connsiteX28" fmla="*/ 1055490 w 2280552"/>
                <a:gd name="connsiteY28" fmla="*/ 1058395 h 1378657"/>
                <a:gd name="connsiteX29" fmla="*/ 745929 w 2280552"/>
                <a:gd name="connsiteY29" fmla="*/ 1063159 h 1378657"/>
                <a:gd name="connsiteX30" fmla="*/ 745931 w 2280552"/>
                <a:gd name="connsiteY30" fmla="*/ 1260033 h 1378657"/>
                <a:gd name="connsiteX31" fmla="*/ 788790 w 2280552"/>
                <a:gd name="connsiteY31" fmla="*/ 1353670 h 1378657"/>
                <a:gd name="connsiteX32" fmla="*/ 774502 w 2280552"/>
                <a:gd name="connsiteY32" fmla="*/ 1373184 h 1378657"/>
                <a:gd name="connsiteX33" fmla="*/ 631628 w 2280552"/>
                <a:gd name="connsiteY33" fmla="*/ 1344145 h 1378657"/>
                <a:gd name="connsiteX34" fmla="*/ 541139 w 2280552"/>
                <a:gd name="connsiteY34" fmla="*/ 1120309 h 1378657"/>
                <a:gd name="connsiteX35" fmla="*/ 474465 w 2280552"/>
                <a:gd name="connsiteY35" fmla="*/ 1091731 h 1378657"/>
                <a:gd name="connsiteX36" fmla="*/ 426840 w 2280552"/>
                <a:gd name="connsiteY36" fmla="*/ 1087434 h 1378657"/>
                <a:gd name="connsiteX37" fmla="*/ 360165 w 2280552"/>
                <a:gd name="connsiteY37" fmla="*/ 1086970 h 1378657"/>
                <a:gd name="connsiteX0" fmla="*/ 360167 w 2280552"/>
                <a:gd name="connsiteY0" fmla="*/ 1096496 h 1378657"/>
                <a:gd name="connsiteX1" fmla="*/ 336353 w 2280552"/>
                <a:gd name="connsiteY1" fmla="*/ 1254123 h 1378657"/>
                <a:gd name="connsiteX2" fmla="*/ 393502 w 2280552"/>
                <a:gd name="connsiteY2" fmla="*/ 1368422 h 1378657"/>
                <a:gd name="connsiteX3" fmla="*/ 360165 w 2280552"/>
                <a:gd name="connsiteY3" fmla="*/ 1358897 h 1378657"/>
                <a:gd name="connsiteX4" fmla="*/ 288727 w 2280552"/>
                <a:gd name="connsiteY4" fmla="*/ 1349371 h 1378657"/>
                <a:gd name="connsiteX5" fmla="*/ 236344 w 2280552"/>
                <a:gd name="connsiteY5" fmla="*/ 1331471 h 1378657"/>
                <a:gd name="connsiteX6" fmla="*/ 169666 w 2280552"/>
                <a:gd name="connsiteY6" fmla="*/ 1196972 h 1378657"/>
                <a:gd name="connsiteX7" fmla="*/ 2977 w 2280552"/>
                <a:gd name="connsiteY7" fmla="*/ 496885 h 1378657"/>
                <a:gd name="connsiteX8" fmla="*/ 293490 w 2280552"/>
                <a:gd name="connsiteY8" fmla="*/ 120646 h 1378657"/>
                <a:gd name="connsiteX9" fmla="*/ 1355528 w 2280552"/>
                <a:gd name="connsiteY9" fmla="*/ 5883 h 1378657"/>
                <a:gd name="connsiteX10" fmla="*/ 1727003 w 2280552"/>
                <a:gd name="connsiteY10" fmla="*/ 24933 h 1378657"/>
                <a:gd name="connsiteX11" fmla="*/ 1950840 w 2280552"/>
                <a:gd name="connsiteY11" fmla="*/ 96370 h 1378657"/>
                <a:gd name="connsiteX12" fmla="*/ 2150865 w 2280552"/>
                <a:gd name="connsiteY12" fmla="*/ 267820 h 1378657"/>
                <a:gd name="connsiteX13" fmla="*/ 2279453 w 2280552"/>
                <a:gd name="connsiteY13" fmla="*/ 282108 h 1378657"/>
                <a:gd name="connsiteX14" fmla="*/ 2208015 w 2280552"/>
                <a:gd name="connsiteY14" fmla="*/ 629770 h 1378657"/>
                <a:gd name="connsiteX15" fmla="*/ 2122290 w 2280552"/>
                <a:gd name="connsiteY15" fmla="*/ 734545 h 1378657"/>
                <a:gd name="connsiteX16" fmla="*/ 1988940 w 2280552"/>
                <a:gd name="connsiteY16" fmla="*/ 829795 h 1378657"/>
                <a:gd name="connsiteX17" fmla="*/ 1817490 w 2280552"/>
                <a:gd name="connsiteY17" fmla="*/ 915520 h 1378657"/>
                <a:gd name="connsiteX18" fmla="*/ 1807965 w 2280552"/>
                <a:gd name="connsiteY18" fmla="*/ 1048870 h 1378657"/>
                <a:gd name="connsiteX19" fmla="*/ 1865115 w 2280552"/>
                <a:gd name="connsiteY19" fmla="*/ 1196508 h 1378657"/>
                <a:gd name="connsiteX20" fmla="*/ 1927028 w 2280552"/>
                <a:gd name="connsiteY20" fmla="*/ 1282233 h 1378657"/>
                <a:gd name="connsiteX21" fmla="*/ 1765103 w 2280552"/>
                <a:gd name="connsiteY21" fmla="*/ 1282233 h 1378657"/>
                <a:gd name="connsiteX22" fmla="*/ 1750815 w 2280552"/>
                <a:gd name="connsiteY22" fmla="*/ 1277470 h 1378657"/>
                <a:gd name="connsiteX23" fmla="*/ 1688903 w 2280552"/>
                <a:gd name="connsiteY23" fmla="*/ 1186983 h 1378657"/>
                <a:gd name="connsiteX24" fmla="*/ 1617465 w 2280552"/>
                <a:gd name="connsiteY24" fmla="*/ 1025058 h 1378657"/>
                <a:gd name="connsiteX25" fmla="*/ 1617465 w 2280552"/>
                <a:gd name="connsiteY25" fmla="*/ 996483 h 1378657"/>
                <a:gd name="connsiteX26" fmla="*/ 1626990 w 2280552"/>
                <a:gd name="connsiteY26" fmla="*/ 1039345 h 1378657"/>
                <a:gd name="connsiteX27" fmla="*/ 1550791 w 2280552"/>
                <a:gd name="connsiteY27" fmla="*/ 986958 h 1378657"/>
                <a:gd name="connsiteX28" fmla="*/ 1055490 w 2280552"/>
                <a:gd name="connsiteY28" fmla="*/ 1058395 h 1378657"/>
                <a:gd name="connsiteX29" fmla="*/ 745929 w 2280552"/>
                <a:gd name="connsiteY29" fmla="*/ 1063159 h 1378657"/>
                <a:gd name="connsiteX30" fmla="*/ 745931 w 2280552"/>
                <a:gd name="connsiteY30" fmla="*/ 1260033 h 1378657"/>
                <a:gd name="connsiteX31" fmla="*/ 788790 w 2280552"/>
                <a:gd name="connsiteY31" fmla="*/ 1353670 h 1378657"/>
                <a:gd name="connsiteX32" fmla="*/ 774502 w 2280552"/>
                <a:gd name="connsiteY32" fmla="*/ 1373184 h 1378657"/>
                <a:gd name="connsiteX33" fmla="*/ 631628 w 2280552"/>
                <a:gd name="connsiteY33" fmla="*/ 1344145 h 1378657"/>
                <a:gd name="connsiteX34" fmla="*/ 541139 w 2280552"/>
                <a:gd name="connsiteY34" fmla="*/ 1120309 h 1378657"/>
                <a:gd name="connsiteX35" fmla="*/ 474465 w 2280552"/>
                <a:gd name="connsiteY35" fmla="*/ 1091731 h 1378657"/>
                <a:gd name="connsiteX36" fmla="*/ 426840 w 2280552"/>
                <a:gd name="connsiteY36" fmla="*/ 1087434 h 1378657"/>
                <a:gd name="connsiteX37" fmla="*/ 360165 w 2280552"/>
                <a:gd name="connsiteY37" fmla="*/ 1086970 h 1378657"/>
                <a:gd name="connsiteX0" fmla="*/ 360167 w 2280552"/>
                <a:gd name="connsiteY0" fmla="*/ 1096496 h 1376768"/>
                <a:gd name="connsiteX1" fmla="*/ 336353 w 2280552"/>
                <a:gd name="connsiteY1" fmla="*/ 1254123 h 1376768"/>
                <a:gd name="connsiteX2" fmla="*/ 393502 w 2280552"/>
                <a:gd name="connsiteY2" fmla="*/ 1368422 h 1376768"/>
                <a:gd name="connsiteX3" fmla="*/ 345878 w 2280552"/>
                <a:gd name="connsiteY3" fmla="*/ 1344610 h 1376768"/>
                <a:gd name="connsiteX4" fmla="*/ 288727 w 2280552"/>
                <a:gd name="connsiteY4" fmla="*/ 1349371 h 1376768"/>
                <a:gd name="connsiteX5" fmla="*/ 236344 w 2280552"/>
                <a:gd name="connsiteY5" fmla="*/ 1331471 h 1376768"/>
                <a:gd name="connsiteX6" fmla="*/ 169666 w 2280552"/>
                <a:gd name="connsiteY6" fmla="*/ 1196972 h 1376768"/>
                <a:gd name="connsiteX7" fmla="*/ 2977 w 2280552"/>
                <a:gd name="connsiteY7" fmla="*/ 496885 h 1376768"/>
                <a:gd name="connsiteX8" fmla="*/ 293490 w 2280552"/>
                <a:gd name="connsiteY8" fmla="*/ 120646 h 1376768"/>
                <a:gd name="connsiteX9" fmla="*/ 1355528 w 2280552"/>
                <a:gd name="connsiteY9" fmla="*/ 5883 h 1376768"/>
                <a:gd name="connsiteX10" fmla="*/ 1727003 w 2280552"/>
                <a:gd name="connsiteY10" fmla="*/ 24933 h 1376768"/>
                <a:gd name="connsiteX11" fmla="*/ 1950840 w 2280552"/>
                <a:gd name="connsiteY11" fmla="*/ 96370 h 1376768"/>
                <a:gd name="connsiteX12" fmla="*/ 2150865 w 2280552"/>
                <a:gd name="connsiteY12" fmla="*/ 267820 h 1376768"/>
                <a:gd name="connsiteX13" fmla="*/ 2279453 w 2280552"/>
                <a:gd name="connsiteY13" fmla="*/ 282108 h 1376768"/>
                <a:gd name="connsiteX14" fmla="*/ 2208015 w 2280552"/>
                <a:gd name="connsiteY14" fmla="*/ 629770 h 1376768"/>
                <a:gd name="connsiteX15" fmla="*/ 2122290 w 2280552"/>
                <a:gd name="connsiteY15" fmla="*/ 734545 h 1376768"/>
                <a:gd name="connsiteX16" fmla="*/ 1988940 w 2280552"/>
                <a:gd name="connsiteY16" fmla="*/ 829795 h 1376768"/>
                <a:gd name="connsiteX17" fmla="*/ 1817490 w 2280552"/>
                <a:gd name="connsiteY17" fmla="*/ 915520 h 1376768"/>
                <a:gd name="connsiteX18" fmla="*/ 1807965 w 2280552"/>
                <a:gd name="connsiteY18" fmla="*/ 1048870 h 1376768"/>
                <a:gd name="connsiteX19" fmla="*/ 1865115 w 2280552"/>
                <a:gd name="connsiteY19" fmla="*/ 1196508 h 1376768"/>
                <a:gd name="connsiteX20" fmla="*/ 1927028 w 2280552"/>
                <a:gd name="connsiteY20" fmla="*/ 1282233 h 1376768"/>
                <a:gd name="connsiteX21" fmla="*/ 1765103 w 2280552"/>
                <a:gd name="connsiteY21" fmla="*/ 1282233 h 1376768"/>
                <a:gd name="connsiteX22" fmla="*/ 1750815 w 2280552"/>
                <a:gd name="connsiteY22" fmla="*/ 1277470 h 1376768"/>
                <a:gd name="connsiteX23" fmla="*/ 1688903 w 2280552"/>
                <a:gd name="connsiteY23" fmla="*/ 1186983 h 1376768"/>
                <a:gd name="connsiteX24" fmla="*/ 1617465 w 2280552"/>
                <a:gd name="connsiteY24" fmla="*/ 1025058 h 1376768"/>
                <a:gd name="connsiteX25" fmla="*/ 1617465 w 2280552"/>
                <a:gd name="connsiteY25" fmla="*/ 996483 h 1376768"/>
                <a:gd name="connsiteX26" fmla="*/ 1626990 w 2280552"/>
                <a:gd name="connsiteY26" fmla="*/ 1039345 h 1376768"/>
                <a:gd name="connsiteX27" fmla="*/ 1550791 w 2280552"/>
                <a:gd name="connsiteY27" fmla="*/ 986958 h 1376768"/>
                <a:gd name="connsiteX28" fmla="*/ 1055490 w 2280552"/>
                <a:gd name="connsiteY28" fmla="*/ 1058395 h 1376768"/>
                <a:gd name="connsiteX29" fmla="*/ 745929 w 2280552"/>
                <a:gd name="connsiteY29" fmla="*/ 1063159 h 1376768"/>
                <a:gd name="connsiteX30" fmla="*/ 745931 w 2280552"/>
                <a:gd name="connsiteY30" fmla="*/ 1260033 h 1376768"/>
                <a:gd name="connsiteX31" fmla="*/ 788790 w 2280552"/>
                <a:gd name="connsiteY31" fmla="*/ 1353670 h 1376768"/>
                <a:gd name="connsiteX32" fmla="*/ 774502 w 2280552"/>
                <a:gd name="connsiteY32" fmla="*/ 1373184 h 1376768"/>
                <a:gd name="connsiteX33" fmla="*/ 631628 w 2280552"/>
                <a:gd name="connsiteY33" fmla="*/ 1344145 h 1376768"/>
                <a:gd name="connsiteX34" fmla="*/ 541139 w 2280552"/>
                <a:gd name="connsiteY34" fmla="*/ 1120309 h 1376768"/>
                <a:gd name="connsiteX35" fmla="*/ 474465 w 2280552"/>
                <a:gd name="connsiteY35" fmla="*/ 1091731 h 1376768"/>
                <a:gd name="connsiteX36" fmla="*/ 426840 w 2280552"/>
                <a:gd name="connsiteY36" fmla="*/ 1087434 h 1376768"/>
                <a:gd name="connsiteX37" fmla="*/ 360165 w 2280552"/>
                <a:gd name="connsiteY37" fmla="*/ 1086970 h 1376768"/>
                <a:gd name="connsiteX0" fmla="*/ 360167 w 2280552"/>
                <a:gd name="connsiteY0" fmla="*/ 1096496 h 1374815"/>
                <a:gd name="connsiteX1" fmla="*/ 336353 w 2280552"/>
                <a:gd name="connsiteY1" fmla="*/ 1254123 h 1374815"/>
                <a:gd name="connsiteX2" fmla="*/ 374452 w 2280552"/>
                <a:gd name="connsiteY2" fmla="*/ 1349372 h 1374815"/>
                <a:gd name="connsiteX3" fmla="*/ 345878 w 2280552"/>
                <a:gd name="connsiteY3" fmla="*/ 1344610 h 1374815"/>
                <a:gd name="connsiteX4" fmla="*/ 288727 w 2280552"/>
                <a:gd name="connsiteY4" fmla="*/ 1349371 h 1374815"/>
                <a:gd name="connsiteX5" fmla="*/ 236344 w 2280552"/>
                <a:gd name="connsiteY5" fmla="*/ 1331471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6840 w 2280552"/>
                <a:gd name="connsiteY36" fmla="*/ 1087434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36344 w 2280552"/>
                <a:gd name="connsiteY5" fmla="*/ 1331471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6840 w 2280552"/>
                <a:gd name="connsiteY36" fmla="*/ 1087434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6840 w 2280552"/>
                <a:gd name="connsiteY36" fmla="*/ 1087434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6840 w 2280552"/>
                <a:gd name="connsiteY36" fmla="*/ 1087434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0749"/>
                <a:gd name="connsiteX1" fmla="*/ 336353 w 2280552"/>
                <a:gd name="connsiteY1" fmla="*/ 1254123 h 1370749"/>
                <a:gd name="connsiteX2" fmla="*/ 364927 w 2280552"/>
                <a:gd name="connsiteY2" fmla="*/ 1335084 h 1370749"/>
                <a:gd name="connsiteX3" fmla="*/ 345878 w 2280552"/>
                <a:gd name="connsiteY3" fmla="*/ 1344610 h 1370749"/>
                <a:gd name="connsiteX4" fmla="*/ 288727 w 2280552"/>
                <a:gd name="connsiteY4" fmla="*/ 1349371 h 1370749"/>
                <a:gd name="connsiteX5" fmla="*/ 241107 w 2280552"/>
                <a:gd name="connsiteY5" fmla="*/ 1336234 h 1370749"/>
                <a:gd name="connsiteX6" fmla="*/ 169666 w 2280552"/>
                <a:gd name="connsiteY6" fmla="*/ 1196972 h 1370749"/>
                <a:gd name="connsiteX7" fmla="*/ 2977 w 2280552"/>
                <a:gd name="connsiteY7" fmla="*/ 496885 h 1370749"/>
                <a:gd name="connsiteX8" fmla="*/ 293490 w 2280552"/>
                <a:gd name="connsiteY8" fmla="*/ 120646 h 1370749"/>
                <a:gd name="connsiteX9" fmla="*/ 1355528 w 2280552"/>
                <a:gd name="connsiteY9" fmla="*/ 5883 h 1370749"/>
                <a:gd name="connsiteX10" fmla="*/ 1727003 w 2280552"/>
                <a:gd name="connsiteY10" fmla="*/ 24933 h 1370749"/>
                <a:gd name="connsiteX11" fmla="*/ 1950840 w 2280552"/>
                <a:gd name="connsiteY11" fmla="*/ 96370 h 1370749"/>
                <a:gd name="connsiteX12" fmla="*/ 2150865 w 2280552"/>
                <a:gd name="connsiteY12" fmla="*/ 267820 h 1370749"/>
                <a:gd name="connsiteX13" fmla="*/ 2279453 w 2280552"/>
                <a:gd name="connsiteY13" fmla="*/ 282108 h 1370749"/>
                <a:gd name="connsiteX14" fmla="*/ 2208015 w 2280552"/>
                <a:gd name="connsiteY14" fmla="*/ 629770 h 1370749"/>
                <a:gd name="connsiteX15" fmla="*/ 2122290 w 2280552"/>
                <a:gd name="connsiteY15" fmla="*/ 734545 h 1370749"/>
                <a:gd name="connsiteX16" fmla="*/ 1988940 w 2280552"/>
                <a:gd name="connsiteY16" fmla="*/ 829795 h 1370749"/>
                <a:gd name="connsiteX17" fmla="*/ 1817490 w 2280552"/>
                <a:gd name="connsiteY17" fmla="*/ 915520 h 1370749"/>
                <a:gd name="connsiteX18" fmla="*/ 1807965 w 2280552"/>
                <a:gd name="connsiteY18" fmla="*/ 1048870 h 1370749"/>
                <a:gd name="connsiteX19" fmla="*/ 1865115 w 2280552"/>
                <a:gd name="connsiteY19" fmla="*/ 1196508 h 1370749"/>
                <a:gd name="connsiteX20" fmla="*/ 1927028 w 2280552"/>
                <a:gd name="connsiteY20" fmla="*/ 1282233 h 1370749"/>
                <a:gd name="connsiteX21" fmla="*/ 1765103 w 2280552"/>
                <a:gd name="connsiteY21" fmla="*/ 1282233 h 1370749"/>
                <a:gd name="connsiteX22" fmla="*/ 1750815 w 2280552"/>
                <a:gd name="connsiteY22" fmla="*/ 1277470 h 1370749"/>
                <a:gd name="connsiteX23" fmla="*/ 1688903 w 2280552"/>
                <a:gd name="connsiteY23" fmla="*/ 1186983 h 1370749"/>
                <a:gd name="connsiteX24" fmla="*/ 1617465 w 2280552"/>
                <a:gd name="connsiteY24" fmla="*/ 1025058 h 1370749"/>
                <a:gd name="connsiteX25" fmla="*/ 1617465 w 2280552"/>
                <a:gd name="connsiteY25" fmla="*/ 996483 h 1370749"/>
                <a:gd name="connsiteX26" fmla="*/ 1626990 w 2280552"/>
                <a:gd name="connsiteY26" fmla="*/ 1039345 h 1370749"/>
                <a:gd name="connsiteX27" fmla="*/ 1550791 w 2280552"/>
                <a:gd name="connsiteY27" fmla="*/ 986958 h 1370749"/>
                <a:gd name="connsiteX28" fmla="*/ 1055490 w 2280552"/>
                <a:gd name="connsiteY28" fmla="*/ 1058395 h 1370749"/>
                <a:gd name="connsiteX29" fmla="*/ 745929 w 2280552"/>
                <a:gd name="connsiteY29" fmla="*/ 1063159 h 1370749"/>
                <a:gd name="connsiteX30" fmla="*/ 745931 w 2280552"/>
                <a:gd name="connsiteY30" fmla="*/ 1260033 h 1370749"/>
                <a:gd name="connsiteX31" fmla="*/ 788790 w 2280552"/>
                <a:gd name="connsiteY31" fmla="*/ 1353670 h 1370749"/>
                <a:gd name="connsiteX32" fmla="*/ 769739 w 2280552"/>
                <a:gd name="connsiteY32" fmla="*/ 1368421 h 1370749"/>
                <a:gd name="connsiteX33" fmla="*/ 631628 w 2280552"/>
                <a:gd name="connsiteY33" fmla="*/ 1344145 h 1370749"/>
                <a:gd name="connsiteX34" fmla="*/ 541139 w 2280552"/>
                <a:gd name="connsiteY34" fmla="*/ 1120309 h 1370749"/>
                <a:gd name="connsiteX35" fmla="*/ 474465 w 2280552"/>
                <a:gd name="connsiteY35" fmla="*/ 1091731 h 1370749"/>
                <a:gd name="connsiteX36" fmla="*/ 422077 w 2280552"/>
                <a:gd name="connsiteY36" fmla="*/ 1073146 h 1370749"/>
                <a:gd name="connsiteX37" fmla="*/ 360165 w 2280552"/>
                <a:gd name="connsiteY37" fmla="*/ 1086970 h 1370749"/>
                <a:gd name="connsiteX0" fmla="*/ 360167 w 2280552"/>
                <a:gd name="connsiteY0" fmla="*/ 1096496 h 1388265"/>
                <a:gd name="connsiteX1" fmla="*/ 336353 w 2280552"/>
                <a:gd name="connsiteY1" fmla="*/ 1254123 h 1388265"/>
                <a:gd name="connsiteX2" fmla="*/ 364927 w 2280552"/>
                <a:gd name="connsiteY2" fmla="*/ 1335084 h 1388265"/>
                <a:gd name="connsiteX3" fmla="*/ 345878 w 2280552"/>
                <a:gd name="connsiteY3" fmla="*/ 1344610 h 1388265"/>
                <a:gd name="connsiteX4" fmla="*/ 288727 w 2280552"/>
                <a:gd name="connsiteY4" fmla="*/ 1349371 h 1388265"/>
                <a:gd name="connsiteX5" fmla="*/ 241107 w 2280552"/>
                <a:gd name="connsiteY5" fmla="*/ 1336234 h 1388265"/>
                <a:gd name="connsiteX6" fmla="*/ 169666 w 2280552"/>
                <a:gd name="connsiteY6" fmla="*/ 1196972 h 1388265"/>
                <a:gd name="connsiteX7" fmla="*/ 2977 w 2280552"/>
                <a:gd name="connsiteY7" fmla="*/ 496885 h 1388265"/>
                <a:gd name="connsiteX8" fmla="*/ 293490 w 2280552"/>
                <a:gd name="connsiteY8" fmla="*/ 120646 h 1388265"/>
                <a:gd name="connsiteX9" fmla="*/ 1355528 w 2280552"/>
                <a:gd name="connsiteY9" fmla="*/ 5883 h 1388265"/>
                <a:gd name="connsiteX10" fmla="*/ 1727003 w 2280552"/>
                <a:gd name="connsiteY10" fmla="*/ 24933 h 1388265"/>
                <a:gd name="connsiteX11" fmla="*/ 1950840 w 2280552"/>
                <a:gd name="connsiteY11" fmla="*/ 96370 h 1388265"/>
                <a:gd name="connsiteX12" fmla="*/ 2150865 w 2280552"/>
                <a:gd name="connsiteY12" fmla="*/ 267820 h 1388265"/>
                <a:gd name="connsiteX13" fmla="*/ 2279453 w 2280552"/>
                <a:gd name="connsiteY13" fmla="*/ 282108 h 1388265"/>
                <a:gd name="connsiteX14" fmla="*/ 2208015 w 2280552"/>
                <a:gd name="connsiteY14" fmla="*/ 629770 h 1388265"/>
                <a:gd name="connsiteX15" fmla="*/ 2122290 w 2280552"/>
                <a:gd name="connsiteY15" fmla="*/ 734545 h 1388265"/>
                <a:gd name="connsiteX16" fmla="*/ 1988940 w 2280552"/>
                <a:gd name="connsiteY16" fmla="*/ 829795 h 1388265"/>
                <a:gd name="connsiteX17" fmla="*/ 1817490 w 2280552"/>
                <a:gd name="connsiteY17" fmla="*/ 915520 h 1388265"/>
                <a:gd name="connsiteX18" fmla="*/ 1807965 w 2280552"/>
                <a:gd name="connsiteY18" fmla="*/ 1048870 h 1388265"/>
                <a:gd name="connsiteX19" fmla="*/ 1865115 w 2280552"/>
                <a:gd name="connsiteY19" fmla="*/ 1196508 h 1388265"/>
                <a:gd name="connsiteX20" fmla="*/ 1927028 w 2280552"/>
                <a:gd name="connsiteY20" fmla="*/ 1282233 h 1388265"/>
                <a:gd name="connsiteX21" fmla="*/ 1765103 w 2280552"/>
                <a:gd name="connsiteY21" fmla="*/ 1282233 h 1388265"/>
                <a:gd name="connsiteX22" fmla="*/ 1750815 w 2280552"/>
                <a:gd name="connsiteY22" fmla="*/ 1277470 h 1388265"/>
                <a:gd name="connsiteX23" fmla="*/ 1688903 w 2280552"/>
                <a:gd name="connsiteY23" fmla="*/ 1186983 h 1388265"/>
                <a:gd name="connsiteX24" fmla="*/ 1617465 w 2280552"/>
                <a:gd name="connsiteY24" fmla="*/ 1025058 h 1388265"/>
                <a:gd name="connsiteX25" fmla="*/ 1617465 w 2280552"/>
                <a:gd name="connsiteY25" fmla="*/ 996483 h 1388265"/>
                <a:gd name="connsiteX26" fmla="*/ 1626990 w 2280552"/>
                <a:gd name="connsiteY26" fmla="*/ 1039345 h 1388265"/>
                <a:gd name="connsiteX27" fmla="*/ 1550791 w 2280552"/>
                <a:gd name="connsiteY27" fmla="*/ 986958 h 1388265"/>
                <a:gd name="connsiteX28" fmla="*/ 1055490 w 2280552"/>
                <a:gd name="connsiteY28" fmla="*/ 1058395 h 1388265"/>
                <a:gd name="connsiteX29" fmla="*/ 745929 w 2280552"/>
                <a:gd name="connsiteY29" fmla="*/ 1063159 h 1388265"/>
                <a:gd name="connsiteX30" fmla="*/ 745931 w 2280552"/>
                <a:gd name="connsiteY30" fmla="*/ 1260033 h 1388265"/>
                <a:gd name="connsiteX31" fmla="*/ 788790 w 2280552"/>
                <a:gd name="connsiteY31" fmla="*/ 1353670 h 1388265"/>
                <a:gd name="connsiteX32" fmla="*/ 779264 w 2280552"/>
                <a:gd name="connsiteY32" fmla="*/ 1387471 h 1388265"/>
                <a:gd name="connsiteX33" fmla="*/ 631628 w 2280552"/>
                <a:gd name="connsiteY33" fmla="*/ 1344145 h 1388265"/>
                <a:gd name="connsiteX34" fmla="*/ 541139 w 2280552"/>
                <a:gd name="connsiteY34" fmla="*/ 1120309 h 1388265"/>
                <a:gd name="connsiteX35" fmla="*/ 474465 w 2280552"/>
                <a:gd name="connsiteY35" fmla="*/ 1091731 h 1388265"/>
                <a:gd name="connsiteX36" fmla="*/ 422077 w 2280552"/>
                <a:gd name="connsiteY36" fmla="*/ 1073146 h 1388265"/>
                <a:gd name="connsiteX37" fmla="*/ 360165 w 2280552"/>
                <a:gd name="connsiteY37" fmla="*/ 1086970 h 1388265"/>
                <a:gd name="connsiteX0" fmla="*/ 360167 w 2280552"/>
                <a:gd name="connsiteY0" fmla="*/ 1096496 h 1388265"/>
                <a:gd name="connsiteX1" fmla="*/ 336353 w 2280552"/>
                <a:gd name="connsiteY1" fmla="*/ 1254123 h 1388265"/>
                <a:gd name="connsiteX2" fmla="*/ 364927 w 2280552"/>
                <a:gd name="connsiteY2" fmla="*/ 1335084 h 1388265"/>
                <a:gd name="connsiteX3" fmla="*/ 345878 w 2280552"/>
                <a:gd name="connsiteY3" fmla="*/ 1344610 h 1388265"/>
                <a:gd name="connsiteX4" fmla="*/ 288727 w 2280552"/>
                <a:gd name="connsiteY4" fmla="*/ 1349371 h 1388265"/>
                <a:gd name="connsiteX5" fmla="*/ 241107 w 2280552"/>
                <a:gd name="connsiteY5" fmla="*/ 1336234 h 1388265"/>
                <a:gd name="connsiteX6" fmla="*/ 169666 w 2280552"/>
                <a:gd name="connsiteY6" fmla="*/ 1196972 h 1388265"/>
                <a:gd name="connsiteX7" fmla="*/ 2977 w 2280552"/>
                <a:gd name="connsiteY7" fmla="*/ 496885 h 1388265"/>
                <a:gd name="connsiteX8" fmla="*/ 293490 w 2280552"/>
                <a:gd name="connsiteY8" fmla="*/ 120646 h 1388265"/>
                <a:gd name="connsiteX9" fmla="*/ 1355528 w 2280552"/>
                <a:gd name="connsiteY9" fmla="*/ 5883 h 1388265"/>
                <a:gd name="connsiteX10" fmla="*/ 1727003 w 2280552"/>
                <a:gd name="connsiteY10" fmla="*/ 24933 h 1388265"/>
                <a:gd name="connsiteX11" fmla="*/ 1950840 w 2280552"/>
                <a:gd name="connsiteY11" fmla="*/ 96370 h 1388265"/>
                <a:gd name="connsiteX12" fmla="*/ 2150865 w 2280552"/>
                <a:gd name="connsiteY12" fmla="*/ 267820 h 1388265"/>
                <a:gd name="connsiteX13" fmla="*/ 2279453 w 2280552"/>
                <a:gd name="connsiteY13" fmla="*/ 282108 h 1388265"/>
                <a:gd name="connsiteX14" fmla="*/ 2208015 w 2280552"/>
                <a:gd name="connsiteY14" fmla="*/ 629770 h 1388265"/>
                <a:gd name="connsiteX15" fmla="*/ 2122290 w 2280552"/>
                <a:gd name="connsiteY15" fmla="*/ 734545 h 1388265"/>
                <a:gd name="connsiteX16" fmla="*/ 1988940 w 2280552"/>
                <a:gd name="connsiteY16" fmla="*/ 829795 h 1388265"/>
                <a:gd name="connsiteX17" fmla="*/ 1817490 w 2280552"/>
                <a:gd name="connsiteY17" fmla="*/ 915520 h 1388265"/>
                <a:gd name="connsiteX18" fmla="*/ 1807965 w 2280552"/>
                <a:gd name="connsiteY18" fmla="*/ 1048870 h 1388265"/>
                <a:gd name="connsiteX19" fmla="*/ 1865115 w 2280552"/>
                <a:gd name="connsiteY19" fmla="*/ 1196508 h 1388265"/>
                <a:gd name="connsiteX20" fmla="*/ 1888928 w 2280552"/>
                <a:gd name="connsiteY20" fmla="*/ 1282233 h 1388265"/>
                <a:gd name="connsiteX21" fmla="*/ 1765103 w 2280552"/>
                <a:gd name="connsiteY21" fmla="*/ 1282233 h 1388265"/>
                <a:gd name="connsiteX22" fmla="*/ 1750815 w 2280552"/>
                <a:gd name="connsiteY22" fmla="*/ 1277470 h 1388265"/>
                <a:gd name="connsiteX23" fmla="*/ 1688903 w 2280552"/>
                <a:gd name="connsiteY23" fmla="*/ 1186983 h 1388265"/>
                <a:gd name="connsiteX24" fmla="*/ 1617465 w 2280552"/>
                <a:gd name="connsiteY24" fmla="*/ 1025058 h 1388265"/>
                <a:gd name="connsiteX25" fmla="*/ 1617465 w 2280552"/>
                <a:gd name="connsiteY25" fmla="*/ 996483 h 1388265"/>
                <a:gd name="connsiteX26" fmla="*/ 1626990 w 2280552"/>
                <a:gd name="connsiteY26" fmla="*/ 1039345 h 1388265"/>
                <a:gd name="connsiteX27" fmla="*/ 1550791 w 2280552"/>
                <a:gd name="connsiteY27" fmla="*/ 986958 h 1388265"/>
                <a:gd name="connsiteX28" fmla="*/ 1055490 w 2280552"/>
                <a:gd name="connsiteY28" fmla="*/ 1058395 h 1388265"/>
                <a:gd name="connsiteX29" fmla="*/ 745929 w 2280552"/>
                <a:gd name="connsiteY29" fmla="*/ 1063159 h 1388265"/>
                <a:gd name="connsiteX30" fmla="*/ 745931 w 2280552"/>
                <a:gd name="connsiteY30" fmla="*/ 1260033 h 1388265"/>
                <a:gd name="connsiteX31" fmla="*/ 788790 w 2280552"/>
                <a:gd name="connsiteY31" fmla="*/ 1353670 h 1388265"/>
                <a:gd name="connsiteX32" fmla="*/ 779264 w 2280552"/>
                <a:gd name="connsiteY32" fmla="*/ 1387471 h 1388265"/>
                <a:gd name="connsiteX33" fmla="*/ 631628 w 2280552"/>
                <a:gd name="connsiteY33" fmla="*/ 1344145 h 1388265"/>
                <a:gd name="connsiteX34" fmla="*/ 541139 w 2280552"/>
                <a:gd name="connsiteY34" fmla="*/ 1120309 h 1388265"/>
                <a:gd name="connsiteX35" fmla="*/ 474465 w 2280552"/>
                <a:gd name="connsiteY35" fmla="*/ 1091731 h 1388265"/>
                <a:gd name="connsiteX36" fmla="*/ 422077 w 2280552"/>
                <a:gd name="connsiteY36" fmla="*/ 1073146 h 1388265"/>
                <a:gd name="connsiteX37" fmla="*/ 360165 w 2280552"/>
                <a:gd name="connsiteY37" fmla="*/ 1086970 h 1388265"/>
                <a:gd name="connsiteX0" fmla="*/ 360167 w 2280552"/>
                <a:gd name="connsiteY0" fmla="*/ 1096496 h 1388265"/>
                <a:gd name="connsiteX1" fmla="*/ 336353 w 2280552"/>
                <a:gd name="connsiteY1" fmla="*/ 1254123 h 1388265"/>
                <a:gd name="connsiteX2" fmla="*/ 364927 w 2280552"/>
                <a:gd name="connsiteY2" fmla="*/ 1335084 h 1388265"/>
                <a:gd name="connsiteX3" fmla="*/ 345878 w 2280552"/>
                <a:gd name="connsiteY3" fmla="*/ 1344610 h 1388265"/>
                <a:gd name="connsiteX4" fmla="*/ 288727 w 2280552"/>
                <a:gd name="connsiteY4" fmla="*/ 1349371 h 1388265"/>
                <a:gd name="connsiteX5" fmla="*/ 241107 w 2280552"/>
                <a:gd name="connsiteY5" fmla="*/ 1336234 h 1388265"/>
                <a:gd name="connsiteX6" fmla="*/ 169666 w 2280552"/>
                <a:gd name="connsiteY6" fmla="*/ 1196972 h 1388265"/>
                <a:gd name="connsiteX7" fmla="*/ 2977 w 2280552"/>
                <a:gd name="connsiteY7" fmla="*/ 496885 h 1388265"/>
                <a:gd name="connsiteX8" fmla="*/ 293490 w 2280552"/>
                <a:gd name="connsiteY8" fmla="*/ 120646 h 1388265"/>
                <a:gd name="connsiteX9" fmla="*/ 1355528 w 2280552"/>
                <a:gd name="connsiteY9" fmla="*/ 5883 h 1388265"/>
                <a:gd name="connsiteX10" fmla="*/ 1727003 w 2280552"/>
                <a:gd name="connsiteY10" fmla="*/ 24933 h 1388265"/>
                <a:gd name="connsiteX11" fmla="*/ 1950840 w 2280552"/>
                <a:gd name="connsiteY11" fmla="*/ 96370 h 1388265"/>
                <a:gd name="connsiteX12" fmla="*/ 2150865 w 2280552"/>
                <a:gd name="connsiteY12" fmla="*/ 267820 h 1388265"/>
                <a:gd name="connsiteX13" fmla="*/ 2279453 w 2280552"/>
                <a:gd name="connsiteY13" fmla="*/ 282108 h 1388265"/>
                <a:gd name="connsiteX14" fmla="*/ 2208015 w 2280552"/>
                <a:gd name="connsiteY14" fmla="*/ 629770 h 1388265"/>
                <a:gd name="connsiteX15" fmla="*/ 2122290 w 2280552"/>
                <a:gd name="connsiteY15" fmla="*/ 734545 h 1388265"/>
                <a:gd name="connsiteX16" fmla="*/ 1988940 w 2280552"/>
                <a:gd name="connsiteY16" fmla="*/ 829795 h 1388265"/>
                <a:gd name="connsiteX17" fmla="*/ 1817490 w 2280552"/>
                <a:gd name="connsiteY17" fmla="*/ 915520 h 1388265"/>
                <a:gd name="connsiteX18" fmla="*/ 1807965 w 2280552"/>
                <a:gd name="connsiteY18" fmla="*/ 1048870 h 1388265"/>
                <a:gd name="connsiteX19" fmla="*/ 1855590 w 2280552"/>
                <a:gd name="connsiteY19" fmla="*/ 1196508 h 1388265"/>
                <a:gd name="connsiteX20" fmla="*/ 1888928 w 2280552"/>
                <a:gd name="connsiteY20" fmla="*/ 1282233 h 1388265"/>
                <a:gd name="connsiteX21" fmla="*/ 1765103 w 2280552"/>
                <a:gd name="connsiteY21" fmla="*/ 1282233 h 1388265"/>
                <a:gd name="connsiteX22" fmla="*/ 1750815 w 2280552"/>
                <a:gd name="connsiteY22" fmla="*/ 1277470 h 1388265"/>
                <a:gd name="connsiteX23" fmla="*/ 1688903 w 2280552"/>
                <a:gd name="connsiteY23" fmla="*/ 1186983 h 1388265"/>
                <a:gd name="connsiteX24" fmla="*/ 1617465 w 2280552"/>
                <a:gd name="connsiteY24" fmla="*/ 1025058 h 1388265"/>
                <a:gd name="connsiteX25" fmla="*/ 1617465 w 2280552"/>
                <a:gd name="connsiteY25" fmla="*/ 996483 h 1388265"/>
                <a:gd name="connsiteX26" fmla="*/ 1626990 w 2280552"/>
                <a:gd name="connsiteY26" fmla="*/ 1039345 h 1388265"/>
                <a:gd name="connsiteX27" fmla="*/ 1550791 w 2280552"/>
                <a:gd name="connsiteY27" fmla="*/ 986958 h 1388265"/>
                <a:gd name="connsiteX28" fmla="*/ 1055490 w 2280552"/>
                <a:gd name="connsiteY28" fmla="*/ 1058395 h 1388265"/>
                <a:gd name="connsiteX29" fmla="*/ 745929 w 2280552"/>
                <a:gd name="connsiteY29" fmla="*/ 1063159 h 1388265"/>
                <a:gd name="connsiteX30" fmla="*/ 745931 w 2280552"/>
                <a:gd name="connsiteY30" fmla="*/ 1260033 h 1388265"/>
                <a:gd name="connsiteX31" fmla="*/ 788790 w 2280552"/>
                <a:gd name="connsiteY31" fmla="*/ 1353670 h 1388265"/>
                <a:gd name="connsiteX32" fmla="*/ 779264 w 2280552"/>
                <a:gd name="connsiteY32" fmla="*/ 1387471 h 1388265"/>
                <a:gd name="connsiteX33" fmla="*/ 631628 w 2280552"/>
                <a:gd name="connsiteY33" fmla="*/ 1344145 h 1388265"/>
                <a:gd name="connsiteX34" fmla="*/ 541139 w 2280552"/>
                <a:gd name="connsiteY34" fmla="*/ 1120309 h 1388265"/>
                <a:gd name="connsiteX35" fmla="*/ 474465 w 2280552"/>
                <a:gd name="connsiteY35" fmla="*/ 1091731 h 1388265"/>
                <a:gd name="connsiteX36" fmla="*/ 422077 w 2280552"/>
                <a:gd name="connsiteY36" fmla="*/ 1073146 h 1388265"/>
                <a:gd name="connsiteX37" fmla="*/ 360165 w 2280552"/>
                <a:gd name="connsiteY37" fmla="*/ 1086970 h 138826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55590 w 2280552"/>
                <a:gd name="connsiteY19" fmla="*/ 1196508 h 1374815"/>
                <a:gd name="connsiteX20" fmla="*/ 18889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64976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55590 w 2280552"/>
                <a:gd name="connsiteY19" fmla="*/ 1196508 h 1374815"/>
                <a:gd name="connsiteX20" fmla="*/ 18889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64976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98252 w 2280552"/>
                <a:gd name="connsiteY4" fmla="*/ 1358896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55590 w 2280552"/>
                <a:gd name="connsiteY19" fmla="*/ 1196508 h 1374815"/>
                <a:gd name="connsiteX20" fmla="*/ 18889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64976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98252 w 2280552"/>
                <a:gd name="connsiteY4" fmla="*/ 1358896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55590 w 2280552"/>
                <a:gd name="connsiteY19" fmla="*/ 1196508 h 1374815"/>
                <a:gd name="connsiteX20" fmla="*/ 18889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64976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50641 w 2280552"/>
                <a:gd name="connsiteY3" fmla="*/ 1349372 h 1374815"/>
                <a:gd name="connsiteX4" fmla="*/ 298252 w 2280552"/>
                <a:gd name="connsiteY4" fmla="*/ 1358896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55590 w 2280552"/>
                <a:gd name="connsiteY19" fmla="*/ 1196508 h 1374815"/>
                <a:gd name="connsiteX20" fmla="*/ 18889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64976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0750"/>
                <a:gd name="connsiteX1" fmla="*/ 336353 w 2280552"/>
                <a:gd name="connsiteY1" fmla="*/ 1254123 h 1370750"/>
                <a:gd name="connsiteX2" fmla="*/ 364927 w 2280552"/>
                <a:gd name="connsiteY2" fmla="*/ 1335084 h 1370750"/>
                <a:gd name="connsiteX3" fmla="*/ 350641 w 2280552"/>
                <a:gd name="connsiteY3" fmla="*/ 1349372 h 1370750"/>
                <a:gd name="connsiteX4" fmla="*/ 298252 w 2280552"/>
                <a:gd name="connsiteY4" fmla="*/ 1358896 h 1370750"/>
                <a:gd name="connsiteX5" fmla="*/ 241107 w 2280552"/>
                <a:gd name="connsiteY5" fmla="*/ 133623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50641 w 2280552"/>
                <a:gd name="connsiteY3" fmla="*/ 1349372 h 1370750"/>
                <a:gd name="connsiteX4" fmla="*/ 293489 w 2280552"/>
                <a:gd name="connsiteY4" fmla="*/ 1330321 h 1370750"/>
                <a:gd name="connsiteX5" fmla="*/ 241107 w 2280552"/>
                <a:gd name="connsiteY5" fmla="*/ 133623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55403 w 2280552"/>
                <a:gd name="connsiteY3" fmla="*/ 1325559 h 1370750"/>
                <a:gd name="connsiteX4" fmla="*/ 293489 w 2280552"/>
                <a:gd name="connsiteY4" fmla="*/ 1330321 h 1370750"/>
                <a:gd name="connsiteX5" fmla="*/ 241107 w 2280552"/>
                <a:gd name="connsiteY5" fmla="*/ 133623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55403 w 2280552"/>
                <a:gd name="connsiteY3" fmla="*/ 1325559 h 1370750"/>
                <a:gd name="connsiteX4" fmla="*/ 293489 w 2280552"/>
                <a:gd name="connsiteY4" fmla="*/ 1330321 h 1370750"/>
                <a:gd name="connsiteX5" fmla="*/ 255394 w 2280552"/>
                <a:gd name="connsiteY5" fmla="*/ 131718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55403 w 2280552"/>
                <a:gd name="connsiteY3" fmla="*/ 1311272 h 1370750"/>
                <a:gd name="connsiteX4" fmla="*/ 293489 w 2280552"/>
                <a:gd name="connsiteY4" fmla="*/ 1330321 h 1370750"/>
                <a:gd name="connsiteX5" fmla="*/ 255394 w 2280552"/>
                <a:gd name="connsiteY5" fmla="*/ 131718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64928 w 2280552"/>
                <a:gd name="connsiteY3" fmla="*/ 1325559 h 1370750"/>
                <a:gd name="connsiteX4" fmla="*/ 293489 w 2280552"/>
                <a:gd name="connsiteY4" fmla="*/ 1330321 h 1370750"/>
                <a:gd name="connsiteX5" fmla="*/ 255394 w 2280552"/>
                <a:gd name="connsiteY5" fmla="*/ 131718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64928 w 2280552"/>
                <a:gd name="connsiteY3" fmla="*/ 1325559 h 1370750"/>
                <a:gd name="connsiteX4" fmla="*/ 293489 w 2280552"/>
                <a:gd name="connsiteY4" fmla="*/ 1330321 h 1370750"/>
                <a:gd name="connsiteX5" fmla="*/ 255394 w 2280552"/>
                <a:gd name="connsiteY5" fmla="*/ 131718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66523"/>
                <a:gd name="connsiteY0" fmla="*/ 1096496 h 1370750"/>
                <a:gd name="connsiteX1" fmla="*/ 336353 w 2266523"/>
                <a:gd name="connsiteY1" fmla="*/ 1254123 h 1370750"/>
                <a:gd name="connsiteX2" fmla="*/ 364927 w 2266523"/>
                <a:gd name="connsiteY2" fmla="*/ 1335084 h 1370750"/>
                <a:gd name="connsiteX3" fmla="*/ 364928 w 2266523"/>
                <a:gd name="connsiteY3" fmla="*/ 1325559 h 1370750"/>
                <a:gd name="connsiteX4" fmla="*/ 293489 w 2266523"/>
                <a:gd name="connsiteY4" fmla="*/ 1330321 h 1370750"/>
                <a:gd name="connsiteX5" fmla="*/ 255394 w 2266523"/>
                <a:gd name="connsiteY5" fmla="*/ 1317184 h 1370750"/>
                <a:gd name="connsiteX6" fmla="*/ 169666 w 2266523"/>
                <a:gd name="connsiteY6" fmla="*/ 1196972 h 1370750"/>
                <a:gd name="connsiteX7" fmla="*/ 2977 w 2266523"/>
                <a:gd name="connsiteY7" fmla="*/ 496885 h 1370750"/>
                <a:gd name="connsiteX8" fmla="*/ 293490 w 2266523"/>
                <a:gd name="connsiteY8" fmla="*/ 120646 h 1370750"/>
                <a:gd name="connsiteX9" fmla="*/ 1355528 w 2266523"/>
                <a:gd name="connsiteY9" fmla="*/ 5883 h 1370750"/>
                <a:gd name="connsiteX10" fmla="*/ 1727003 w 2266523"/>
                <a:gd name="connsiteY10" fmla="*/ 24933 h 1370750"/>
                <a:gd name="connsiteX11" fmla="*/ 1950840 w 2266523"/>
                <a:gd name="connsiteY11" fmla="*/ 96370 h 1370750"/>
                <a:gd name="connsiteX12" fmla="*/ 2150865 w 2266523"/>
                <a:gd name="connsiteY12" fmla="*/ 267820 h 1370750"/>
                <a:gd name="connsiteX13" fmla="*/ 2265165 w 2266523"/>
                <a:gd name="connsiteY13" fmla="*/ 291633 h 1370750"/>
                <a:gd name="connsiteX14" fmla="*/ 2208015 w 2266523"/>
                <a:gd name="connsiteY14" fmla="*/ 629770 h 1370750"/>
                <a:gd name="connsiteX15" fmla="*/ 2122290 w 2266523"/>
                <a:gd name="connsiteY15" fmla="*/ 734545 h 1370750"/>
                <a:gd name="connsiteX16" fmla="*/ 1988940 w 2266523"/>
                <a:gd name="connsiteY16" fmla="*/ 829795 h 1370750"/>
                <a:gd name="connsiteX17" fmla="*/ 1817490 w 2266523"/>
                <a:gd name="connsiteY17" fmla="*/ 915520 h 1370750"/>
                <a:gd name="connsiteX18" fmla="*/ 1807965 w 2266523"/>
                <a:gd name="connsiteY18" fmla="*/ 1048870 h 1370750"/>
                <a:gd name="connsiteX19" fmla="*/ 1855590 w 2266523"/>
                <a:gd name="connsiteY19" fmla="*/ 1196508 h 1370750"/>
                <a:gd name="connsiteX20" fmla="*/ 1888928 w 2266523"/>
                <a:gd name="connsiteY20" fmla="*/ 1282233 h 1370750"/>
                <a:gd name="connsiteX21" fmla="*/ 1765103 w 2266523"/>
                <a:gd name="connsiteY21" fmla="*/ 1282233 h 1370750"/>
                <a:gd name="connsiteX22" fmla="*/ 1750815 w 2266523"/>
                <a:gd name="connsiteY22" fmla="*/ 1277470 h 1370750"/>
                <a:gd name="connsiteX23" fmla="*/ 1688903 w 2266523"/>
                <a:gd name="connsiteY23" fmla="*/ 1186983 h 1370750"/>
                <a:gd name="connsiteX24" fmla="*/ 1617465 w 2266523"/>
                <a:gd name="connsiteY24" fmla="*/ 1025058 h 1370750"/>
                <a:gd name="connsiteX25" fmla="*/ 1617465 w 2266523"/>
                <a:gd name="connsiteY25" fmla="*/ 996483 h 1370750"/>
                <a:gd name="connsiteX26" fmla="*/ 1626990 w 2266523"/>
                <a:gd name="connsiteY26" fmla="*/ 1039345 h 1370750"/>
                <a:gd name="connsiteX27" fmla="*/ 1550791 w 2266523"/>
                <a:gd name="connsiteY27" fmla="*/ 986958 h 1370750"/>
                <a:gd name="connsiteX28" fmla="*/ 1055490 w 2266523"/>
                <a:gd name="connsiteY28" fmla="*/ 1058395 h 1370750"/>
                <a:gd name="connsiteX29" fmla="*/ 745929 w 2266523"/>
                <a:gd name="connsiteY29" fmla="*/ 1063159 h 1370750"/>
                <a:gd name="connsiteX30" fmla="*/ 745931 w 2266523"/>
                <a:gd name="connsiteY30" fmla="*/ 1260033 h 1370750"/>
                <a:gd name="connsiteX31" fmla="*/ 788790 w 2266523"/>
                <a:gd name="connsiteY31" fmla="*/ 1353670 h 1370750"/>
                <a:gd name="connsiteX32" fmla="*/ 764976 w 2266523"/>
                <a:gd name="connsiteY32" fmla="*/ 1368422 h 1370750"/>
                <a:gd name="connsiteX33" fmla="*/ 631628 w 2266523"/>
                <a:gd name="connsiteY33" fmla="*/ 1344145 h 1370750"/>
                <a:gd name="connsiteX34" fmla="*/ 541139 w 2266523"/>
                <a:gd name="connsiteY34" fmla="*/ 1120309 h 1370750"/>
                <a:gd name="connsiteX35" fmla="*/ 474465 w 2266523"/>
                <a:gd name="connsiteY35" fmla="*/ 1091731 h 1370750"/>
                <a:gd name="connsiteX36" fmla="*/ 422077 w 2266523"/>
                <a:gd name="connsiteY36" fmla="*/ 1073146 h 1370750"/>
                <a:gd name="connsiteX37" fmla="*/ 360165 w 2266523"/>
                <a:gd name="connsiteY37" fmla="*/ 1086970 h 1370750"/>
                <a:gd name="connsiteX0" fmla="*/ 360167 w 2266523"/>
                <a:gd name="connsiteY0" fmla="*/ 1103485 h 1377739"/>
                <a:gd name="connsiteX1" fmla="*/ 336353 w 2266523"/>
                <a:gd name="connsiteY1" fmla="*/ 1261112 h 1377739"/>
                <a:gd name="connsiteX2" fmla="*/ 364927 w 2266523"/>
                <a:gd name="connsiteY2" fmla="*/ 1342073 h 1377739"/>
                <a:gd name="connsiteX3" fmla="*/ 364928 w 2266523"/>
                <a:gd name="connsiteY3" fmla="*/ 1332548 h 1377739"/>
                <a:gd name="connsiteX4" fmla="*/ 293489 w 2266523"/>
                <a:gd name="connsiteY4" fmla="*/ 1337310 h 1377739"/>
                <a:gd name="connsiteX5" fmla="*/ 255394 w 2266523"/>
                <a:gd name="connsiteY5" fmla="*/ 1324173 h 1377739"/>
                <a:gd name="connsiteX6" fmla="*/ 169666 w 2266523"/>
                <a:gd name="connsiteY6" fmla="*/ 1203961 h 1377739"/>
                <a:gd name="connsiteX7" fmla="*/ 2977 w 2266523"/>
                <a:gd name="connsiteY7" fmla="*/ 503874 h 1377739"/>
                <a:gd name="connsiteX8" fmla="*/ 293490 w 2266523"/>
                <a:gd name="connsiteY8" fmla="*/ 127635 h 1377739"/>
                <a:gd name="connsiteX9" fmla="*/ 1355528 w 2266523"/>
                <a:gd name="connsiteY9" fmla="*/ 12872 h 1377739"/>
                <a:gd name="connsiteX10" fmla="*/ 1750816 w 2266523"/>
                <a:gd name="connsiteY10" fmla="*/ 12872 h 1377739"/>
                <a:gd name="connsiteX11" fmla="*/ 1950840 w 2266523"/>
                <a:gd name="connsiteY11" fmla="*/ 103359 h 1377739"/>
                <a:gd name="connsiteX12" fmla="*/ 2150865 w 2266523"/>
                <a:gd name="connsiteY12" fmla="*/ 274809 h 1377739"/>
                <a:gd name="connsiteX13" fmla="*/ 2265165 w 2266523"/>
                <a:gd name="connsiteY13" fmla="*/ 298622 h 1377739"/>
                <a:gd name="connsiteX14" fmla="*/ 2208015 w 2266523"/>
                <a:gd name="connsiteY14" fmla="*/ 636759 h 1377739"/>
                <a:gd name="connsiteX15" fmla="*/ 2122290 w 2266523"/>
                <a:gd name="connsiteY15" fmla="*/ 741534 h 1377739"/>
                <a:gd name="connsiteX16" fmla="*/ 1988940 w 2266523"/>
                <a:gd name="connsiteY16" fmla="*/ 836784 h 1377739"/>
                <a:gd name="connsiteX17" fmla="*/ 1817490 w 2266523"/>
                <a:gd name="connsiteY17" fmla="*/ 922509 h 1377739"/>
                <a:gd name="connsiteX18" fmla="*/ 1807965 w 2266523"/>
                <a:gd name="connsiteY18" fmla="*/ 1055859 h 1377739"/>
                <a:gd name="connsiteX19" fmla="*/ 1855590 w 2266523"/>
                <a:gd name="connsiteY19" fmla="*/ 1203497 h 1377739"/>
                <a:gd name="connsiteX20" fmla="*/ 1888928 w 2266523"/>
                <a:gd name="connsiteY20" fmla="*/ 1289222 h 1377739"/>
                <a:gd name="connsiteX21" fmla="*/ 1765103 w 2266523"/>
                <a:gd name="connsiteY21" fmla="*/ 1289222 h 1377739"/>
                <a:gd name="connsiteX22" fmla="*/ 1750815 w 2266523"/>
                <a:gd name="connsiteY22" fmla="*/ 1284459 h 1377739"/>
                <a:gd name="connsiteX23" fmla="*/ 1688903 w 2266523"/>
                <a:gd name="connsiteY23" fmla="*/ 1193972 h 1377739"/>
                <a:gd name="connsiteX24" fmla="*/ 1617465 w 2266523"/>
                <a:gd name="connsiteY24" fmla="*/ 1032047 h 1377739"/>
                <a:gd name="connsiteX25" fmla="*/ 1617465 w 2266523"/>
                <a:gd name="connsiteY25" fmla="*/ 1003472 h 1377739"/>
                <a:gd name="connsiteX26" fmla="*/ 1626990 w 2266523"/>
                <a:gd name="connsiteY26" fmla="*/ 1046334 h 1377739"/>
                <a:gd name="connsiteX27" fmla="*/ 1550791 w 2266523"/>
                <a:gd name="connsiteY27" fmla="*/ 993947 h 1377739"/>
                <a:gd name="connsiteX28" fmla="*/ 1055490 w 2266523"/>
                <a:gd name="connsiteY28" fmla="*/ 1065384 h 1377739"/>
                <a:gd name="connsiteX29" fmla="*/ 745929 w 2266523"/>
                <a:gd name="connsiteY29" fmla="*/ 1070148 h 1377739"/>
                <a:gd name="connsiteX30" fmla="*/ 745931 w 2266523"/>
                <a:gd name="connsiteY30" fmla="*/ 1267022 h 1377739"/>
                <a:gd name="connsiteX31" fmla="*/ 788790 w 2266523"/>
                <a:gd name="connsiteY31" fmla="*/ 1360659 h 1377739"/>
                <a:gd name="connsiteX32" fmla="*/ 764976 w 2266523"/>
                <a:gd name="connsiteY32" fmla="*/ 1375411 h 1377739"/>
                <a:gd name="connsiteX33" fmla="*/ 631628 w 2266523"/>
                <a:gd name="connsiteY33" fmla="*/ 1351134 h 1377739"/>
                <a:gd name="connsiteX34" fmla="*/ 541139 w 2266523"/>
                <a:gd name="connsiteY34" fmla="*/ 1127298 h 1377739"/>
                <a:gd name="connsiteX35" fmla="*/ 474465 w 2266523"/>
                <a:gd name="connsiteY35" fmla="*/ 1098720 h 1377739"/>
                <a:gd name="connsiteX36" fmla="*/ 422077 w 2266523"/>
                <a:gd name="connsiteY36" fmla="*/ 1080135 h 1377739"/>
                <a:gd name="connsiteX37" fmla="*/ 360165 w 2266523"/>
                <a:gd name="connsiteY37" fmla="*/ 1093959 h 1377739"/>
                <a:gd name="connsiteX0" fmla="*/ 360167 w 2266523"/>
                <a:gd name="connsiteY0" fmla="*/ 1103209 h 1377463"/>
                <a:gd name="connsiteX1" fmla="*/ 336353 w 2266523"/>
                <a:gd name="connsiteY1" fmla="*/ 1260836 h 1377463"/>
                <a:gd name="connsiteX2" fmla="*/ 364927 w 2266523"/>
                <a:gd name="connsiteY2" fmla="*/ 1341797 h 1377463"/>
                <a:gd name="connsiteX3" fmla="*/ 364928 w 2266523"/>
                <a:gd name="connsiteY3" fmla="*/ 1332272 h 1377463"/>
                <a:gd name="connsiteX4" fmla="*/ 293489 w 2266523"/>
                <a:gd name="connsiteY4" fmla="*/ 1337034 h 1377463"/>
                <a:gd name="connsiteX5" fmla="*/ 255394 w 2266523"/>
                <a:gd name="connsiteY5" fmla="*/ 1323897 h 1377463"/>
                <a:gd name="connsiteX6" fmla="*/ 169666 w 2266523"/>
                <a:gd name="connsiteY6" fmla="*/ 1203685 h 1377463"/>
                <a:gd name="connsiteX7" fmla="*/ 2977 w 2266523"/>
                <a:gd name="connsiteY7" fmla="*/ 503598 h 1377463"/>
                <a:gd name="connsiteX8" fmla="*/ 293490 w 2266523"/>
                <a:gd name="connsiteY8" fmla="*/ 127359 h 1377463"/>
                <a:gd name="connsiteX9" fmla="*/ 1355528 w 2266523"/>
                <a:gd name="connsiteY9" fmla="*/ 12596 h 1377463"/>
                <a:gd name="connsiteX10" fmla="*/ 1750816 w 2266523"/>
                <a:gd name="connsiteY10" fmla="*/ 12596 h 1377463"/>
                <a:gd name="connsiteX11" fmla="*/ 1965128 w 2266523"/>
                <a:gd name="connsiteY11" fmla="*/ 98321 h 1377463"/>
                <a:gd name="connsiteX12" fmla="*/ 2150865 w 2266523"/>
                <a:gd name="connsiteY12" fmla="*/ 274533 h 1377463"/>
                <a:gd name="connsiteX13" fmla="*/ 2265165 w 2266523"/>
                <a:gd name="connsiteY13" fmla="*/ 298346 h 1377463"/>
                <a:gd name="connsiteX14" fmla="*/ 2208015 w 2266523"/>
                <a:gd name="connsiteY14" fmla="*/ 636483 h 1377463"/>
                <a:gd name="connsiteX15" fmla="*/ 2122290 w 2266523"/>
                <a:gd name="connsiteY15" fmla="*/ 741258 h 1377463"/>
                <a:gd name="connsiteX16" fmla="*/ 1988940 w 2266523"/>
                <a:gd name="connsiteY16" fmla="*/ 836508 h 1377463"/>
                <a:gd name="connsiteX17" fmla="*/ 1817490 w 2266523"/>
                <a:gd name="connsiteY17" fmla="*/ 922233 h 1377463"/>
                <a:gd name="connsiteX18" fmla="*/ 1807965 w 2266523"/>
                <a:gd name="connsiteY18" fmla="*/ 1055583 h 1377463"/>
                <a:gd name="connsiteX19" fmla="*/ 1855590 w 2266523"/>
                <a:gd name="connsiteY19" fmla="*/ 1203221 h 1377463"/>
                <a:gd name="connsiteX20" fmla="*/ 1888928 w 2266523"/>
                <a:gd name="connsiteY20" fmla="*/ 1288946 h 1377463"/>
                <a:gd name="connsiteX21" fmla="*/ 1765103 w 2266523"/>
                <a:gd name="connsiteY21" fmla="*/ 1288946 h 1377463"/>
                <a:gd name="connsiteX22" fmla="*/ 1750815 w 2266523"/>
                <a:gd name="connsiteY22" fmla="*/ 1284183 h 1377463"/>
                <a:gd name="connsiteX23" fmla="*/ 1688903 w 2266523"/>
                <a:gd name="connsiteY23" fmla="*/ 1193696 h 1377463"/>
                <a:gd name="connsiteX24" fmla="*/ 1617465 w 2266523"/>
                <a:gd name="connsiteY24" fmla="*/ 1031771 h 1377463"/>
                <a:gd name="connsiteX25" fmla="*/ 1617465 w 2266523"/>
                <a:gd name="connsiteY25" fmla="*/ 1003196 h 1377463"/>
                <a:gd name="connsiteX26" fmla="*/ 1626990 w 2266523"/>
                <a:gd name="connsiteY26" fmla="*/ 1046058 h 1377463"/>
                <a:gd name="connsiteX27" fmla="*/ 1550791 w 2266523"/>
                <a:gd name="connsiteY27" fmla="*/ 993671 h 1377463"/>
                <a:gd name="connsiteX28" fmla="*/ 1055490 w 2266523"/>
                <a:gd name="connsiteY28" fmla="*/ 1065108 h 1377463"/>
                <a:gd name="connsiteX29" fmla="*/ 745929 w 2266523"/>
                <a:gd name="connsiteY29" fmla="*/ 1069872 h 1377463"/>
                <a:gd name="connsiteX30" fmla="*/ 745931 w 2266523"/>
                <a:gd name="connsiteY30" fmla="*/ 1266746 h 1377463"/>
                <a:gd name="connsiteX31" fmla="*/ 788790 w 2266523"/>
                <a:gd name="connsiteY31" fmla="*/ 1360383 h 1377463"/>
                <a:gd name="connsiteX32" fmla="*/ 764976 w 2266523"/>
                <a:gd name="connsiteY32" fmla="*/ 1375135 h 1377463"/>
                <a:gd name="connsiteX33" fmla="*/ 631628 w 2266523"/>
                <a:gd name="connsiteY33" fmla="*/ 1350858 h 1377463"/>
                <a:gd name="connsiteX34" fmla="*/ 541139 w 2266523"/>
                <a:gd name="connsiteY34" fmla="*/ 1127022 h 1377463"/>
                <a:gd name="connsiteX35" fmla="*/ 474465 w 2266523"/>
                <a:gd name="connsiteY35" fmla="*/ 1098444 h 1377463"/>
                <a:gd name="connsiteX36" fmla="*/ 422077 w 2266523"/>
                <a:gd name="connsiteY36" fmla="*/ 1079859 h 1377463"/>
                <a:gd name="connsiteX37" fmla="*/ 360165 w 2266523"/>
                <a:gd name="connsiteY37" fmla="*/ 1093683 h 1377463"/>
                <a:gd name="connsiteX0" fmla="*/ 360167 w 2266523"/>
                <a:gd name="connsiteY0" fmla="*/ 1090689 h 1364943"/>
                <a:gd name="connsiteX1" fmla="*/ 336353 w 2266523"/>
                <a:gd name="connsiteY1" fmla="*/ 1248316 h 1364943"/>
                <a:gd name="connsiteX2" fmla="*/ 364927 w 2266523"/>
                <a:gd name="connsiteY2" fmla="*/ 1329277 h 1364943"/>
                <a:gd name="connsiteX3" fmla="*/ 364928 w 2266523"/>
                <a:gd name="connsiteY3" fmla="*/ 1319752 h 1364943"/>
                <a:gd name="connsiteX4" fmla="*/ 293489 w 2266523"/>
                <a:gd name="connsiteY4" fmla="*/ 1324514 h 1364943"/>
                <a:gd name="connsiteX5" fmla="*/ 255394 w 2266523"/>
                <a:gd name="connsiteY5" fmla="*/ 1311377 h 1364943"/>
                <a:gd name="connsiteX6" fmla="*/ 169666 w 2266523"/>
                <a:gd name="connsiteY6" fmla="*/ 1191165 h 1364943"/>
                <a:gd name="connsiteX7" fmla="*/ 2977 w 2266523"/>
                <a:gd name="connsiteY7" fmla="*/ 491078 h 1364943"/>
                <a:gd name="connsiteX8" fmla="*/ 293490 w 2266523"/>
                <a:gd name="connsiteY8" fmla="*/ 114839 h 1364943"/>
                <a:gd name="connsiteX9" fmla="*/ 1350765 w 2266523"/>
                <a:gd name="connsiteY9" fmla="*/ 71514 h 1364943"/>
                <a:gd name="connsiteX10" fmla="*/ 1750816 w 2266523"/>
                <a:gd name="connsiteY10" fmla="*/ 76 h 1364943"/>
                <a:gd name="connsiteX11" fmla="*/ 1965128 w 2266523"/>
                <a:gd name="connsiteY11" fmla="*/ 85801 h 1364943"/>
                <a:gd name="connsiteX12" fmla="*/ 2150865 w 2266523"/>
                <a:gd name="connsiteY12" fmla="*/ 262013 h 1364943"/>
                <a:gd name="connsiteX13" fmla="*/ 2265165 w 2266523"/>
                <a:gd name="connsiteY13" fmla="*/ 285826 h 1364943"/>
                <a:gd name="connsiteX14" fmla="*/ 2208015 w 2266523"/>
                <a:gd name="connsiteY14" fmla="*/ 623963 h 1364943"/>
                <a:gd name="connsiteX15" fmla="*/ 2122290 w 2266523"/>
                <a:gd name="connsiteY15" fmla="*/ 728738 h 1364943"/>
                <a:gd name="connsiteX16" fmla="*/ 1988940 w 2266523"/>
                <a:gd name="connsiteY16" fmla="*/ 823988 h 1364943"/>
                <a:gd name="connsiteX17" fmla="*/ 1817490 w 2266523"/>
                <a:gd name="connsiteY17" fmla="*/ 909713 h 1364943"/>
                <a:gd name="connsiteX18" fmla="*/ 1807965 w 2266523"/>
                <a:gd name="connsiteY18" fmla="*/ 1043063 h 1364943"/>
                <a:gd name="connsiteX19" fmla="*/ 1855590 w 2266523"/>
                <a:gd name="connsiteY19" fmla="*/ 1190701 h 1364943"/>
                <a:gd name="connsiteX20" fmla="*/ 1888928 w 2266523"/>
                <a:gd name="connsiteY20" fmla="*/ 1276426 h 1364943"/>
                <a:gd name="connsiteX21" fmla="*/ 1765103 w 2266523"/>
                <a:gd name="connsiteY21" fmla="*/ 1276426 h 1364943"/>
                <a:gd name="connsiteX22" fmla="*/ 1750815 w 2266523"/>
                <a:gd name="connsiteY22" fmla="*/ 1271663 h 1364943"/>
                <a:gd name="connsiteX23" fmla="*/ 1688903 w 2266523"/>
                <a:gd name="connsiteY23" fmla="*/ 1181176 h 1364943"/>
                <a:gd name="connsiteX24" fmla="*/ 1617465 w 2266523"/>
                <a:gd name="connsiteY24" fmla="*/ 1019251 h 1364943"/>
                <a:gd name="connsiteX25" fmla="*/ 1617465 w 2266523"/>
                <a:gd name="connsiteY25" fmla="*/ 990676 h 1364943"/>
                <a:gd name="connsiteX26" fmla="*/ 1626990 w 2266523"/>
                <a:gd name="connsiteY26" fmla="*/ 1033538 h 1364943"/>
                <a:gd name="connsiteX27" fmla="*/ 1550791 w 2266523"/>
                <a:gd name="connsiteY27" fmla="*/ 981151 h 1364943"/>
                <a:gd name="connsiteX28" fmla="*/ 1055490 w 2266523"/>
                <a:gd name="connsiteY28" fmla="*/ 1052588 h 1364943"/>
                <a:gd name="connsiteX29" fmla="*/ 745929 w 2266523"/>
                <a:gd name="connsiteY29" fmla="*/ 1057352 h 1364943"/>
                <a:gd name="connsiteX30" fmla="*/ 745931 w 2266523"/>
                <a:gd name="connsiteY30" fmla="*/ 1254226 h 1364943"/>
                <a:gd name="connsiteX31" fmla="*/ 788790 w 2266523"/>
                <a:gd name="connsiteY31" fmla="*/ 1347863 h 1364943"/>
                <a:gd name="connsiteX32" fmla="*/ 764976 w 2266523"/>
                <a:gd name="connsiteY32" fmla="*/ 1362615 h 1364943"/>
                <a:gd name="connsiteX33" fmla="*/ 631628 w 2266523"/>
                <a:gd name="connsiteY33" fmla="*/ 1338338 h 1364943"/>
                <a:gd name="connsiteX34" fmla="*/ 541139 w 2266523"/>
                <a:gd name="connsiteY34" fmla="*/ 1114502 h 1364943"/>
                <a:gd name="connsiteX35" fmla="*/ 474465 w 2266523"/>
                <a:gd name="connsiteY35" fmla="*/ 1085924 h 1364943"/>
                <a:gd name="connsiteX36" fmla="*/ 422077 w 2266523"/>
                <a:gd name="connsiteY36" fmla="*/ 1067339 h 1364943"/>
                <a:gd name="connsiteX37" fmla="*/ 360165 w 2266523"/>
                <a:gd name="connsiteY37" fmla="*/ 1081163 h 1364943"/>
                <a:gd name="connsiteX0" fmla="*/ 360167 w 2266523"/>
                <a:gd name="connsiteY0" fmla="*/ 1090689 h 1364943"/>
                <a:gd name="connsiteX1" fmla="*/ 336353 w 2266523"/>
                <a:gd name="connsiteY1" fmla="*/ 1248316 h 1364943"/>
                <a:gd name="connsiteX2" fmla="*/ 364927 w 2266523"/>
                <a:gd name="connsiteY2" fmla="*/ 1329277 h 1364943"/>
                <a:gd name="connsiteX3" fmla="*/ 364928 w 2266523"/>
                <a:gd name="connsiteY3" fmla="*/ 1319752 h 1364943"/>
                <a:gd name="connsiteX4" fmla="*/ 293489 w 2266523"/>
                <a:gd name="connsiteY4" fmla="*/ 1324514 h 1364943"/>
                <a:gd name="connsiteX5" fmla="*/ 255394 w 2266523"/>
                <a:gd name="connsiteY5" fmla="*/ 1311377 h 1364943"/>
                <a:gd name="connsiteX6" fmla="*/ 169666 w 2266523"/>
                <a:gd name="connsiteY6" fmla="*/ 1191165 h 1364943"/>
                <a:gd name="connsiteX7" fmla="*/ 2977 w 2266523"/>
                <a:gd name="connsiteY7" fmla="*/ 491078 h 1364943"/>
                <a:gd name="connsiteX8" fmla="*/ 293490 w 2266523"/>
                <a:gd name="connsiteY8" fmla="*/ 114839 h 1364943"/>
                <a:gd name="connsiteX9" fmla="*/ 1350765 w 2266523"/>
                <a:gd name="connsiteY9" fmla="*/ 71514 h 1364943"/>
                <a:gd name="connsiteX10" fmla="*/ 1803204 w 2266523"/>
                <a:gd name="connsiteY10" fmla="*/ 76 h 1364943"/>
                <a:gd name="connsiteX11" fmla="*/ 1965128 w 2266523"/>
                <a:gd name="connsiteY11" fmla="*/ 85801 h 1364943"/>
                <a:gd name="connsiteX12" fmla="*/ 2150865 w 2266523"/>
                <a:gd name="connsiteY12" fmla="*/ 262013 h 1364943"/>
                <a:gd name="connsiteX13" fmla="*/ 2265165 w 2266523"/>
                <a:gd name="connsiteY13" fmla="*/ 285826 h 1364943"/>
                <a:gd name="connsiteX14" fmla="*/ 2208015 w 2266523"/>
                <a:gd name="connsiteY14" fmla="*/ 623963 h 1364943"/>
                <a:gd name="connsiteX15" fmla="*/ 2122290 w 2266523"/>
                <a:gd name="connsiteY15" fmla="*/ 728738 h 1364943"/>
                <a:gd name="connsiteX16" fmla="*/ 1988940 w 2266523"/>
                <a:gd name="connsiteY16" fmla="*/ 823988 h 1364943"/>
                <a:gd name="connsiteX17" fmla="*/ 1817490 w 2266523"/>
                <a:gd name="connsiteY17" fmla="*/ 909713 h 1364943"/>
                <a:gd name="connsiteX18" fmla="*/ 1807965 w 2266523"/>
                <a:gd name="connsiteY18" fmla="*/ 1043063 h 1364943"/>
                <a:gd name="connsiteX19" fmla="*/ 1855590 w 2266523"/>
                <a:gd name="connsiteY19" fmla="*/ 1190701 h 1364943"/>
                <a:gd name="connsiteX20" fmla="*/ 1888928 w 2266523"/>
                <a:gd name="connsiteY20" fmla="*/ 1276426 h 1364943"/>
                <a:gd name="connsiteX21" fmla="*/ 1765103 w 2266523"/>
                <a:gd name="connsiteY21" fmla="*/ 1276426 h 1364943"/>
                <a:gd name="connsiteX22" fmla="*/ 1750815 w 2266523"/>
                <a:gd name="connsiteY22" fmla="*/ 1271663 h 1364943"/>
                <a:gd name="connsiteX23" fmla="*/ 1688903 w 2266523"/>
                <a:gd name="connsiteY23" fmla="*/ 1181176 h 1364943"/>
                <a:gd name="connsiteX24" fmla="*/ 1617465 w 2266523"/>
                <a:gd name="connsiteY24" fmla="*/ 1019251 h 1364943"/>
                <a:gd name="connsiteX25" fmla="*/ 1617465 w 2266523"/>
                <a:gd name="connsiteY25" fmla="*/ 990676 h 1364943"/>
                <a:gd name="connsiteX26" fmla="*/ 1626990 w 2266523"/>
                <a:gd name="connsiteY26" fmla="*/ 1033538 h 1364943"/>
                <a:gd name="connsiteX27" fmla="*/ 1550791 w 2266523"/>
                <a:gd name="connsiteY27" fmla="*/ 981151 h 1364943"/>
                <a:gd name="connsiteX28" fmla="*/ 1055490 w 2266523"/>
                <a:gd name="connsiteY28" fmla="*/ 1052588 h 1364943"/>
                <a:gd name="connsiteX29" fmla="*/ 745929 w 2266523"/>
                <a:gd name="connsiteY29" fmla="*/ 1057352 h 1364943"/>
                <a:gd name="connsiteX30" fmla="*/ 745931 w 2266523"/>
                <a:gd name="connsiteY30" fmla="*/ 1254226 h 1364943"/>
                <a:gd name="connsiteX31" fmla="*/ 788790 w 2266523"/>
                <a:gd name="connsiteY31" fmla="*/ 1347863 h 1364943"/>
                <a:gd name="connsiteX32" fmla="*/ 764976 w 2266523"/>
                <a:gd name="connsiteY32" fmla="*/ 1362615 h 1364943"/>
                <a:gd name="connsiteX33" fmla="*/ 631628 w 2266523"/>
                <a:gd name="connsiteY33" fmla="*/ 1338338 h 1364943"/>
                <a:gd name="connsiteX34" fmla="*/ 541139 w 2266523"/>
                <a:gd name="connsiteY34" fmla="*/ 1114502 h 1364943"/>
                <a:gd name="connsiteX35" fmla="*/ 474465 w 2266523"/>
                <a:gd name="connsiteY35" fmla="*/ 1085924 h 1364943"/>
                <a:gd name="connsiteX36" fmla="*/ 422077 w 2266523"/>
                <a:gd name="connsiteY36" fmla="*/ 1067339 h 1364943"/>
                <a:gd name="connsiteX37" fmla="*/ 360165 w 2266523"/>
                <a:gd name="connsiteY37" fmla="*/ 1081163 h 1364943"/>
                <a:gd name="connsiteX0" fmla="*/ 360167 w 2266523"/>
                <a:gd name="connsiteY0" fmla="*/ 1092073 h 1366327"/>
                <a:gd name="connsiteX1" fmla="*/ 336353 w 2266523"/>
                <a:gd name="connsiteY1" fmla="*/ 1249700 h 1366327"/>
                <a:gd name="connsiteX2" fmla="*/ 364927 w 2266523"/>
                <a:gd name="connsiteY2" fmla="*/ 1330661 h 1366327"/>
                <a:gd name="connsiteX3" fmla="*/ 364928 w 2266523"/>
                <a:gd name="connsiteY3" fmla="*/ 1321136 h 1366327"/>
                <a:gd name="connsiteX4" fmla="*/ 293489 w 2266523"/>
                <a:gd name="connsiteY4" fmla="*/ 1325898 h 1366327"/>
                <a:gd name="connsiteX5" fmla="*/ 255394 w 2266523"/>
                <a:gd name="connsiteY5" fmla="*/ 1312761 h 1366327"/>
                <a:gd name="connsiteX6" fmla="*/ 169666 w 2266523"/>
                <a:gd name="connsiteY6" fmla="*/ 1192549 h 1366327"/>
                <a:gd name="connsiteX7" fmla="*/ 2977 w 2266523"/>
                <a:gd name="connsiteY7" fmla="*/ 492462 h 1366327"/>
                <a:gd name="connsiteX8" fmla="*/ 293490 w 2266523"/>
                <a:gd name="connsiteY8" fmla="*/ 116223 h 1366327"/>
                <a:gd name="connsiteX9" fmla="*/ 1350765 w 2266523"/>
                <a:gd name="connsiteY9" fmla="*/ 72898 h 1366327"/>
                <a:gd name="connsiteX10" fmla="*/ 1803204 w 2266523"/>
                <a:gd name="connsiteY10" fmla="*/ 1460 h 1366327"/>
                <a:gd name="connsiteX11" fmla="*/ 1965128 w 2266523"/>
                <a:gd name="connsiteY11" fmla="*/ 87185 h 1366327"/>
                <a:gd name="connsiteX12" fmla="*/ 2150865 w 2266523"/>
                <a:gd name="connsiteY12" fmla="*/ 263397 h 1366327"/>
                <a:gd name="connsiteX13" fmla="*/ 2265165 w 2266523"/>
                <a:gd name="connsiteY13" fmla="*/ 287210 h 1366327"/>
                <a:gd name="connsiteX14" fmla="*/ 2208015 w 2266523"/>
                <a:gd name="connsiteY14" fmla="*/ 625347 h 1366327"/>
                <a:gd name="connsiteX15" fmla="*/ 2122290 w 2266523"/>
                <a:gd name="connsiteY15" fmla="*/ 730122 h 1366327"/>
                <a:gd name="connsiteX16" fmla="*/ 1988940 w 2266523"/>
                <a:gd name="connsiteY16" fmla="*/ 825372 h 1366327"/>
                <a:gd name="connsiteX17" fmla="*/ 1817490 w 2266523"/>
                <a:gd name="connsiteY17" fmla="*/ 911097 h 1366327"/>
                <a:gd name="connsiteX18" fmla="*/ 1807965 w 2266523"/>
                <a:gd name="connsiteY18" fmla="*/ 1044447 h 1366327"/>
                <a:gd name="connsiteX19" fmla="*/ 1855590 w 2266523"/>
                <a:gd name="connsiteY19" fmla="*/ 1192085 h 1366327"/>
                <a:gd name="connsiteX20" fmla="*/ 1888928 w 2266523"/>
                <a:gd name="connsiteY20" fmla="*/ 1277810 h 1366327"/>
                <a:gd name="connsiteX21" fmla="*/ 1765103 w 2266523"/>
                <a:gd name="connsiteY21" fmla="*/ 1277810 h 1366327"/>
                <a:gd name="connsiteX22" fmla="*/ 1750815 w 2266523"/>
                <a:gd name="connsiteY22" fmla="*/ 1273047 h 1366327"/>
                <a:gd name="connsiteX23" fmla="*/ 1688903 w 2266523"/>
                <a:gd name="connsiteY23" fmla="*/ 1182560 h 1366327"/>
                <a:gd name="connsiteX24" fmla="*/ 1617465 w 2266523"/>
                <a:gd name="connsiteY24" fmla="*/ 1020635 h 1366327"/>
                <a:gd name="connsiteX25" fmla="*/ 1617465 w 2266523"/>
                <a:gd name="connsiteY25" fmla="*/ 992060 h 1366327"/>
                <a:gd name="connsiteX26" fmla="*/ 1626990 w 2266523"/>
                <a:gd name="connsiteY26" fmla="*/ 1034922 h 1366327"/>
                <a:gd name="connsiteX27" fmla="*/ 1550791 w 2266523"/>
                <a:gd name="connsiteY27" fmla="*/ 982535 h 1366327"/>
                <a:gd name="connsiteX28" fmla="*/ 1055490 w 2266523"/>
                <a:gd name="connsiteY28" fmla="*/ 1053972 h 1366327"/>
                <a:gd name="connsiteX29" fmla="*/ 745929 w 2266523"/>
                <a:gd name="connsiteY29" fmla="*/ 1058736 h 1366327"/>
                <a:gd name="connsiteX30" fmla="*/ 745931 w 2266523"/>
                <a:gd name="connsiteY30" fmla="*/ 1255610 h 1366327"/>
                <a:gd name="connsiteX31" fmla="*/ 788790 w 2266523"/>
                <a:gd name="connsiteY31" fmla="*/ 1349247 h 1366327"/>
                <a:gd name="connsiteX32" fmla="*/ 764976 w 2266523"/>
                <a:gd name="connsiteY32" fmla="*/ 1363999 h 1366327"/>
                <a:gd name="connsiteX33" fmla="*/ 631628 w 2266523"/>
                <a:gd name="connsiteY33" fmla="*/ 1339722 h 1366327"/>
                <a:gd name="connsiteX34" fmla="*/ 541139 w 2266523"/>
                <a:gd name="connsiteY34" fmla="*/ 1115886 h 1366327"/>
                <a:gd name="connsiteX35" fmla="*/ 474465 w 2266523"/>
                <a:gd name="connsiteY35" fmla="*/ 1087308 h 1366327"/>
                <a:gd name="connsiteX36" fmla="*/ 422077 w 2266523"/>
                <a:gd name="connsiteY36" fmla="*/ 1068723 h 1366327"/>
                <a:gd name="connsiteX37" fmla="*/ 360165 w 2266523"/>
                <a:gd name="connsiteY37" fmla="*/ 1082547 h 1366327"/>
                <a:gd name="connsiteX0" fmla="*/ 360167 w 2266523"/>
                <a:gd name="connsiteY0" fmla="*/ 1068805 h 1343059"/>
                <a:gd name="connsiteX1" fmla="*/ 336353 w 2266523"/>
                <a:gd name="connsiteY1" fmla="*/ 1226432 h 1343059"/>
                <a:gd name="connsiteX2" fmla="*/ 364927 w 2266523"/>
                <a:gd name="connsiteY2" fmla="*/ 1307393 h 1343059"/>
                <a:gd name="connsiteX3" fmla="*/ 364928 w 2266523"/>
                <a:gd name="connsiteY3" fmla="*/ 1297868 h 1343059"/>
                <a:gd name="connsiteX4" fmla="*/ 293489 w 2266523"/>
                <a:gd name="connsiteY4" fmla="*/ 1302630 h 1343059"/>
                <a:gd name="connsiteX5" fmla="*/ 255394 w 2266523"/>
                <a:gd name="connsiteY5" fmla="*/ 1289493 h 1343059"/>
                <a:gd name="connsiteX6" fmla="*/ 169666 w 2266523"/>
                <a:gd name="connsiteY6" fmla="*/ 1169281 h 1343059"/>
                <a:gd name="connsiteX7" fmla="*/ 2977 w 2266523"/>
                <a:gd name="connsiteY7" fmla="*/ 469194 h 1343059"/>
                <a:gd name="connsiteX8" fmla="*/ 293490 w 2266523"/>
                <a:gd name="connsiteY8" fmla="*/ 92955 h 1343059"/>
                <a:gd name="connsiteX9" fmla="*/ 1350765 w 2266523"/>
                <a:gd name="connsiteY9" fmla="*/ 49630 h 1343059"/>
                <a:gd name="connsiteX10" fmla="*/ 1803204 w 2266523"/>
                <a:gd name="connsiteY10" fmla="*/ 2005 h 1343059"/>
                <a:gd name="connsiteX11" fmla="*/ 1965128 w 2266523"/>
                <a:gd name="connsiteY11" fmla="*/ 63917 h 1343059"/>
                <a:gd name="connsiteX12" fmla="*/ 2150865 w 2266523"/>
                <a:gd name="connsiteY12" fmla="*/ 240129 h 1343059"/>
                <a:gd name="connsiteX13" fmla="*/ 2265165 w 2266523"/>
                <a:gd name="connsiteY13" fmla="*/ 263942 h 1343059"/>
                <a:gd name="connsiteX14" fmla="*/ 2208015 w 2266523"/>
                <a:gd name="connsiteY14" fmla="*/ 602079 h 1343059"/>
                <a:gd name="connsiteX15" fmla="*/ 2122290 w 2266523"/>
                <a:gd name="connsiteY15" fmla="*/ 706854 h 1343059"/>
                <a:gd name="connsiteX16" fmla="*/ 1988940 w 2266523"/>
                <a:gd name="connsiteY16" fmla="*/ 802104 h 1343059"/>
                <a:gd name="connsiteX17" fmla="*/ 1817490 w 2266523"/>
                <a:gd name="connsiteY17" fmla="*/ 887829 h 1343059"/>
                <a:gd name="connsiteX18" fmla="*/ 1807965 w 2266523"/>
                <a:gd name="connsiteY18" fmla="*/ 1021179 h 1343059"/>
                <a:gd name="connsiteX19" fmla="*/ 1855590 w 2266523"/>
                <a:gd name="connsiteY19" fmla="*/ 1168817 h 1343059"/>
                <a:gd name="connsiteX20" fmla="*/ 1888928 w 2266523"/>
                <a:gd name="connsiteY20" fmla="*/ 1254542 h 1343059"/>
                <a:gd name="connsiteX21" fmla="*/ 1765103 w 2266523"/>
                <a:gd name="connsiteY21" fmla="*/ 1254542 h 1343059"/>
                <a:gd name="connsiteX22" fmla="*/ 1750815 w 2266523"/>
                <a:gd name="connsiteY22" fmla="*/ 1249779 h 1343059"/>
                <a:gd name="connsiteX23" fmla="*/ 1688903 w 2266523"/>
                <a:gd name="connsiteY23" fmla="*/ 1159292 h 1343059"/>
                <a:gd name="connsiteX24" fmla="*/ 1617465 w 2266523"/>
                <a:gd name="connsiteY24" fmla="*/ 997367 h 1343059"/>
                <a:gd name="connsiteX25" fmla="*/ 1617465 w 2266523"/>
                <a:gd name="connsiteY25" fmla="*/ 968792 h 1343059"/>
                <a:gd name="connsiteX26" fmla="*/ 1626990 w 2266523"/>
                <a:gd name="connsiteY26" fmla="*/ 1011654 h 1343059"/>
                <a:gd name="connsiteX27" fmla="*/ 1550791 w 2266523"/>
                <a:gd name="connsiteY27" fmla="*/ 959267 h 1343059"/>
                <a:gd name="connsiteX28" fmla="*/ 1055490 w 2266523"/>
                <a:gd name="connsiteY28" fmla="*/ 1030704 h 1343059"/>
                <a:gd name="connsiteX29" fmla="*/ 745929 w 2266523"/>
                <a:gd name="connsiteY29" fmla="*/ 1035468 h 1343059"/>
                <a:gd name="connsiteX30" fmla="*/ 745931 w 2266523"/>
                <a:gd name="connsiteY30" fmla="*/ 1232342 h 1343059"/>
                <a:gd name="connsiteX31" fmla="*/ 788790 w 2266523"/>
                <a:gd name="connsiteY31" fmla="*/ 1325979 h 1343059"/>
                <a:gd name="connsiteX32" fmla="*/ 764976 w 2266523"/>
                <a:gd name="connsiteY32" fmla="*/ 1340731 h 1343059"/>
                <a:gd name="connsiteX33" fmla="*/ 631628 w 2266523"/>
                <a:gd name="connsiteY33" fmla="*/ 1316454 h 1343059"/>
                <a:gd name="connsiteX34" fmla="*/ 541139 w 2266523"/>
                <a:gd name="connsiteY34" fmla="*/ 1092618 h 1343059"/>
                <a:gd name="connsiteX35" fmla="*/ 474465 w 2266523"/>
                <a:gd name="connsiteY35" fmla="*/ 1064040 h 1343059"/>
                <a:gd name="connsiteX36" fmla="*/ 422077 w 2266523"/>
                <a:gd name="connsiteY36" fmla="*/ 1045455 h 1343059"/>
                <a:gd name="connsiteX37" fmla="*/ 360165 w 2266523"/>
                <a:gd name="connsiteY37" fmla="*/ 1059279 h 1343059"/>
                <a:gd name="connsiteX0" fmla="*/ 360167 w 2267290"/>
                <a:gd name="connsiteY0" fmla="*/ 1068805 h 1343059"/>
                <a:gd name="connsiteX1" fmla="*/ 336353 w 2267290"/>
                <a:gd name="connsiteY1" fmla="*/ 1226432 h 1343059"/>
                <a:gd name="connsiteX2" fmla="*/ 364927 w 2267290"/>
                <a:gd name="connsiteY2" fmla="*/ 1307393 h 1343059"/>
                <a:gd name="connsiteX3" fmla="*/ 364928 w 2267290"/>
                <a:gd name="connsiteY3" fmla="*/ 1297868 h 1343059"/>
                <a:gd name="connsiteX4" fmla="*/ 293489 w 2267290"/>
                <a:gd name="connsiteY4" fmla="*/ 1302630 h 1343059"/>
                <a:gd name="connsiteX5" fmla="*/ 255394 w 2267290"/>
                <a:gd name="connsiteY5" fmla="*/ 1289493 h 1343059"/>
                <a:gd name="connsiteX6" fmla="*/ 169666 w 2267290"/>
                <a:gd name="connsiteY6" fmla="*/ 1169281 h 1343059"/>
                <a:gd name="connsiteX7" fmla="*/ 2977 w 2267290"/>
                <a:gd name="connsiteY7" fmla="*/ 469194 h 1343059"/>
                <a:gd name="connsiteX8" fmla="*/ 293490 w 2267290"/>
                <a:gd name="connsiteY8" fmla="*/ 92955 h 1343059"/>
                <a:gd name="connsiteX9" fmla="*/ 1350765 w 2267290"/>
                <a:gd name="connsiteY9" fmla="*/ 49630 h 1343059"/>
                <a:gd name="connsiteX10" fmla="*/ 1803204 w 2267290"/>
                <a:gd name="connsiteY10" fmla="*/ 2005 h 1343059"/>
                <a:gd name="connsiteX11" fmla="*/ 1965128 w 2267290"/>
                <a:gd name="connsiteY11" fmla="*/ 63917 h 1343059"/>
                <a:gd name="connsiteX12" fmla="*/ 2150865 w 2267290"/>
                <a:gd name="connsiteY12" fmla="*/ 240129 h 1343059"/>
                <a:gd name="connsiteX13" fmla="*/ 2265165 w 2267290"/>
                <a:gd name="connsiteY13" fmla="*/ 263942 h 1343059"/>
                <a:gd name="connsiteX14" fmla="*/ 2217540 w 2267290"/>
                <a:gd name="connsiteY14" fmla="*/ 592554 h 1343059"/>
                <a:gd name="connsiteX15" fmla="*/ 2122290 w 2267290"/>
                <a:gd name="connsiteY15" fmla="*/ 706854 h 1343059"/>
                <a:gd name="connsiteX16" fmla="*/ 1988940 w 2267290"/>
                <a:gd name="connsiteY16" fmla="*/ 802104 h 1343059"/>
                <a:gd name="connsiteX17" fmla="*/ 1817490 w 2267290"/>
                <a:gd name="connsiteY17" fmla="*/ 887829 h 1343059"/>
                <a:gd name="connsiteX18" fmla="*/ 1807965 w 2267290"/>
                <a:gd name="connsiteY18" fmla="*/ 1021179 h 1343059"/>
                <a:gd name="connsiteX19" fmla="*/ 1855590 w 2267290"/>
                <a:gd name="connsiteY19" fmla="*/ 1168817 h 1343059"/>
                <a:gd name="connsiteX20" fmla="*/ 1888928 w 2267290"/>
                <a:gd name="connsiteY20" fmla="*/ 1254542 h 1343059"/>
                <a:gd name="connsiteX21" fmla="*/ 1765103 w 2267290"/>
                <a:gd name="connsiteY21" fmla="*/ 1254542 h 1343059"/>
                <a:gd name="connsiteX22" fmla="*/ 1750815 w 2267290"/>
                <a:gd name="connsiteY22" fmla="*/ 1249779 h 1343059"/>
                <a:gd name="connsiteX23" fmla="*/ 1688903 w 2267290"/>
                <a:gd name="connsiteY23" fmla="*/ 1159292 h 1343059"/>
                <a:gd name="connsiteX24" fmla="*/ 1617465 w 2267290"/>
                <a:gd name="connsiteY24" fmla="*/ 997367 h 1343059"/>
                <a:gd name="connsiteX25" fmla="*/ 1617465 w 2267290"/>
                <a:gd name="connsiteY25" fmla="*/ 968792 h 1343059"/>
                <a:gd name="connsiteX26" fmla="*/ 1626990 w 2267290"/>
                <a:gd name="connsiteY26" fmla="*/ 1011654 h 1343059"/>
                <a:gd name="connsiteX27" fmla="*/ 1550791 w 2267290"/>
                <a:gd name="connsiteY27" fmla="*/ 959267 h 1343059"/>
                <a:gd name="connsiteX28" fmla="*/ 1055490 w 2267290"/>
                <a:gd name="connsiteY28" fmla="*/ 1030704 h 1343059"/>
                <a:gd name="connsiteX29" fmla="*/ 745929 w 2267290"/>
                <a:gd name="connsiteY29" fmla="*/ 1035468 h 1343059"/>
                <a:gd name="connsiteX30" fmla="*/ 745931 w 2267290"/>
                <a:gd name="connsiteY30" fmla="*/ 1232342 h 1343059"/>
                <a:gd name="connsiteX31" fmla="*/ 788790 w 2267290"/>
                <a:gd name="connsiteY31" fmla="*/ 1325979 h 1343059"/>
                <a:gd name="connsiteX32" fmla="*/ 764976 w 2267290"/>
                <a:gd name="connsiteY32" fmla="*/ 1340731 h 1343059"/>
                <a:gd name="connsiteX33" fmla="*/ 631628 w 2267290"/>
                <a:gd name="connsiteY33" fmla="*/ 1316454 h 1343059"/>
                <a:gd name="connsiteX34" fmla="*/ 541139 w 2267290"/>
                <a:gd name="connsiteY34" fmla="*/ 1092618 h 1343059"/>
                <a:gd name="connsiteX35" fmla="*/ 474465 w 2267290"/>
                <a:gd name="connsiteY35" fmla="*/ 1064040 h 1343059"/>
                <a:gd name="connsiteX36" fmla="*/ 422077 w 2267290"/>
                <a:gd name="connsiteY36" fmla="*/ 1045455 h 1343059"/>
                <a:gd name="connsiteX37" fmla="*/ 360165 w 2267290"/>
                <a:gd name="connsiteY37" fmla="*/ 1059279 h 1343059"/>
                <a:gd name="connsiteX0" fmla="*/ 360167 w 2267326"/>
                <a:gd name="connsiteY0" fmla="*/ 1068805 h 1343059"/>
                <a:gd name="connsiteX1" fmla="*/ 336353 w 2267326"/>
                <a:gd name="connsiteY1" fmla="*/ 1226432 h 1343059"/>
                <a:gd name="connsiteX2" fmla="*/ 364927 w 2267326"/>
                <a:gd name="connsiteY2" fmla="*/ 1307393 h 1343059"/>
                <a:gd name="connsiteX3" fmla="*/ 364928 w 2267326"/>
                <a:gd name="connsiteY3" fmla="*/ 1297868 h 1343059"/>
                <a:gd name="connsiteX4" fmla="*/ 293489 w 2267326"/>
                <a:gd name="connsiteY4" fmla="*/ 1302630 h 1343059"/>
                <a:gd name="connsiteX5" fmla="*/ 255394 w 2267326"/>
                <a:gd name="connsiteY5" fmla="*/ 1289493 h 1343059"/>
                <a:gd name="connsiteX6" fmla="*/ 169666 w 2267326"/>
                <a:gd name="connsiteY6" fmla="*/ 1169281 h 1343059"/>
                <a:gd name="connsiteX7" fmla="*/ 2977 w 2267326"/>
                <a:gd name="connsiteY7" fmla="*/ 469194 h 1343059"/>
                <a:gd name="connsiteX8" fmla="*/ 293490 w 2267326"/>
                <a:gd name="connsiteY8" fmla="*/ 92955 h 1343059"/>
                <a:gd name="connsiteX9" fmla="*/ 1350765 w 2267326"/>
                <a:gd name="connsiteY9" fmla="*/ 49630 h 1343059"/>
                <a:gd name="connsiteX10" fmla="*/ 1803204 w 2267326"/>
                <a:gd name="connsiteY10" fmla="*/ 2005 h 1343059"/>
                <a:gd name="connsiteX11" fmla="*/ 1965128 w 2267326"/>
                <a:gd name="connsiteY11" fmla="*/ 63917 h 1343059"/>
                <a:gd name="connsiteX12" fmla="*/ 2150865 w 2267326"/>
                <a:gd name="connsiteY12" fmla="*/ 240129 h 1343059"/>
                <a:gd name="connsiteX13" fmla="*/ 2265165 w 2267326"/>
                <a:gd name="connsiteY13" fmla="*/ 263942 h 1343059"/>
                <a:gd name="connsiteX14" fmla="*/ 2217540 w 2267326"/>
                <a:gd name="connsiteY14" fmla="*/ 592554 h 1343059"/>
                <a:gd name="connsiteX15" fmla="*/ 2117528 w 2267326"/>
                <a:gd name="connsiteY15" fmla="*/ 644942 h 1343059"/>
                <a:gd name="connsiteX16" fmla="*/ 1988940 w 2267326"/>
                <a:gd name="connsiteY16" fmla="*/ 802104 h 1343059"/>
                <a:gd name="connsiteX17" fmla="*/ 1817490 w 2267326"/>
                <a:gd name="connsiteY17" fmla="*/ 887829 h 1343059"/>
                <a:gd name="connsiteX18" fmla="*/ 1807965 w 2267326"/>
                <a:gd name="connsiteY18" fmla="*/ 1021179 h 1343059"/>
                <a:gd name="connsiteX19" fmla="*/ 1855590 w 2267326"/>
                <a:gd name="connsiteY19" fmla="*/ 1168817 h 1343059"/>
                <a:gd name="connsiteX20" fmla="*/ 1888928 w 2267326"/>
                <a:gd name="connsiteY20" fmla="*/ 1254542 h 1343059"/>
                <a:gd name="connsiteX21" fmla="*/ 1765103 w 2267326"/>
                <a:gd name="connsiteY21" fmla="*/ 1254542 h 1343059"/>
                <a:gd name="connsiteX22" fmla="*/ 1750815 w 2267326"/>
                <a:gd name="connsiteY22" fmla="*/ 1249779 h 1343059"/>
                <a:gd name="connsiteX23" fmla="*/ 1688903 w 2267326"/>
                <a:gd name="connsiteY23" fmla="*/ 1159292 h 1343059"/>
                <a:gd name="connsiteX24" fmla="*/ 1617465 w 2267326"/>
                <a:gd name="connsiteY24" fmla="*/ 997367 h 1343059"/>
                <a:gd name="connsiteX25" fmla="*/ 1617465 w 2267326"/>
                <a:gd name="connsiteY25" fmla="*/ 968792 h 1343059"/>
                <a:gd name="connsiteX26" fmla="*/ 1626990 w 2267326"/>
                <a:gd name="connsiteY26" fmla="*/ 1011654 h 1343059"/>
                <a:gd name="connsiteX27" fmla="*/ 1550791 w 2267326"/>
                <a:gd name="connsiteY27" fmla="*/ 959267 h 1343059"/>
                <a:gd name="connsiteX28" fmla="*/ 1055490 w 2267326"/>
                <a:gd name="connsiteY28" fmla="*/ 1030704 h 1343059"/>
                <a:gd name="connsiteX29" fmla="*/ 745929 w 2267326"/>
                <a:gd name="connsiteY29" fmla="*/ 1035468 h 1343059"/>
                <a:gd name="connsiteX30" fmla="*/ 745931 w 2267326"/>
                <a:gd name="connsiteY30" fmla="*/ 1232342 h 1343059"/>
                <a:gd name="connsiteX31" fmla="*/ 788790 w 2267326"/>
                <a:gd name="connsiteY31" fmla="*/ 1325979 h 1343059"/>
                <a:gd name="connsiteX32" fmla="*/ 764976 w 2267326"/>
                <a:gd name="connsiteY32" fmla="*/ 1340731 h 1343059"/>
                <a:gd name="connsiteX33" fmla="*/ 631628 w 2267326"/>
                <a:gd name="connsiteY33" fmla="*/ 1316454 h 1343059"/>
                <a:gd name="connsiteX34" fmla="*/ 541139 w 2267326"/>
                <a:gd name="connsiteY34" fmla="*/ 1092618 h 1343059"/>
                <a:gd name="connsiteX35" fmla="*/ 474465 w 2267326"/>
                <a:gd name="connsiteY35" fmla="*/ 1064040 h 1343059"/>
                <a:gd name="connsiteX36" fmla="*/ 422077 w 2267326"/>
                <a:gd name="connsiteY36" fmla="*/ 1045455 h 1343059"/>
                <a:gd name="connsiteX37" fmla="*/ 360165 w 2267326"/>
                <a:gd name="connsiteY37" fmla="*/ 1059279 h 1343059"/>
                <a:gd name="connsiteX0" fmla="*/ 360167 w 2267255"/>
                <a:gd name="connsiteY0" fmla="*/ 1068805 h 1343059"/>
                <a:gd name="connsiteX1" fmla="*/ 336353 w 2267255"/>
                <a:gd name="connsiteY1" fmla="*/ 1226432 h 1343059"/>
                <a:gd name="connsiteX2" fmla="*/ 364927 w 2267255"/>
                <a:gd name="connsiteY2" fmla="*/ 1307393 h 1343059"/>
                <a:gd name="connsiteX3" fmla="*/ 364928 w 2267255"/>
                <a:gd name="connsiteY3" fmla="*/ 1297868 h 1343059"/>
                <a:gd name="connsiteX4" fmla="*/ 293489 w 2267255"/>
                <a:gd name="connsiteY4" fmla="*/ 1302630 h 1343059"/>
                <a:gd name="connsiteX5" fmla="*/ 255394 w 2267255"/>
                <a:gd name="connsiteY5" fmla="*/ 1289493 h 1343059"/>
                <a:gd name="connsiteX6" fmla="*/ 169666 w 2267255"/>
                <a:gd name="connsiteY6" fmla="*/ 1169281 h 1343059"/>
                <a:gd name="connsiteX7" fmla="*/ 2977 w 2267255"/>
                <a:gd name="connsiteY7" fmla="*/ 469194 h 1343059"/>
                <a:gd name="connsiteX8" fmla="*/ 293490 w 2267255"/>
                <a:gd name="connsiteY8" fmla="*/ 92955 h 1343059"/>
                <a:gd name="connsiteX9" fmla="*/ 1350765 w 2267255"/>
                <a:gd name="connsiteY9" fmla="*/ 49630 h 1343059"/>
                <a:gd name="connsiteX10" fmla="*/ 1803204 w 2267255"/>
                <a:gd name="connsiteY10" fmla="*/ 2005 h 1343059"/>
                <a:gd name="connsiteX11" fmla="*/ 1965128 w 2267255"/>
                <a:gd name="connsiteY11" fmla="*/ 63917 h 1343059"/>
                <a:gd name="connsiteX12" fmla="*/ 2150865 w 2267255"/>
                <a:gd name="connsiteY12" fmla="*/ 240129 h 1343059"/>
                <a:gd name="connsiteX13" fmla="*/ 2265165 w 2267255"/>
                <a:gd name="connsiteY13" fmla="*/ 263942 h 1343059"/>
                <a:gd name="connsiteX14" fmla="*/ 2217540 w 2267255"/>
                <a:gd name="connsiteY14" fmla="*/ 592554 h 1343059"/>
                <a:gd name="connsiteX15" fmla="*/ 2127053 w 2267255"/>
                <a:gd name="connsiteY15" fmla="*/ 663992 h 1343059"/>
                <a:gd name="connsiteX16" fmla="*/ 1988940 w 2267255"/>
                <a:gd name="connsiteY16" fmla="*/ 802104 h 1343059"/>
                <a:gd name="connsiteX17" fmla="*/ 1817490 w 2267255"/>
                <a:gd name="connsiteY17" fmla="*/ 887829 h 1343059"/>
                <a:gd name="connsiteX18" fmla="*/ 1807965 w 2267255"/>
                <a:gd name="connsiteY18" fmla="*/ 1021179 h 1343059"/>
                <a:gd name="connsiteX19" fmla="*/ 1855590 w 2267255"/>
                <a:gd name="connsiteY19" fmla="*/ 1168817 h 1343059"/>
                <a:gd name="connsiteX20" fmla="*/ 1888928 w 2267255"/>
                <a:gd name="connsiteY20" fmla="*/ 1254542 h 1343059"/>
                <a:gd name="connsiteX21" fmla="*/ 1765103 w 2267255"/>
                <a:gd name="connsiteY21" fmla="*/ 1254542 h 1343059"/>
                <a:gd name="connsiteX22" fmla="*/ 1750815 w 2267255"/>
                <a:gd name="connsiteY22" fmla="*/ 1249779 h 1343059"/>
                <a:gd name="connsiteX23" fmla="*/ 1688903 w 2267255"/>
                <a:gd name="connsiteY23" fmla="*/ 1159292 h 1343059"/>
                <a:gd name="connsiteX24" fmla="*/ 1617465 w 2267255"/>
                <a:gd name="connsiteY24" fmla="*/ 997367 h 1343059"/>
                <a:gd name="connsiteX25" fmla="*/ 1617465 w 2267255"/>
                <a:gd name="connsiteY25" fmla="*/ 968792 h 1343059"/>
                <a:gd name="connsiteX26" fmla="*/ 1626990 w 2267255"/>
                <a:gd name="connsiteY26" fmla="*/ 1011654 h 1343059"/>
                <a:gd name="connsiteX27" fmla="*/ 1550791 w 2267255"/>
                <a:gd name="connsiteY27" fmla="*/ 959267 h 1343059"/>
                <a:gd name="connsiteX28" fmla="*/ 1055490 w 2267255"/>
                <a:gd name="connsiteY28" fmla="*/ 1030704 h 1343059"/>
                <a:gd name="connsiteX29" fmla="*/ 745929 w 2267255"/>
                <a:gd name="connsiteY29" fmla="*/ 1035468 h 1343059"/>
                <a:gd name="connsiteX30" fmla="*/ 745931 w 2267255"/>
                <a:gd name="connsiteY30" fmla="*/ 1232342 h 1343059"/>
                <a:gd name="connsiteX31" fmla="*/ 788790 w 2267255"/>
                <a:gd name="connsiteY31" fmla="*/ 1325979 h 1343059"/>
                <a:gd name="connsiteX32" fmla="*/ 764976 w 2267255"/>
                <a:gd name="connsiteY32" fmla="*/ 1340731 h 1343059"/>
                <a:gd name="connsiteX33" fmla="*/ 631628 w 2267255"/>
                <a:gd name="connsiteY33" fmla="*/ 1316454 h 1343059"/>
                <a:gd name="connsiteX34" fmla="*/ 541139 w 2267255"/>
                <a:gd name="connsiteY34" fmla="*/ 1092618 h 1343059"/>
                <a:gd name="connsiteX35" fmla="*/ 474465 w 2267255"/>
                <a:gd name="connsiteY35" fmla="*/ 1064040 h 1343059"/>
                <a:gd name="connsiteX36" fmla="*/ 422077 w 2267255"/>
                <a:gd name="connsiteY36" fmla="*/ 1045455 h 1343059"/>
                <a:gd name="connsiteX37" fmla="*/ 360165 w 2267255"/>
                <a:gd name="connsiteY37" fmla="*/ 1059279 h 1343059"/>
                <a:gd name="connsiteX0" fmla="*/ 360167 w 2269089"/>
                <a:gd name="connsiteY0" fmla="*/ 1068805 h 1343059"/>
                <a:gd name="connsiteX1" fmla="*/ 336353 w 2269089"/>
                <a:gd name="connsiteY1" fmla="*/ 1226432 h 1343059"/>
                <a:gd name="connsiteX2" fmla="*/ 364927 w 2269089"/>
                <a:gd name="connsiteY2" fmla="*/ 1307393 h 1343059"/>
                <a:gd name="connsiteX3" fmla="*/ 364928 w 2269089"/>
                <a:gd name="connsiteY3" fmla="*/ 1297868 h 1343059"/>
                <a:gd name="connsiteX4" fmla="*/ 293489 w 2269089"/>
                <a:gd name="connsiteY4" fmla="*/ 1302630 h 1343059"/>
                <a:gd name="connsiteX5" fmla="*/ 255394 w 2269089"/>
                <a:gd name="connsiteY5" fmla="*/ 1289493 h 1343059"/>
                <a:gd name="connsiteX6" fmla="*/ 169666 w 2269089"/>
                <a:gd name="connsiteY6" fmla="*/ 1169281 h 1343059"/>
                <a:gd name="connsiteX7" fmla="*/ 2977 w 2269089"/>
                <a:gd name="connsiteY7" fmla="*/ 469194 h 1343059"/>
                <a:gd name="connsiteX8" fmla="*/ 293490 w 2269089"/>
                <a:gd name="connsiteY8" fmla="*/ 92955 h 1343059"/>
                <a:gd name="connsiteX9" fmla="*/ 1350765 w 2269089"/>
                <a:gd name="connsiteY9" fmla="*/ 49630 h 1343059"/>
                <a:gd name="connsiteX10" fmla="*/ 1803204 w 2269089"/>
                <a:gd name="connsiteY10" fmla="*/ 2005 h 1343059"/>
                <a:gd name="connsiteX11" fmla="*/ 1965128 w 2269089"/>
                <a:gd name="connsiteY11" fmla="*/ 63917 h 1343059"/>
                <a:gd name="connsiteX12" fmla="*/ 2150865 w 2269089"/>
                <a:gd name="connsiteY12" fmla="*/ 240129 h 1343059"/>
                <a:gd name="connsiteX13" fmla="*/ 2265165 w 2269089"/>
                <a:gd name="connsiteY13" fmla="*/ 263942 h 1343059"/>
                <a:gd name="connsiteX14" fmla="*/ 2231828 w 2269089"/>
                <a:gd name="connsiteY14" fmla="*/ 573504 h 1343059"/>
                <a:gd name="connsiteX15" fmla="*/ 2127053 w 2269089"/>
                <a:gd name="connsiteY15" fmla="*/ 663992 h 1343059"/>
                <a:gd name="connsiteX16" fmla="*/ 1988940 w 2269089"/>
                <a:gd name="connsiteY16" fmla="*/ 802104 h 1343059"/>
                <a:gd name="connsiteX17" fmla="*/ 1817490 w 2269089"/>
                <a:gd name="connsiteY17" fmla="*/ 887829 h 1343059"/>
                <a:gd name="connsiteX18" fmla="*/ 1807965 w 2269089"/>
                <a:gd name="connsiteY18" fmla="*/ 1021179 h 1343059"/>
                <a:gd name="connsiteX19" fmla="*/ 1855590 w 2269089"/>
                <a:gd name="connsiteY19" fmla="*/ 1168817 h 1343059"/>
                <a:gd name="connsiteX20" fmla="*/ 1888928 w 2269089"/>
                <a:gd name="connsiteY20" fmla="*/ 1254542 h 1343059"/>
                <a:gd name="connsiteX21" fmla="*/ 1765103 w 2269089"/>
                <a:gd name="connsiteY21" fmla="*/ 1254542 h 1343059"/>
                <a:gd name="connsiteX22" fmla="*/ 1750815 w 2269089"/>
                <a:gd name="connsiteY22" fmla="*/ 1249779 h 1343059"/>
                <a:gd name="connsiteX23" fmla="*/ 1688903 w 2269089"/>
                <a:gd name="connsiteY23" fmla="*/ 1159292 h 1343059"/>
                <a:gd name="connsiteX24" fmla="*/ 1617465 w 2269089"/>
                <a:gd name="connsiteY24" fmla="*/ 997367 h 1343059"/>
                <a:gd name="connsiteX25" fmla="*/ 1617465 w 2269089"/>
                <a:gd name="connsiteY25" fmla="*/ 968792 h 1343059"/>
                <a:gd name="connsiteX26" fmla="*/ 1626990 w 2269089"/>
                <a:gd name="connsiteY26" fmla="*/ 1011654 h 1343059"/>
                <a:gd name="connsiteX27" fmla="*/ 1550791 w 2269089"/>
                <a:gd name="connsiteY27" fmla="*/ 959267 h 1343059"/>
                <a:gd name="connsiteX28" fmla="*/ 1055490 w 2269089"/>
                <a:gd name="connsiteY28" fmla="*/ 1030704 h 1343059"/>
                <a:gd name="connsiteX29" fmla="*/ 745929 w 2269089"/>
                <a:gd name="connsiteY29" fmla="*/ 1035468 h 1343059"/>
                <a:gd name="connsiteX30" fmla="*/ 745931 w 2269089"/>
                <a:gd name="connsiteY30" fmla="*/ 1232342 h 1343059"/>
                <a:gd name="connsiteX31" fmla="*/ 788790 w 2269089"/>
                <a:gd name="connsiteY31" fmla="*/ 1325979 h 1343059"/>
                <a:gd name="connsiteX32" fmla="*/ 764976 w 2269089"/>
                <a:gd name="connsiteY32" fmla="*/ 1340731 h 1343059"/>
                <a:gd name="connsiteX33" fmla="*/ 631628 w 2269089"/>
                <a:gd name="connsiteY33" fmla="*/ 1316454 h 1343059"/>
                <a:gd name="connsiteX34" fmla="*/ 541139 w 2269089"/>
                <a:gd name="connsiteY34" fmla="*/ 1092618 h 1343059"/>
                <a:gd name="connsiteX35" fmla="*/ 474465 w 2269089"/>
                <a:gd name="connsiteY35" fmla="*/ 1064040 h 1343059"/>
                <a:gd name="connsiteX36" fmla="*/ 422077 w 2269089"/>
                <a:gd name="connsiteY36" fmla="*/ 1045455 h 1343059"/>
                <a:gd name="connsiteX37" fmla="*/ 360165 w 2269089"/>
                <a:gd name="connsiteY37" fmla="*/ 1059279 h 1343059"/>
                <a:gd name="connsiteX0" fmla="*/ 360167 w 2269089"/>
                <a:gd name="connsiteY0" fmla="*/ 1068805 h 1343059"/>
                <a:gd name="connsiteX1" fmla="*/ 336353 w 2269089"/>
                <a:gd name="connsiteY1" fmla="*/ 1226432 h 1343059"/>
                <a:gd name="connsiteX2" fmla="*/ 364927 w 2269089"/>
                <a:gd name="connsiteY2" fmla="*/ 1307393 h 1343059"/>
                <a:gd name="connsiteX3" fmla="*/ 364928 w 2269089"/>
                <a:gd name="connsiteY3" fmla="*/ 1297868 h 1343059"/>
                <a:gd name="connsiteX4" fmla="*/ 293489 w 2269089"/>
                <a:gd name="connsiteY4" fmla="*/ 1302630 h 1343059"/>
                <a:gd name="connsiteX5" fmla="*/ 255394 w 2269089"/>
                <a:gd name="connsiteY5" fmla="*/ 1289493 h 1343059"/>
                <a:gd name="connsiteX6" fmla="*/ 169666 w 2269089"/>
                <a:gd name="connsiteY6" fmla="*/ 1169281 h 1343059"/>
                <a:gd name="connsiteX7" fmla="*/ 2977 w 2269089"/>
                <a:gd name="connsiteY7" fmla="*/ 469194 h 1343059"/>
                <a:gd name="connsiteX8" fmla="*/ 293490 w 2269089"/>
                <a:gd name="connsiteY8" fmla="*/ 92955 h 1343059"/>
                <a:gd name="connsiteX9" fmla="*/ 1350765 w 2269089"/>
                <a:gd name="connsiteY9" fmla="*/ 49630 h 1343059"/>
                <a:gd name="connsiteX10" fmla="*/ 1803204 w 2269089"/>
                <a:gd name="connsiteY10" fmla="*/ 2005 h 1343059"/>
                <a:gd name="connsiteX11" fmla="*/ 1965128 w 2269089"/>
                <a:gd name="connsiteY11" fmla="*/ 63917 h 1343059"/>
                <a:gd name="connsiteX12" fmla="*/ 2150865 w 2269089"/>
                <a:gd name="connsiteY12" fmla="*/ 240129 h 1343059"/>
                <a:gd name="connsiteX13" fmla="*/ 2265165 w 2269089"/>
                <a:gd name="connsiteY13" fmla="*/ 263942 h 1343059"/>
                <a:gd name="connsiteX14" fmla="*/ 2231828 w 2269089"/>
                <a:gd name="connsiteY14" fmla="*/ 573504 h 1343059"/>
                <a:gd name="connsiteX15" fmla="*/ 2127053 w 2269089"/>
                <a:gd name="connsiteY15" fmla="*/ 663992 h 1343059"/>
                <a:gd name="connsiteX16" fmla="*/ 1988940 w 2269089"/>
                <a:gd name="connsiteY16" fmla="*/ 802104 h 1343059"/>
                <a:gd name="connsiteX17" fmla="*/ 1817490 w 2269089"/>
                <a:gd name="connsiteY17" fmla="*/ 887829 h 1343059"/>
                <a:gd name="connsiteX18" fmla="*/ 1807965 w 2269089"/>
                <a:gd name="connsiteY18" fmla="*/ 1021179 h 1343059"/>
                <a:gd name="connsiteX19" fmla="*/ 1855590 w 2269089"/>
                <a:gd name="connsiteY19" fmla="*/ 1168817 h 1343059"/>
                <a:gd name="connsiteX20" fmla="*/ 1888928 w 2269089"/>
                <a:gd name="connsiteY20" fmla="*/ 1254542 h 1343059"/>
                <a:gd name="connsiteX21" fmla="*/ 1765103 w 2269089"/>
                <a:gd name="connsiteY21" fmla="*/ 1254542 h 1343059"/>
                <a:gd name="connsiteX22" fmla="*/ 1750815 w 2269089"/>
                <a:gd name="connsiteY22" fmla="*/ 1249779 h 1343059"/>
                <a:gd name="connsiteX23" fmla="*/ 1688903 w 2269089"/>
                <a:gd name="connsiteY23" fmla="*/ 1159292 h 1343059"/>
                <a:gd name="connsiteX24" fmla="*/ 1617465 w 2269089"/>
                <a:gd name="connsiteY24" fmla="*/ 997367 h 1343059"/>
                <a:gd name="connsiteX25" fmla="*/ 1617465 w 2269089"/>
                <a:gd name="connsiteY25" fmla="*/ 968792 h 1343059"/>
                <a:gd name="connsiteX26" fmla="*/ 1626990 w 2269089"/>
                <a:gd name="connsiteY26" fmla="*/ 1011654 h 1343059"/>
                <a:gd name="connsiteX27" fmla="*/ 1550791 w 2269089"/>
                <a:gd name="connsiteY27" fmla="*/ 959267 h 1343059"/>
                <a:gd name="connsiteX28" fmla="*/ 1055490 w 2269089"/>
                <a:gd name="connsiteY28" fmla="*/ 1030704 h 1343059"/>
                <a:gd name="connsiteX29" fmla="*/ 745929 w 2269089"/>
                <a:gd name="connsiteY29" fmla="*/ 1035468 h 1343059"/>
                <a:gd name="connsiteX30" fmla="*/ 745931 w 2269089"/>
                <a:gd name="connsiteY30" fmla="*/ 1232342 h 1343059"/>
                <a:gd name="connsiteX31" fmla="*/ 788790 w 2269089"/>
                <a:gd name="connsiteY31" fmla="*/ 1325979 h 1343059"/>
                <a:gd name="connsiteX32" fmla="*/ 764976 w 2269089"/>
                <a:gd name="connsiteY32" fmla="*/ 1340731 h 1343059"/>
                <a:gd name="connsiteX33" fmla="*/ 631628 w 2269089"/>
                <a:gd name="connsiteY33" fmla="*/ 1316454 h 1343059"/>
                <a:gd name="connsiteX34" fmla="*/ 541139 w 2269089"/>
                <a:gd name="connsiteY34" fmla="*/ 1092618 h 1343059"/>
                <a:gd name="connsiteX35" fmla="*/ 474465 w 2269089"/>
                <a:gd name="connsiteY35" fmla="*/ 1064040 h 1343059"/>
                <a:gd name="connsiteX36" fmla="*/ 422077 w 2269089"/>
                <a:gd name="connsiteY36" fmla="*/ 1045455 h 1343059"/>
                <a:gd name="connsiteX37" fmla="*/ 360165 w 2269089"/>
                <a:gd name="connsiteY37" fmla="*/ 1059279 h 1343059"/>
                <a:gd name="connsiteX0" fmla="*/ 360167 w 2271079"/>
                <a:gd name="connsiteY0" fmla="*/ 1068805 h 1343059"/>
                <a:gd name="connsiteX1" fmla="*/ 336353 w 2271079"/>
                <a:gd name="connsiteY1" fmla="*/ 1226432 h 1343059"/>
                <a:gd name="connsiteX2" fmla="*/ 364927 w 2271079"/>
                <a:gd name="connsiteY2" fmla="*/ 1307393 h 1343059"/>
                <a:gd name="connsiteX3" fmla="*/ 364928 w 2271079"/>
                <a:gd name="connsiteY3" fmla="*/ 1297868 h 1343059"/>
                <a:gd name="connsiteX4" fmla="*/ 293489 w 2271079"/>
                <a:gd name="connsiteY4" fmla="*/ 1302630 h 1343059"/>
                <a:gd name="connsiteX5" fmla="*/ 255394 w 2271079"/>
                <a:gd name="connsiteY5" fmla="*/ 1289493 h 1343059"/>
                <a:gd name="connsiteX6" fmla="*/ 169666 w 2271079"/>
                <a:gd name="connsiteY6" fmla="*/ 1169281 h 1343059"/>
                <a:gd name="connsiteX7" fmla="*/ 2977 w 2271079"/>
                <a:gd name="connsiteY7" fmla="*/ 469194 h 1343059"/>
                <a:gd name="connsiteX8" fmla="*/ 293490 w 2271079"/>
                <a:gd name="connsiteY8" fmla="*/ 92955 h 1343059"/>
                <a:gd name="connsiteX9" fmla="*/ 1350765 w 2271079"/>
                <a:gd name="connsiteY9" fmla="*/ 49630 h 1343059"/>
                <a:gd name="connsiteX10" fmla="*/ 1803204 w 2271079"/>
                <a:gd name="connsiteY10" fmla="*/ 2005 h 1343059"/>
                <a:gd name="connsiteX11" fmla="*/ 1965128 w 2271079"/>
                <a:gd name="connsiteY11" fmla="*/ 63917 h 1343059"/>
                <a:gd name="connsiteX12" fmla="*/ 2150865 w 2271079"/>
                <a:gd name="connsiteY12" fmla="*/ 240129 h 1343059"/>
                <a:gd name="connsiteX13" fmla="*/ 2265165 w 2271079"/>
                <a:gd name="connsiteY13" fmla="*/ 263942 h 1343059"/>
                <a:gd name="connsiteX14" fmla="*/ 2241353 w 2271079"/>
                <a:gd name="connsiteY14" fmla="*/ 497304 h 1343059"/>
                <a:gd name="connsiteX15" fmla="*/ 2127053 w 2271079"/>
                <a:gd name="connsiteY15" fmla="*/ 663992 h 1343059"/>
                <a:gd name="connsiteX16" fmla="*/ 1988940 w 2271079"/>
                <a:gd name="connsiteY16" fmla="*/ 802104 h 1343059"/>
                <a:gd name="connsiteX17" fmla="*/ 1817490 w 2271079"/>
                <a:gd name="connsiteY17" fmla="*/ 887829 h 1343059"/>
                <a:gd name="connsiteX18" fmla="*/ 1807965 w 2271079"/>
                <a:gd name="connsiteY18" fmla="*/ 1021179 h 1343059"/>
                <a:gd name="connsiteX19" fmla="*/ 1855590 w 2271079"/>
                <a:gd name="connsiteY19" fmla="*/ 1168817 h 1343059"/>
                <a:gd name="connsiteX20" fmla="*/ 1888928 w 2271079"/>
                <a:gd name="connsiteY20" fmla="*/ 1254542 h 1343059"/>
                <a:gd name="connsiteX21" fmla="*/ 1765103 w 2271079"/>
                <a:gd name="connsiteY21" fmla="*/ 1254542 h 1343059"/>
                <a:gd name="connsiteX22" fmla="*/ 1750815 w 2271079"/>
                <a:gd name="connsiteY22" fmla="*/ 1249779 h 1343059"/>
                <a:gd name="connsiteX23" fmla="*/ 1688903 w 2271079"/>
                <a:gd name="connsiteY23" fmla="*/ 1159292 h 1343059"/>
                <a:gd name="connsiteX24" fmla="*/ 1617465 w 2271079"/>
                <a:gd name="connsiteY24" fmla="*/ 997367 h 1343059"/>
                <a:gd name="connsiteX25" fmla="*/ 1617465 w 2271079"/>
                <a:gd name="connsiteY25" fmla="*/ 968792 h 1343059"/>
                <a:gd name="connsiteX26" fmla="*/ 1626990 w 2271079"/>
                <a:gd name="connsiteY26" fmla="*/ 1011654 h 1343059"/>
                <a:gd name="connsiteX27" fmla="*/ 1550791 w 2271079"/>
                <a:gd name="connsiteY27" fmla="*/ 959267 h 1343059"/>
                <a:gd name="connsiteX28" fmla="*/ 1055490 w 2271079"/>
                <a:gd name="connsiteY28" fmla="*/ 1030704 h 1343059"/>
                <a:gd name="connsiteX29" fmla="*/ 745929 w 2271079"/>
                <a:gd name="connsiteY29" fmla="*/ 1035468 h 1343059"/>
                <a:gd name="connsiteX30" fmla="*/ 745931 w 2271079"/>
                <a:gd name="connsiteY30" fmla="*/ 1232342 h 1343059"/>
                <a:gd name="connsiteX31" fmla="*/ 788790 w 2271079"/>
                <a:gd name="connsiteY31" fmla="*/ 1325979 h 1343059"/>
                <a:gd name="connsiteX32" fmla="*/ 764976 w 2271079"/>
                <a:gd name="connsiteY32" fmla="*/ 1340731 h 1343059"/>
                <a:gd name="connsiteX33" fmla="*/ 631628 w 2271079"/>
                <a:gd name="connsiteY33" fmla="*/ 1316454 h 1343059"/>
                <a:gd name="connsiteX34" fmla="*/ 541139 w 2271079"/>
                <a:gd name="connsiteY34" fmla="*/ 1092618 h 1343059"/>
                <a:gd name="connsiteX35" fmla="*/ 474465 w 2271079"/>
                <a:gd name="connsiteY35" fmla="*/ 1064040 h 1343059"/>
                <a:gd name="connsiteX36" fmla="*/ 422077 w 2271079"/>
                <a:gd name="connsiteY36" fmla="*/ 1045455 h 1343059"/>
                <a:gd name="connsiteX37" fmla="*/ 360165 w 2271079"/>
                <a:gd name="connsiteY37" fmla="*/ 1059279 h 1343059"/>
                <a:gd name="connsiteX0" fmla="*/ 360167 w 2281837"/>
                <a:gd name="connsiteY0" fmla="*/ 1068805 h 1343059"/>
                <a:gd name="connsiteX1" fmla="*/ 336353 w 2281837"/>
                <a:gd name="connsiteY1" fmla="*/ 1226432 h 1343059"/>
                <a:gd name="connsiteX2" fmla="*/ 364927 w 2281837"/>
                <a:gd name="connsiteY2" fmla="*/ 1307393 h 1343059"/>
                <a:gd name="connsiteX3" fmla="*/ 364928 w 2281837"/>
                <a:gd name="connsiteY3" fmla="*/ 1297868 h 1343059"/>
                <a:gd name="connsiteX4" fmla="*/ 293489 w 2281837"/>
                <a:gd name="connsiteY4" fmla="*/ 1302630 h 1343059"/>
                <a:gd name="connsiteX5" fmla="*/ 255394 w 2281837"/>
                <a:gd name="connsiteY5" fmla="*/ 1289493 h 1343059"/>
                <a:gd name="connsiteX6" fmla="*/ 169666 w 2281837"/>
                <a:gd name="connsiteY6" fmla="*/ 1169281 h 1343059"/>
                <a:gd name="connsiteX7" fmla="*/ 2977 w 2281837"/>
                <a:gd name="connsiteY7" fmla="*/ 469194 h 1343059"/>
                <a:gd name="connsiteX8" fmla="*/ 293490 w 2281837"/>
                <a:gd name="connsiteY8" fmla="*/ 92955 h 1343059"/>
                <a:gd name="connsiteX9" fmla="*/ 1350765 w 2281837"/>
                <a:gd name="connsiteY9" fmla="*/ 49630 h 1343059"/>
                <a:gd name="connsiteX10" fmla="*/ 1803204 w 2281837"/>
                <a:gd name="connsiteY10" fmla="*/ 2005 h 1343059"/>
                <a:gd name="connsiteX11" fmla="*/ 1965128 w 2281837"/>
                <a:gd name="connsiteY11" fmla="*/ 63917 h 1343059"/>
                <a:gd name="connsiteX12" fmla="*/ 2150865 w 2281837"/>
                <a:gd name="connsiteY12" fmla="*/ 240129 h 1343059"/>
                <a:gd name="connsiteX13" fmla="*/ 2265165 w 2281837"/>
                <a:gd name="connsiteY13" fmla="*/ 263942 h 1343059"/>
                <a:gd name="connsiteX14" fmla="*/ 2241353 w 2281837"/>
                <a:gd name="connsiteY14" fmla="*/ 497304 h 1343059"/>
                <a:gd name="connsiteX15" fmla="*/ 2127053 w 2281837"/>
                <a:gd name="connsiteY15" fmla="*/ 663992 h 1343059"/>
                <a:gd name="connsiteX16" fmla="*/ 1988940 w 2281837"/>
                <a:gd name="connsiteY16" fmla="*/ 802104 h 1343059"/>
                <a:gd name="connsiteX17" fmla="*/ 1817490 w 2281837"/>
                <a:gd name="connsiteY17" fmla="*/ 887829 h 1343059"/>
                <a:gd name="connsiteX18" fmla="*/ 1807965 w 2281837"/>
                <a:gd name="connsiteY18" fmla="*/ 1021179 h 1343059"/>
                <a:gd name="connsiteX19" fmla="*/ 1855590 w 2281837"/>
                <a:gd name="connsiteY19" fmla="*/ 1168817 h 1343059"/>
                <a:gd name="connsiteX20" fmla="*/ 1888928 w 2281837"/>
                <a:gd name="connsiteY20" fmla="*/ 1254542 h 1343059"/>
                <a:gd name="connsiteX21" fmla="*/ 1765103 w 2281837"/>
                <a:gd name="connsiteY21" fmla="*/ 1254542 h 1343059"/>
                <a:gd name="connsiteX22" fmla="*/ 1750815 w 2281837"/>
                <a:gd name="connsiteY22" fmla="*/ 1249779 h 1343059"/>
                <a:gd name="connsiteX23" fmla="*/ 1688903 w 2281837"/>
                <a:gd name="connsiteY23" fmla="*/ 1159292 h 1343059"/>
                <a:gd name="connsiteX24" fmla="*/ 1617465 w 2281837"/>
                <a:gd name="connsiteY24" fmla="*/ 997367 h 1343059"/>
                <a:gd name="connsiteX25" fmla="*/ 1617465 w 2281837"/>
                <a:gd name="connsiteY25" fmla="*/ 968792 h 1343059"/>
                <a:gd name="connsiteX26" fmla="*/ 1626990 w 2281837"/>
                <a:gd name="connsiteY26" fmla="*/ 1011654 h 1343059"/>
                <a:gd name="connsiteX27" fmla="*/ 1550791 w 2281837"/>
                <a:gd name="connsiteY27" fmla="*/ 959267 h 1343059"/>
                <a:gd name="connsiteX28" fmla="*/ 1055490 w 2281837"/>
                <a:gd name="connsiteY28" fmla="*/ 1030704 h 1343059"/>
                <a:gd name="connsiteX29" fmla="*/ 745929 w 2281837"/>
                <a:gd name="connsiteY29" fmla="*/ 1035468 h 1343059"/>
                <a:gd name="connsiteX30" fmla="*/ 745931 w 2281837"/>
                <a:gd name="connsiteY30" fmla="*/ 1232342 h 1343059"/>
                <a:gd name="connsiteX31" fmla="*/ 788790 w 2281837"/>
                <a:gd name="connsiteY31" fmla="*/ 1325979 h 1343059"/>
                <a:gd name="connsiteX32" fmla="*/ 764976 w 2281837"/>
                <a:gd name="connsiteY32" fmla="*/ 1340731 h 1343059"/>
                <a:gd name="connsiteX33" fmla="*/ 631628 w 2281837"/>
                <a:gd name="connsiteY33" fmla="*/ 1316454 h 1343059"/>
                <a:gd name="connsiteX34" fmla="*/ 541139 w 2281837"/>
                <a:gd name="connsiteY34" fmla="*/ 1092618 h 1343059"/>
                <a:gd name="connsiteX35" fmla="*/ 474465 w 2281837"/>
                <a:gd name="connsiteY35" fmla="*/ 1064040 h 1343059"/>
                <a:gd name="connsiteX36" fmla="*/ 422077 w 2281837"/>
                <a:gd name="connsiteY36" fmla="*/ 1045455 h 1343059"/>
                <a:gd name="connsiteX37" fmla="*/ 360165 w 2281837"/>
                <a:gd name="connsiteY37" fmla="*/ 1059279 h 1343059"/>
                <a:gd name="connsiteX0" fmla="*/ 360167 w 2281837"/>
                <a:gd name="connsiteY0" fmla="*/ 1068561 h 1342815"/>
                <a:gd name="connsiteX1" fmla="*/ 336353 w 2281837"/>
                <a:gd name="connsiteY1" fmla="*/ 1226188 h 1342815"/>
                <a:gd name="connsiteX2" fmla="*/ 364927 w 2281837"/>
                <a:gd name="connsiteY2" fmla="*/ 1307149 h 1342815"/>
                <a:gd name="connsiteX3" fmla="*/ 364928 w 2281837"/>
                <a:gd name="connsiteY3" fmla="*/ 1297624 h 1342815"/>
                <a:gd name="connsiteX4" fmla="*/ 293489 w 2281837"/>
                <a:gd name="connsiteY4" fmla="*/ 1302386 h 1342815"/>
                <a:gd name="connsiteX5" fmla="*/ 255394 w 2281837"/>
                <a:gd name="connsiteY5" fmla="*/ 1289249 h 1342815"/>
                <a:gd name="connsiteX6" fmla="*/ 169666 w 2281837"/>
                <a:gd name="connsiteY6" fmla="*/ 1169037 h 1342815"/>
                <a:gd name="connsiteX7" fmla="*/ 2977 w 2281837"/>
                <a:gd name="connsiteY7" fmla="*/ 468950 h 1342815"/>
                <a:gd name="connsiteX8" fmla="*/ 293490 w 2281837"/>
                <a:gd name="connsiteY8" fmla="*/ 92711 h 1342815"/>
                <a:gd name="connsiteX9" fmla="*/ 758867 w 2281837"/>
                <a:gd name="connsiteY9" fmla="*/ 46350 h 1342815"/>
                <a:gd name="connsiteX10" fmla="*/ 1350765 w 2281837"/>
                <a:gd name="connsiteY10" fmla="*/ 49386 h 1342815"/>
                <a:gd name="connsiteX11" fmla="*/ 1803204 w 2281837"/>
                <a:gd name="connsiteY11" fmla="*/ 1761 h 1342815"/>
                <a:gd name="connsiteX12" fmla="*/ 1965128 w 2281837"/>
                <a:gd name="connsiteY12" fmla="*/ 63673 h 1342815"/>
                <a:gd name="connsiteX13" fmla="*/ 2150865 w 2281837"/>
                <a:gd name="connsiteY13" fmla="*/ 239885 h 1342815"/>
                <a:gd name="connsiteX14" fmla="*/ 2265165 w 2281837"/>
                <a:gd name="connsiteY14" fmla="*/ 263698 h 1342815"/>
                <a:gd name="connsiteX15" fmla="*/ 2241353 w 2281837"/>
                <a:gd name="connsiteY15" fmla="*/ 497060 h 1342815"/>
                <a:gd name="connsiteX16" fmla="*/ 2127053 w 2281837"/>
                <a:gd name="connsiteY16" fmla="*/ 663748 h 1342815"/>
                <a:gd name="connsiteX17" fmla="*/ 1988940 w 2281837"/>
                <a:gd name="connsiteY17" fmla="*/ 801860 h 1342815"/>
                <a:gd name="connsiteX18" fmla="*/ 1817490 w 2281837"/>
                <a:gd name="connsiteY18" fmla="*/ 887585 h 1342815"/>
                <a:gd name="connsiteX19" fmla="*/ 1807965 w 2281837"/>
                <a:gd name="connsiteY19" fmla="*/ 1020935 h 1342815"/>
                <a:gd name="connsiteX20" fmla="*/ 1855590 w 2281837"/>
                <a:gd name="connsiteY20" fmla="*/ 1168573 h 1342815"/>
                <a:gd name="connsiteX21" fmla="*/ 1888928 w 2281837"/>
                <a:gd name="connsiteY21" fmla="*/ 1254298 h 1342815"/>
                <a:gd name="connsiteX22" fmla="*/ 1765103 w 2281837"/>
                <a:gd name="connsiteY22" fmla="*/ 1254298 h 1342815"/>
                <a:gd name="connsiteX23" fmla="*/ 1750815 w 2281837"/>
                <a:gd name="connsiteY23" fmla="*/ 1249535 h 1342815"/>
                <a:gd name="connsiteX24" fmla="*/ 1688903 w 2281837"/>
                <a:gd name="connsiteY24" fmla="*/ 1159048 h 1342815"/>
                <a:gd name="connsiteX25" fmla="*/ 1617465 w 2281837"/>
                <a:gd name="connsiteY25" fmla="*/ 997123 h 1342815"/>
                <a:gd name="connsiteX26" fmla="*/ 1617465 w 2281837"/>
                <a:gd name="connsiteY26" fmla="*/ 968548 h 1342815"/>
                <a:gd name="connsiteX27" fmla="*/ 1626990 w 2281837"/>
                <a:gd name="connsiteY27" fmla="*/ 1011410 h 1342815"/>
                <a:gd name="connsiteX28" fmla="*/ 1550791 w 2281837"/>
                <a:gd name="connsiteY28" fmla="*/ 959023 h 1342815"/>
                <a:gd name="connsiteX29" fmla="*/ 1055490 w 2281837"/>
                <a:gd name="connsiteY29" fmla="*/ 1030460 h 1342815"/>
                <a:gd name="connsiteX30" fmla="*/ 745929 w 2281837"/>
                <a:gd name="connsiteY30" fmla="*/ 1035224 h 1342815"/>
                <a:gd name="connsiteX31" fmla="*/ 745931 w 2281837"/>
                <a:gd name="connsiteY31" fmla="*/ 1232098 h 1342815"/>
                <a:gd name="connsiteX32" fmla="*/ 788790 w 2281837"/>
                <a:gd name="connsiteY32" fmla="*/ 1325735 h 1342815"/>
                <a:gd name="connsiteX33" fmla="*/ 764976 w 2281837"/>
                <a:gd name="connsiteY33" fmla="*/ 1340487 h 1342815"/>
                <a:gd name="connsiteX34" fmla="*/ 631628 w 2281837"/>
                <a:gd name="connsiteY34" fmla="*/ 1316210 h 1342815"/>
                <a:gd name="connsiteX35" fmla="*/ 541139 w 2281837"/>
                <a:gd name="connsiteY35" fmla="*/ 1092374 h 1342815"/>
                <a:gd name="connsiteX36" fmla="*/ 474465 w 2281837"/>
                <a:gd name="connsiteY36" fmla="*/ 1063796 h 1342815"/>
                <a:gd name="connsiteX37" fmla="*/ 422077 w 2281837"/>
                <a:gd name="connsiteY37" fmla="*/ 1045211 h 1342815"/>
                <a:gd name="connsiteX38" fmla="*/ 360165 w 2281837"/>
                <a:gd name="connsiteY38" fmla="*/ 1059035 h 1342815"/>
                <a:gd name="connsiteX0" fmla="*/ 360167 w 2281837"/>
                <a:gd name="connsiteY0" fmla="*/ 1068704 h 1342958"/>
                <a:gd name="connsiteX1" fmla="*/ 336353 w 2281837"/>
                <a:gd name="connsiteY1" fmla="*/ 1226331 h 1342958"/>
                <a:gd name="connsiteX2" fmla="*/ 364927 w 2281837"/>
                <a:gd name="connsiteY2" fmla="*/ 1307292 h 1342958"/>
                <a:gd name="connsiteX3" fmla="*/ 364928 w 2281837"/>
                <a:gd name="connsiteY3" fmla="*/ 1297767 h 1342958"/>
                <a:gd name="connsiteX4" fmla="*/ 293489 w 2281837"/>
                <a:gd name="connsiteY4" fmla="*/ 1302529 h 1342958"/>
                <a:gd name="connsiteX5" fmla="*/ 255394 w 2281837"/>
                <a:gd name="connsiteY5" fmla="*/ 1289392 h 1342958"/>
                <a:gd name="connsiteX6" fmla="*/ 169666 w 2281837"/>
                <a:gd name="connsiteY6" fmla="*/ 1169180 h 1342958"/>
                <a:gd name="connsiteX7" fmla="*/ 2977 w 2281837"/>
                <a:gd name="connsiteY7" fmla="*/ 469093 h 1342958"/>
                <a:gd name="connsiteX8" fmla="*/ 293490 w 2281837"/>
                <a:gd name="connsiteY8" fmla="*/ 92854 h 1342958"/>
                <a:gd name="connsiteX9" fmla="*/ 868405 w 2281837"/>
                <a:gd name="connsiteY9" fmla="*/ 75068 h 1342958"/>
                <a:gd name="connsiteX10" fmla="*/ 1350765 w 2281837"/>
                <a:gd name="connsiteY10" fmla="*/ 49529 h 1342958"/>
                <a:gd name="connsiteX11" fmla="*/ 1803204 w 2281837"/>
                <a:gd name="connsiteY11" fmla="*/ 1904 h 1342958"/>
                <a:gd name="connsiteX12" fmla="*/ 1965128 w 2281837"/>
                <a:gd name="connsiteY12" fmla="*/ 63816 h 1342958"/>
                <a:gd name="connsiteX13" fmla="*/ 2150865 w 2281837"/>
                <a:gd name="connsiteY13" fmla="*/ 240028 h 1342958"/>
                <a:gd name="connsiteX14" fmla="*/ 2265165 w 2281837"/>
                <a:gd name="connsiteY14" fmla="*/ 263841 h 1342958"/>
                <a:gd name="connsiteX15" fmla="*/ 2241353 w 2281837"/>
                <a:gd name="connsiteY15" fmla="*/ 497203 h 1342958"/>
                <a:gd name="connsiteX16" fmla="*/ 2127053 w 2281837"/>
                <a:gd name="connsiteY16" fmla="*/ 663891 h 1342958"/>
                <a:gd name="connsiteX17" fmla="*/ 1988940 w 2281837"/>
                <a:gd name="connsiteY17" fmla="*/ 802003 h 1342958"/>
                <a:gd name="connsiteX18" fmla="*/ 1817490 w 2281837"/>
                <a:gd name="connsiteY18" fmla="*/ 887728 h 1342958"/>
                <a:gd name="connsiteX19" fmla="*/ 1807965 w 2281837"/>
                <a:gd name="connsiteY19" fmla="*/ 1021078 h 1342958"/>
                <a:gd name="connsiteX20" fmla="*/ 1855590 w 2281837"/>
                <a:gd name="connsiteY20" fmla="*/ 1168716 h 1342958"/>
                <a:gd name="connsiteX21" fmla="*/ 1888928 w 2281837"/>
                <a:gd name="connsiteY21" fmla="*/ 1254441 h 1342958"/>
                <a:gd name="connsiteX22" fmla="*/ 1765103 w 2281837"/>
                <a:gd name="connsiteY22" fmla="*/ 1254441 h 1342958"/>
                <a:gd name="connsiteX23" fmla="*/ 1750815 w 2281837"/>
                <a:gd name="connsiteY23" fmla="*/ 1249678 h 1342958"/>
                <a:gd name="connsiteX24" fmla="*/ 1688903 w 2281837"/>
                <a:gd name="connsiteY24" fmla="*/ 1159191 h 1342958"/>
                <a:gd name="connsiteX25" fmla="*/ 1617465 w 2281837"/>
                <a:gd name="connsiteY25" fmla="*/ 997266 h 1342958"/>
                <a:gd name="connsiteX26" fmla="*/ 1617465 w 2281837"/>
                <a:gd name="connsiteY26" fmla="*/ 968691 h 1342958"/>
                <a:gd name="connsiteX27" fmla="*/ 1626990 w 2281837"/>
                <a:gd name="connsiteY27" fmla="*/ 1011553 h 1342958"/>
                <a:gd name="connsiteX28" fmla="*/ 1550791 w 2281837"/>
                <a:gd name="connsiteY28" fmla="*/ 959166 h 1342958"/>
                <a:gd name="connsiteX29" fmla="*/ 1055490 w 2281837"/>
                <a:gd name="connsiteY29" fmla="*/ 1030603 h 1342958"/>
                <a:gd name="connsiteX30" fmla="*/ 745929 w 2281837"/>
                <a:gd name="connsiteY30" fmla="*/ 1035367 h 1342958"/>
                <a:gd name="connsiteX31" fmla="*/ 745931 w 2281837"/>
                <a:gd name="connsiteY31" fmla="*/ 1232241 h 1342958"/>
                <a:gd name="connsiteX32" fmla="*/ 788790 w 2281837"/>
                <a:gd name="connsiteY32" fmla="*/ 1325878 h 1342958"/>
                <a:gd name="connsiteX33" fmla="*/ 764976 w 2281837"/>
                <a:gd name="connsiteY33" fmla="*/ 1340630 h 1342958"/>
                <a:gd name="connsiteX34" fmla="*/ 631628 w 2281837"/>
                <a:gd name="connsiteY34" fmla="*/ 1316353 h 1342958"/>
                <a:gd name="connsiteX35" fmla="*/ 541139 w 2281837"/>
                <a:gd name="connsiteY35" fmla="*/ 1092517 h 1342958"/>
                <a:gd name="connsiteX36" fmla="*/ 474465 w 2281837"/>
                <a:gd name="connsiteY36" fmla="*/ 1063939 h 1342958"/>
                <a:gd name="connsiteX37" fmla="*/ 422077 w 2281837"/>
                <a:gd name="connsiteY37" fmla="*/ 1045354 h 1342958"/>
                <a:gd name="connsiteX38" fmla="*/ 360165 w 2281837"/>
                <a:gd name="connsiteY38" fmla="*/ 1059178 h 1342958"/>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617465 w 2281837"/>
                <a:gd name="connsiteY26" fmla="*/ 968743 h 1343010"/>
                <a:gd name="connsiteX27" fmla="*/ 1626990 w 2281837"/>
                <a:gd name="connsiteY27" fmla="*/ 1011605 h 1343010"/>
                <a:gd name="connsiteX28" fmla="*/ 1550791 w 2281837"/>
                <a:gd name="connsiteY28" fmla="*/ 959218 h 1343010"/>
                <a:gd name="connsiteX29" fmla="*/ 1055490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90 w 2281837"/>
                <a:gd name="connsiteY27" fmla="*/ 1011605 h 1343010"/>
                <a:gd name="connsiteX28" fmla="*/ 1550791 w 2281837"/>
                <a:gd name="connsiteY28" fmla="*/ 959218 h 1343010"/>
                <a:gd name="connsiteX29" fmla="*/ 1055490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41277 w 2281837"/>
                <a:gd name="connsiteY27" fmla="*/ 1002080 h 1343010"/>
                <a:gd name="connsiteX28" fmla="*/ 1550791 w 2281837"/>
                <a:gd name="connsiteY28" fmla="*/ 959218 h 1343010"/>
                <a:gd name="connsiteX29" fmla="*/ 1055490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89 w 2281837"/>
                <a:gd name="connsiteY27" fmla="*/ 1025893 h 1343010"/>
                <a:gd name="connsiteX28" fmla="*/ 1550791 w 2281837"/>
                <a:gd name="connsiteY28" fmla="*/ 959218 h 1343010"/>
                <a:gd name="connsiteX29" fmla="*/ 1055490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89 w 2281837"/>
                <a:gd name="connsiteY27" fmla="*/ 1025893 h 1343010"/>
                <a:gd name="connsiteX28" fmla="*/ 1550791 w 2281837"/>
                <a:gd name="connsiteY28" fmla="*/ 959218 h 1343010"/>
                <a:gd name="connsiteX29" fmla="*/ 1122165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89 w 2281837"/>
                <a:gd name="connsiteY27" fmla="*/ 1025893 h 1343010"/>
                <a:gd name="connsiteX28" fmla="*/ 1550791 w 2281837"/>
                <a:gd name="connsiteY28" fmla="*/ 959218 h 1343010"/>
                <a:gd name="connsiteX29" fmla="*/ 1122165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54443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89 w 2281837"/>
                <a:gd name="connsiteY27" fmla="*/ 1025893 h 1343010"/>
                <a:gd name="connsiteX28" fmla="*/ 1550791 w 2281837"/>
                <a:gd name="connsiteY28" fmla="*/ 959218 h 1343010"/>
                <a:gd name="connsiteX29" fmla="*/ 1122165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36540 w 2281837"/>
                <a:gd name="connsiteY18" fmla="*/ 873493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89 w 2281837"/>
                <a:gd name="connsiteY27" fmla="*/ 1025893 h 1343010"/>
                <a:gd name="connsiteX28" fmla="*/ 1550791 w 2281837"/>
                <a:gd name="connsiteY28" fmla="*/ 959218 h 1343010"/>
                <a:gd name="connsiteX29" fmla="*/ 1122165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6065 w 2287735"/>
                <a:gd name="connsiteY0" fmla="*/ 1068756 h 1343010"/>
                <a:gd name="connsiteX1" fmla="*/ 342251 w 2287735"/>
                <a:gd name="connsiteY1" fmla="*/ 1226383 h 1343010"/>
                <a:gd name="connsiteX2" fmla="*/ 370825 w 2287735"/>
                <a:gd name="connsiteY2" fmla="*/ 1307344 h 1343010"/>
                <a:gd name="connsiteX3" fmla="*/ 370826 w 2287735"/>
                <a:gd name="connsiteY3" fmla="*/ 1297819 h 1343010"/>
                <a:gd name="connsiteX4" fmla="*/ 299387 w 2287735"/>
                <a:gd name="connsiteY4" fmla="*/ 1302581 h 1343010"/>
                <a:gd name="connsiteX5" fmla="*/ 261292 w 2287735"/>
                <a:gd name="connsiteY5" fmla="*/ 1289444 h 1343010"/>
                <a:gd name="connsiteX6" fmla="*/ 175564 w 2287735"/>
                <a:gd name="connsiteY6" fmla="*/ 1169232 h 1343010"/>
                <a:gd name="connsiteX7" fmla="*/ 83727 w 2287735"/>
                <a:gd name="connsiteY7" fmla="*/ 822833 h 1343010"/>
                <a:gd name="connsiteX8" fmla="*/ 8875 w 2287735"/>
                <a:gd name="connsiteY8" fmla="*/ 469145 h 1343010"/>
                <a:gd name="connsiteX9" fmla="*/ 299388 w 2287735"/>
                <a:gd name="connsiteY9" fmla="*/ 92906 h 1343010"/>
                <a:gd name="connsiteX10" fmla="*/ 912403 w 2287735"/>
                <a:gd name="connsiteY10" fmla="*/ 84645 h 1343010"/>
                <a:gd name="connsiteX11" fmla="*/ 1356663 w 2287735"/>
                <a:gd name="connsiteY11" fmla="*/ 49581 h 1343010"/>
                <a:gd name="connsiteX12" fmla="*/ 1809102 w 2287735"/>
                <a:gd name="connsiteY12" fmla="*/ 1956 h 1343010"/>
                <a:gd name="connsiteX13" fmla="*/ 1971026 w 2287735"/>
                <a:gd name="connsiteY13" fmla="*/ 63868 h 1343010"/>
                <a:gd name="connsiteX14" fmla="*/ 2156763 w 2287735"/>
                <a:gd name="connsiteY14" fmla="*/ 240080 h 1343010"/>
                <a:gd name="connsiteX15" fmla="*/ 2271063 w 2287735"/>
                <a:gd name="connsiteY15" fmla="*/ 263893 h 1343010"/>
                <a:gd name="connsiteX16" fmla="*/ 2247251 w 2287735"/>
                <a:gd name="connsiteY16" fmla="*/ 497255 h 1343010"/>
                <a:gd name="connsiteX17" fmla="*/ 2132951 w 2287735"/>
                <a:gd name="connsiteY17" fmla="*/ 663943 h 1343010"/>
                <a:gd name="connsiteX18" fmla="*/ 1994838 w 2287735"/>
                <a:gd name="connsiteY18" fmla="*/ 802055 h 1343010"/>
                <a:gd name="connsiteX19" fmla="*/ 1842438 w 2287735"/>
                <a:gd name="connsiteY19" fmla="*/ 873493 h 1343010"/>
                <a:gd name="connsiteX20" fmla="*/ 1813863 w 2287735"/>
                <a:gd name="connsiteY20" fmla="*/ 1021130 h 1343010"/>
                <a:gd name="connsiteX21" fmla="*/ 1861488 w 2287735"/>
                <a:gd name="connsiteY21" fmla="*/ 1168768 h 1343010"/>
                <a:gd name="connsiteX22" fmla="*/ 1894826 w 2287735"/>
                <a:gd name="connsiteY22" fmla="*/ 1254493 h 1343010"/>
                <a:gd name="connsiteX23" fmla="*/ 1771001 w 2287735"/>
                <a:gd name="connsiteY23" fmla="*/ 1254493 h 1343010"/>
                <a:gd name="connsiteX24" fmla="*/ 1756713 w 2287735"/>
                <a:gd name="connsiteY24" fmla="*/ 1249730 h 1343010"/>
                <a:gd name="connsiteX25" fmla="*/ 1694801 w 2287735"/>
                <a:gd name="connsiteY25" fmla="*/ 1159243 h 1343010"/>
                <a:gd name="connsiteX26" fmla="*/ 1623363 w 2287735"/>
                <a:gd name="connsiteY26" fmla="*/ 997318 h 1343010"/>
                <a:gd name="connsiteX27" fmla="*/ 1604313 w 2287735"/>
                <a:gd name="connsiteY27" fmla="*/ 902068 h 1343010"/>
                <a:gd name="connsiteX28" fmla="*/ 1632887 w 2287735"/>
                <a:gd name="connsiteY28" fmla="*/ 1025893 h 1343010"/>
                <a:gd name="connsiteX29" fmla="*/ 1556689 w 2287735"/>
                <a:gd name="connsiteY29" fmla="*/ 959218 h 1343010"/>
                <a:gd name="connsiteX30" fmla="*/ 1128063 w 2287735"/>
                <a:gd name="connsiteY30" fmla="*/ 1030655 h 1343010"/>
                <a:gd name="connsiteX31" fmla="*/ 751827 w 2287735"/>
                <a:gd name="connsiteY31" fmla="*/ 1035419 h 1343010"/>
                <a:gd name="connsiteX32" fmla="*/ 751829 w 2287735"/>
                <a:gd name="connsiteY32" fmla="*/ 1232293 h 1343010"/>
                <a:gd name="connsiteX33" fmla="*/ 794688 w 2287735"/>
                <a:gd name="connsiteY33" fmla="*/ 1325930 h 1343010"/>
                <a:gd name="connsiteX34" fmla="*/ 770874 w 2287735"/>
                <a:gd name="connsiteY34" fmla="*/ 1340682 h 1343010"/>
                <a:gd name="connsiteX35" fmla="*/ 637526 w 2287735"/>
                <a:gd name="connsiteY35" fmla="*/ 1316405 h 1343010"/>
                <a:gd name="connsiteX36" fmla="*/ 547037 w 2287735"/>
                <a:gd name="connsiteY36" fmla="*/ 1092569 h 1343010"/>
                <a:gd name="connsiteX37" fmla="*/ 480363 w 2287735"/>
                <a:gd name="connsiteY37" fmla="*/ 1063991 h 1343010"/>
                <a:gd name="connsiteX38" fmla="*/ 427975 w 2287735"/>
                <a:gd name="connsiteY38" fmla="*/ 1045406 h 1343010"/>
                <a:gd name="connsiteX39" fmla="*/ 366063 w 2287735"/>
                <a:gd name="connsiteY39" fmla="*/ 1059230 h 1343010"/>
                <a:gd name="connsiteX0" fmla="*/ 368445 w 2290115"/>
                <a:gd name="connsiteY0" fmla="*/ 1068756 h 1343010"/>
                <a:gd name="connsiteX1" fmla="*/ 344631 w 2290115"/>
                <a:gd name="connsiteY1" fmla="*/ 1226383 h 1343010"/>
                <a:gd name="connsiteX2" fmla="*/ 373205 w 2290115"/>
                <a:gd name="connsiteY2" fmla="*/ 1307344 h 1343010"/>
                <a:gd name="connsiteX3" fmla="*/ 373206 w 2290115"/>
                <a:gd name="connsiteY3" fmla="*/ 1297819 h 1343010"/>
                <a:gd name="connsiteX4" fmla="*/ 301767 w 2290115"/>
                <a:gd name="connsiteY4" fmla="*/ 1302581 h 1343010"/>
                <a:gd name="connsiteX5" fmla="*/ 263672 w 2290115"/>
                <a:gd name="connsiteY5" fmla="*/ 1289444 h 1343010"/>
                <a:gd name="connsiteX6" fmla="*/ 177944 w 2290115"/>
                <a:gd name="connsiteY6" fmla="*/ 1169232 h 1343010"/>
                <a:gd name="connsiteX7" fmla="*/ 62295 w 2290115"/>
                <a:gd name="connsiteY7" fmla="*/ 860933 h 1343010"/>
                <a:gd name="connsiteX8" fmla="*/ 11255 w 2290115"/>
                <a:gd name="connsiteY8" fmla="*/ 469145 h 1343010"/>
                <a:gd name="connsiteX9" fmla="*/ 301768 w 2290115"/>
                <a:gd name="connsiteY9" fmla="*/ 92906 h 1343010"/>
                <a:gd name="connsiteX10" fmla="*/ 914783 w 2290115"/>
                <a:gd name="connsiteY10" fmla="*/ 84645 h 1343010"/>
                <a:gd name="connsiteX11" fmla="*/ 1359043 w 2290115"/>
                <a:gd name="connsiteY11" fmla="*/ 49581 h 1343010"/>
                <a:gd name="connsiteX12" fmla="*/ 1811482 w 2290115"/>
                <a:gd name="connsiteY12" fmla="*/ 1956 h 1343010"/>
                <a:gd name="connsiteX13" fmla="*/ 1973406 w 2290115"/>
                <a:gd name="connsiteY13" fmla="*/ 63868 h 1343010"/>
                <a:gd name="connsiteX14" fmla="*/ 2159143 w 2290115"/>
                <a:gd name="connsiteY14" fmla="*/ 240080 h 1343010"/>
                <a:gd name="connsiteX15" fmla="*/ 2273443 w 2290115"/>
                <a:gd name="connsiteY15" fmla="*/ 263893 h 1343010"/>
                <a:gd name="connsiteX16" fmla="*/ 2249631 w 2290115"/>
                <a:gd name="connsiteY16" fmla="*/ 497255 h 1343010"/>
                <a:gd name="connsiteX17" fmla="*/ 2135331 w 2290115"/>
                <a:gd name="connsiteY17" fmla="*/ 663943 h 1343010"/>
                <a:gd name="connsiteX18" fmla="*/ 1997218 w 2290115"/>
                <a:gd name="connsiteY18" fmla="*/ 802055 h 1343010"/>
                <a:gd name="connsiteX19" fmla="*/ 1844818 w 2290115"/>
                <a:gd name="connsiteY19" fmla="*/ 873493 h 1343010"/>
                <a:gd name="connsiteX20" fmla="*/ 1816243 w 2290115"/>
                <a:gd name="connsiteY20" fmla="*/ 1021130 h 1343010"/>
                <a:gd name="connsiteX21" fmla="*/ 1863868 w 2290115"/>
                <a:gd name="connsiteY21" fmla="*/ 1168768 h 1343010"/>
                <a:gd name="connsiteX22" fmla="*/ 1897206 w 2290115"/>
                <a:gd name="connsiteY22" fmla="*/ 1254493 h 1343010"/>
                <a:gd name="connsiteX23" fmla="*/ 1773381 w 2290115"/>
                <a:gd name="connsiteY23" fmla="*/ 1254493 h 1343010"/>
                <a:gd name="connsiteX24" fmla="*/ 1759093 w 2290115"/>
                <a:gd name="connsiteY24" fmla="*/ 1249730 h 1343010"/>
                <a:gd name="connsiteX25" fmla="*/ 1697181 w 2290115"/>
                <a:gd name="connsiteY25" fmla="*/ 1159243 h 1343010"/>
                <a:gd name="connsiteX26" fmla="*/ 1625743 w 2290115"/>
                <a:gd name="connsiteY26" fmla="*/ 997318 h 1343010"/>
                <a:gd name="connsiteX27" fmla="*/ 1606693 w 2290115"/>
                <a:gd name="connsiteY27" fmla="*/ 902068 h 1343010"/>
                <a:gd name="connsiteX28" fmla="*/ 1635267 w 2290115"/>
                <a:gd name="connsiteY28" fmla="*/ 1025893 h 1343010"/>
                <a:gd name="connsiteX29" fmla="*/ 1559069 w 2290115"/>
                <a:gd name="connsiteY29" fmla="*/ 959218 h 1343010"/>
                <a:gd name="connsiteX30" fmla="*/ 1130443 w 2290115"/>
                <a:gd name="connsiteY30" fmla="*/ 1030655 h 1343010"/>
                <a:gd name="connsiteX31" fmla="*/ 754207 w 2290115"/>
                <a:gd name="connsiteY31" fmla="*/ 1035419 h 1343010"/>
                <a:gd name="connsiteX32" fmla="*/ 754209 w 2290115"/>
                <a:gd name="connsiteY32" fmla="*/ 1232293 h 1343010"/>
                <a:gd name="connsiteX33" fmla="*/ 797068 w 2290115"/>
                <a:gd name="connsiteY33" fmla="*/ 1325930 h 1343010"/>
                <a:gd name="connsiteX34" fmla="*/ 773254 w 2290115"/>
                <a:gd name="connsiteY34" fmla="*/ 1340682 h 1343010"/>
                <a:gd name="connsiteX35" fmla="*/ 639906 w 2290115"/>
                <a:gd name="connsiteY35" fmla="*/ 1316405 h 1343010"/>
                <a:gd name="connsiteX36" fmla="*/ 549417 w 2290115"/>
                <a:gd name="connsiteY36" fmla="*/ 1092569 h 1343010"/>
                <a:gd name="connsiteX37" fmla="*/ 482743 w 2290115"/>
                <a:gd name="connsiteY37" fmla="*/ 1063991 h 1343010"/>
                <a:gd name="connsiteX38" fmla="*/ 430355 w 2290115"/>
                <a:gd name="connsiteY38" fmla="*/ 1045406 h 1343010"/>
                <a:gd name="connsiteX39" fmla="*/ 368443 w 2290115"/>
                <a:gd name="connsiteY39" fmla="*/ 1059230 h 1343010"/>
                <a:gd name="connsiteX0" fmla="*/ 367264 w 2288934"/>
                <a:gd name="connsiteY0" fmla="*/ 1068756 h 1343010"/>
                <a:gd name="connsiteX1" fmla="*/ 343450 w 2288934"/>
                <a:gd name="connsiteY1" fmla="*/ 1226383 h 1343010"/>
                <a:gd name="connsiteX2" fmla="*/ 372024 w 2288934"/>
                <a:gd name="connsiteY2" fmla="*/ 1307344 h 1343010"/>
                <a:gd name="connsiteX3" fmla="*/ 372025 w 2288934"/>
                <a:gd name="connsiteY3" fmla="*/ 1297819 h 1343010"/>
                <a:gd name="connsiteX4" fmla="*/ 300586 w 2288934"/>
                <a:gd name="connsiteY4" fmla="*/ 1302581 h 1343010"/>
                <a:gd name="connsiteX5" fmla="*/ 262491 w 2288934"/>
                <a:gd name="connsiteY5" fmla="*/ 1289444 h 1343010"/>
                <a:gd name="connsiteX6" fmla="*/ 176763 w 2288934"/>
                <a:gd name="connsiteY6" fmla="*/ 1169232 h 1343010"/>
                <a:gd name="connsiteX7" fmla="*/ 108739 w 2288934"/>
                <a:gd name="connsiteY7" fmla="*/ 1003808 h 1343010"/>
                <a:gd name="connsiteX8" fmla="*/ 61114 w 2288934"/>
                <a:gd name="connsiteY8" fmla="*/ 860933 h 1343010"/>
                <a:gd name="connsiteX9" fmla="*/ 10074 w 2288934"/>
                <a:gd name="connsiteY9" fmla="*/ 469145 h 1343010"/>
                <a:gd name="connsiteX10" fmla="*/ 300587 w 2288934"/>
                <a:gd name="connsiteY10" fmla="*/ 92906 h 1343010"/>
                <a:gd name="connsiteX11" fmla="*/ 913602 w 2288934"/>
                <a:gd name="connsiteY11" fmla="*/ 84645 h 1343010"/>
                <a:gd name="connsiteX12" fmla="*/ 1357862 w 2288934"/>
                <a:gd name="connsiteY12" fmla="*/ 49581 h 1343010"/>
                <a:gd name="connsiteX13" fmla="*/ 1810301 w 2288934"/>
                <a:gd name="connsiteY13" fmla="*/ 1956 h 1343010"/>
                <a:gd name="connsiteX14" fmla="*/ 1972225 w 2288934"/>
                <a:gd name="connsiteY14" fmla="*/ 63868 h 1343010"/>
                <a:gd name="connsiteX15" fmla="*/ 2157962 w 2288934"/>
                <a:gd name="connsiteY15" fmla="*/ 240080 h 1343010"/>
                <a:gd name="connsiteX16" fmla="*/ 2272262 w 2288934"/>
                <a:gd name="connsiteY16" fmla="*/ 263893 h 1343010"/>
                <a:gd name="connsiteX17" fmla="*/ 2248450 w 2288934"/>
                <a:gd name="connsiteY17" fmla="*/ 497255 h 1343010"/>
                <a:gd name="connsiteX18" fmla="*/ 2134150 w 2288934"/>
                <a:gd name="connsiteY18" fmla="*/ 663943 h 1343010"/>
                <a:gd name="connsiteX19" fmla="*/ 1996037 w 2288934"/>
                <a:gd name="connsiteY19" fmla="*/ 802055 h 1343010"/>
                <a:gd name="connsiteX20" fmla="*/ 1843637 w 2288934"/>
                <a:gd name="connsiteY20" fmla="*/ 873493 h 1343010"/>
                <a:gd name="connsiteX21" fmla="*/ 1815062 w 2288934"/>
                <a:gd name="connsiteY21" fmla="*/ 1021130 h 1343010"/>
                <a:gd name="connsiteX22" fmla="*/ 1862687 w 2288934"/>
                <a:gd name="connsiteY22" fmla="*/ 1168768 h 1343010"/>
                <a:gd name="connsiteX23" fmla="*/ 1896025 w 2288934"/>
                <a:gd name="connsiteY23" fmla="*/ 1254493 h 1343010"/>
                <a:gd name="connsiteX24" fmla="*/ 1772200 w 2288934"/>
                <a:gd name="connsiteY24" fmla="*/ 1254493 h 1343010"/>
                <a:gd name="connsiteX25" fmla="*/ 1757912 w 2288934"/>
                <a:gd name="connsiteY25" fmla="*/ 1249730 h 1343010"/>
                <a:gd name="connsiteX26" fmla="*/ 1696000 w 2288934"/>
                <a:gd name="connsiteY26" fmla="*/ 1159243 h 1343010"/>
                <a:gd name="connsiteX27" fmla="*/ 1624562 w 2288934"/>
                <a:gd name="connsiteY27" fmla="*/ 997318 h 1343010"/>
                <a:gd name="connsiteX28" fmla="*/ 1605512 w 2288934"/>
                <a:gd name="connsiteY28" fmla="*/ 902068 h 1343010"/>
                <a:gd name="connsiteX29" fmla="*/ 1634086 w 2288934"/>
                <a:gd name="connsiteY29" fmla="*/ 1025893 h 1343010"/>
                <a:gd name="connsiteX30" fmla="*/ 1557888 w 2288934"/>
                <a:gd name="connsiteY30" fmla="*/ 959218 h 1343010"/>
                <a:gd name="connsiteX31" fmla="*/ 1129262 w 2288934"/>
                <a:gd name="connsiteY31" fmla="*/ 1030655 h 1343010"/>
                <a:gd name="connsiteX32" fmla="*/ 753026 w 2288934"/>
                <a:gd name="connsiteY32" fmla="*/ 1035419 h 1343010"/>
                <a:gd name="connsiteX33" fmla="*/ 753028 w 2288934"/>
                <a:gd name="connsiteY33" fmla="*/ 1232293 h 1343010"/>
                <a:gd name="connsiteX34" fmla="*/ 795887 w 2288934"/>
                <a:gd name="connsiteY34" fmla="*/ 1325930 h 1343010"/>
                <a:gd name="connsiteX35" fmla="*/ 772073 w 2288934"/>
                <a:gd name="connsiteY35" fmla="*/ 1340682 h 1343010"/>
                <a:gd name="connsiteX36" fmla="*/ 638725 w 2288934"/>
                <a:gd name="connsiteY36" fmla="*/ 1316405 h 1343010"/>
                <a:gd name="connsiteX37" fmla="*/ 548236 w 2288934"/>
                <a:gd name="connsiteY37" fmla="*/ 1092569 h 1343010"/>
                <a:gd name="connsiteX38" fmla="*/ 481562 w 2288934"/>
                <a:gd name="connsiteY38" fmla="*/ 1063991 h 1343010"/>
                <a:gd name="connsiteX39" fmla="*/ 429174 w 2288934"/>
                <a:gd name="connsiteY39" fmla="*/ 1045406 h 1343010"/>
                <a:gd name="connsiteX40" fmla="*/ 367262 w 2288934"/>
                <a:gd name="connsiteY40" fmla="*/ 1059230 h 1343010"/>
                <a:gd name="connsiteX0" fmla="*/ 367264 w 2288934"/>
                <a:gd name="connsiteY0" fmla="*/ 1068756 h 1343010"/>
                <a:gd name="connsiteX1" fmla="*/ 343450 w 2288934"/>
                <a:gd name="connsiteY1" fmla="*/ 1226383 h 1343010"/>
                <a:gd name="connsiteX2" fmla="*/ 372024 w 2288934"/>
                <a:gd name="connsiteY2" fmla="*/ 1307344 h 1343010"/>
                <a:gd name="connsiteX3" fmla="*/ 372025 w 2288934"/>
                <a:gd name="connsiteY3" fmla="*/ 1297819 h 1343010"/>
                <a:gd name="connsiteX4" fmla="*/ 300586 w 2288934"/>
                <a:gd name="connsiteY4" fmla="*/ 1302581 h 1343010"/>
                <a:gd name="connsiteX5" fmla="*/ 262491 w 2288934"/>
                <a:gd name="connsiteY5" fmla="*/ 1289444 h 1343010"/>
                <a:gd name="connsiteX6" fmla="*/ 176763 w 2288934"/>
                <a:gd name="connsiteY6" fmla="*/ 1169232 h 1343010"/>
                <a:gd name="connsiteX7" fmla="*/ 151601 w 2288934"/>
                <a:gd name="connsiteY7" fmla="*/ 984758 h 1343010"/>
                <a:gd name="connsiteX8" fmla="*/ 61114 w 2288934"/>
                <a:gd name="connsiteY8" fmla="*/ 860933 h 1343010"/>
                <a:gd name="connsiteX9" fmla="*/ 10074 w 2288934"/>
                <a:gd name="connsiteY9" fmla="*/ 469145 h 1343010"/>
                <a:gd name="connsiteX10" fmla="*/ 300587 w 2288934"/>
                <a:gd name="connsiteY10" fmla="*/ 92906 h 1343010"/>
                <a:gd name="connsiteX11" fmla="*/ 913602 w 2288934"/>
                <a:gd name="connsiteY11" fmla="*/ 84645 h 1343010"/>
                <a:gd name="connsiteX12" fmla="*/ 1357862 w 2288934"/>
                <a:gd name="connsiteY12" fmla="*/ 49581 h 1343010"/>
                <a:gd name="connsiteX13" fmla="*/ 1810301 w 2288934"/>
                <a:gd name="connsiteY13" fmla="*/ 1956 h 1343010"/>
                <a:gd name="connsiteX14" fmla="*/ 1972225 w 2288934"/>
                <a:gd name="connsiteY14" fmla="*/ 63868 h 1343010"/>
                <a:gd name="connsiteX15" fmla="*/ 2157962 w 2288934"/>
                <a:gd name="connsiteY15" fmla="*/ 240080 h 1343010"/>
                <a:gd name="connsiteX16" fmla="*/ 2272262 w 2288934"/>
                <a:gd name="connsiteY16" fmla="*/ 263893 h 1343010"/>
                <a:gd name="connsiteX17" fmla="*/ 2248450 w 2288934"/>
                <a:gd name="connsiteY17" fmla="*/ 497255 h 1343010"/>
                <a:gd name="connsiteX18" fmla="*/ 2134150 w 2288934"/>
                <a:gd name="connsiteY18" fmla="*/ 663943 h 1343010"/>
                <a:gd name="connsiteX19" fmla="*/ 1996037 w 2288934"/>
                <a:gd name="connsiteY19" fmla="*/ 802055 h 1343010"/>
                <a:gd name="connsiteX20" fmla="*/ 1843637 w 2288934"/>
                <a:gd name="connsiteY20" fmla="*/ 873493 h 1343010"/>
                <a:gd name="connsiteX21" fmla="*/ 1815062 w 2288934"/>
                <a:gd name="connsiteY21" fmla="*/ 1021130 h 1343010"/>
                <a:gd name="connsiteX22" fmla="*/ 1862687 w 2288934"/>
                <a:gd name="connsiteY22" fmla="*/ 1168768 h 1343010"/>
                <a:gd name="connsiteX23" fmla="*/ 1896025 w 2288934"/>
                <a:gd name="connsiteY23" fmla="*/ 1254493 h 1343010"/>
                <a:gd name="connsiteX24" fmla="*/ 1772200 w 2288934"/>
                <a:gd name="connsiteY24" fmla="*/ 1254493 h 1343010"/>
                <a:gd name="connsiteX25" fmla="*/ 1757912 w 2288934"/>
                <a:gd name="connsiteY25" fmla="*/ 1249730 h 1343010"/>
                <a:gd name="connsiteX26" fmla="*/ 1696000 w 2288934"/>
                <a:gd name="connsiteY26" fmla="*/ 1159243 h 1343010"/>
                <a:gd name="connsiteX27" fmla="*/ 1624562 w 2288934"/>
                <a:gd name="connsiteY27" fmla="*/ 997318 h 1343010"/>
                <a:gd name="connsiteX28" fmla="*/ 1605512 w 2288934"/>
                <a:gd name="connsiteY28" fmla="*/ 902068 h 1343010"/>
                <a:gd name="connsiteX29" fmla="*/ 1634086 w 2288934"/>
                <a:gd name="connsiteY29" fmla="*/ 1025893 h 1343010"/>
                <a:gd name="connsiteX30" fmla="*/ 1557888 w 2288934"/>
                <a:gd name="connsiteY30" fmla="*/ 959218 h 1343010"/>
                <a:gd name="connsiteX31" fmla="*/ 1129262 w 2288934"/>
                <a:gd name="connsiteY31" fmla="*/ 1030655 h 1343010"/>
                <a:gd name="connsiteX32" fmla="*/ 753026 w 2288934"/>
                <a:gd name="connsiteY32" fmla="*/ 1035419 h 1343010"/>
                <a:gd name="connsiteX33" fmla="*/ 753028 w 2288934"/>
                <a:gd name="connsiteY33" fmla="*/ 1232293 h 1343010"/>
                <a:gd name="connsiteX34" fmla="*/ 795887 w 2288934"/>
                <a:gd name="connsiteY34" fmla="*/ 1325930 h 1343010"/>
                <a:gd name="connsiteX35" fmla="*/ 772073 w 2288934"/>
                <a:gd name="connsiteY35" fmla="*/ 1340682 h 1343010"/>
                <a:gd name="connsiteX36" fmla="*/ 638725 w 2288934"/>
                <a:gd name="connsiteY36" fmla="*/ 1316405 h 1343010"/>
                <a:gd name="connsiteX37" fmla="*/ 548236 w 2288934"/>
                <a:gd name="connsiteY37" fmla="*/ 1092569 h 1343010"/>
                <a:gd name="connsiteX38" fmla="*/ 481562 w 2288934"/>
                <a:gd name="connsiteY38" fmla="*/ 1063991 h 1343010"/>
                <a:gd name="connsiteX39" fmla="*/ 429174 w 2288934"/>
                <a:gd name="connsiteY39" fmla="*/ 1045406 h 1343010"/>
                <a:gd name="connsiteX40" fmla="*/ 367262 w 2288934"/>
                <a:gd name="connsiteY40" fmla="*/ 1059230 h 1343010"/>
                <a:gd name="connsiteX0" fmla="*/ 367264 w 2288934"/>
                <a:gd name="connsiteY0" fmla="*/ 1068756 h 1343010"/>
                <a:gd name="connsiteX1" fmla="*/ 343450 w 2288934"/>
                <a:gd name="connsiteY1" fmla="*/ 1226383 h 1343010"/>
                <a:gd name="connsiteX2" fmla="*/ 372024 w 2288934"/>
                <a:gd name="connsiteY2" fmla="*/ 1307344 h 1343010"/>
                <a:gd name="connsiteX3" fmla="*/ 372025 w 2288934"/>
                <a:gd name="connsiteY3" fmla="*/ 1297819 h 1343010"/>
                <a:gd name="connsiteX4" fmla="*/ 300586 w 2288934"/>
                <a:gd name="connsiteY4" fmla="*/ 1302581 h 1343010"/>
                <a:gd name="connsiteX5" fmla="*/ 262491 w 2288934"/>
                <a:gd name="connsiteY5" fmla="*/ 1289444 h 1343010"/>
                <a:gd name="connsiteX6" fmla="*/ 176763 w 2288934"/>
                <a:gd name="connsiteY6" fmla="*/ 1169232 h 1343010"/>
                <a:gd name="connsiteX7" fmla="*/ 151601 w 2288934"/>
                <a:gd name="connsiteY7" fmla="*/ 1032383 h 1343010"/>
                <a:gd name="connsiteX8" fmla="*/ 61114 w 2288934"/>
                <a:gd name="connsiteY8" fmla="*/ 860933 h 1343010"/>
                <a:gd name="connsiteX9" fmla="*/ 10074 w 2288934"/>
                <a:gd name="connsiteY9" fmla="*/ 469145 h 1343010"/>
                <a:gd name="connsiteX10" fmla="*/ 300587 w 2288934"/>
                <a:gd name="connsiteY10" fmla="*/ 92906 h 1343010"/>
                <a:gd name="connsiteX11" fmla="*/ 913602 w 2288934"/>
                <a:gd name="connsiteY11" fmla="*/ 84645 h 1343010"/>
                <a:gd name="connsiteX12" fmla="*/ 1357862 w 2288934"/>
                <a:gd name="connsiteY12" fmla="*/ 49581 h 1343010"/>
                <a:gd name="connsiteX13" fmla="*/ 1810301 w 2288934"/>
                <a:gd name="connsiteY13" fmla="*/ 1956 h 1343010"/>
                <a:gd name="connsiteX14" fmla="*/ 1972225 w 2288934"/>
                <a:gd name="connsiteY14" fmla="*/ 63868 h 1343010"/>
                <a:gd name="connsiteX15" fmla="*/ 2157962 w 2288934"/>
                <a:gd name="connsiteY15" fmla="*/ 240080 h 1343010"/>
                <a:gd name="connsiteX16" fmla="*/ 2272262 w 2288934"/>
                <a:gd name="connsiteY16" fmla="*/ 263893 h 1343010"/>
                <a:gd name="connsiteX17" fmla="*/ 2248450 w 2288934"/>
                <a:gd name="connsiteY17" fmla="*/ 497255 h 1343010"/>
                <a:gd name="connsiteX18" fmla="*/ 2134150 w 2288934"/>
                <a:gd name="connsiteY18" fmla="*/ 663943 h 1343010"/>
                <a:gd name="connsiteX19" fmla="*/ 1996037 w 2288934"/>
                <a:gd name="connsiteY19" fmla="*/ 802055 h 1343010"/>
                <a:gd name="connsiteX20" fmla="*/ 1843637 w 2288934"/>
                <a:gd name="connsiteY20" fmla="*/ 873493 h 1343010"/>
                <a:gd name="connsiteX21" fmla="*/ 1815062 w 2288934"/>
                <a:gd name="connsiteY21" fmla="*/ 1021130 h 1343010"/>
                <a:gd name="connsiteX22" fmla="*/ 1862687 w 2288934"/>
                <a:gd name="connsiteY22" fmla="*/ 1168768 h 1343010"/>
                <a:gd name="connsiteX23" fmla="*/ 1896025 w 2288934"/>
                <a:gd name="connsiteY23" fmla="*/ 1254493 h 1343010"/>
                <a:gd name="connsiteX24" fmla="*/ 1772200 w 2288934"/>
                <a:gd name="connsiteY24" fmla="*/ 1254493 h 1343010"/>
                <a:gd name="connsiteX25" fmla="*/ 1757912 w 2288934"/>
                <a:gd name="connsiteY25" fmla="*/ 1249730 h 1343010"/>
                <a:gd name="connsiteX26" fmla="*/ 1696000 w 2288934"/>
                <a:gd name="connsiteY26" fmla="*/ 1159243 h 1343010"/>
                <a:gd name="connsiteX27" fmla="*/ 1624562 w 2288934"/>
                <a:gd name="connsiteY27" fmla="*/ 997318 h 1343010"/>
                <a:gd name="connsiteX28" fmla="*/ 1605512 w 2288934"/>
                <a:gd name="connsiteY28" fmla="*/ 902068 h 1343010"/>
                <a:gd name="connsiteX29" fmla="*/ 1634086 w 2288934"/>
                <a:gd name="connsiteY29" fmla="*/ 1025893 h 1343010"/>
                <a:gd name="connsiteX30" fmla="*/ 1557888 w 2288934"/>
                <a:gd name="connsiteY30" fmla="*/ 959218 h 1343010"/>
                <a:gd name="connsiteX31" fmla="*/ 1129262 w 2288934"/>
                <a:gd name="connsiteY31" fmla="*/ 1030655 h 1343010"/>
                <a:gd name="connsiteX32" fmla="*/ 753026 w 2288934"/>
                <a:gd name="connsiteY32" fmla="*/ 1035419 h 1343010"/>
                <a:gd name="connsiteX33" fmla="*/ 753028 w 2288934"/>
                <a:gd name="connsiteY33" fmla="*/ 1232293 h 1343010"/>
                <a:gd name="connsiteX34" fmla="*/ 795887 w 2288934"/>
                <a:gd name="connsiteY34" fmla="*/ 1325930 h 1343010"/>
                <a:gd name="connsiteX35" fmla="*/ 772073 w 2288934"/>
                <a:gd name="connsiteY35" fmla="*/ 1340682 h 1343010"/>
                <a:gd name="connsiteX36" fmla="*/ 638725 w 2288934"/>
                <a:gd name="connsiteY36" fmla="*/ 1316405 h 1343010"/>
                <a:gd name="connsiteX37" fmla="*/ 548236 w 2288934"/>
                <a:gd name="connsiteY37" fmla="*/ 1092569 h 1343010"/>
                <a:gd name="connsiteX38" fmla="*/ 481562 w 2288934"/>
                <a:gd name="connsiteY38" fmla="*/ 1063991 h 1343010"/>
                <a:gd name="connsiteX39" fmla="*/ 429174 w 2288934"/>
                <a:gd name="connsiteY39" fmla="*/ 1045406 h 1343010"/>
                <a:gd name="connsiteX40" fmla="*/ 367262 w 2288934"/>
                <a:gd name="connsiteY40" fmla="*/ 1059230 h 1343010"/>
                <a:gd name="connsiteX0" fmla="*/ 367264 w 2288934"/>
                <a:gd name="connsiteY0" fmla="*/ 1068756 h 1343010"/>
                <a:gd name="connsiteX1" fmla="*/ 343450 w 2288934"/>
                <a:gd name="connsiteY1" fmla="*/ 1226383 h 1343010"/>
                <a:gd name="connsiteX2" fmla="*/ 372024 w 2288934"/>
                <a:gd name="connsiteY2" fmla="*/ 1307344 h 1343010"/>
                <a:gd name="connsiteX3" fmla="*/ 372025 w 2288934"/>
                <a:gd name="connsiteY3" fmla="*/ 1297819 h 1343010"/>
                <a:gd name="connsiteX4" fmla="*/ 300586 w 2288934"/>
                <a:gd name="connsiteY4" fmla="*/ 1302581 h 1343010"/>
                <a:gd name="connsiteX5" fmla="*/ 262491 w 2288934"/>
                <a:gd name="connsiteY5" fmla="*/ 1289444 h 1343010"/>
                <a:gd name="connsiteX6" fmla="*/ 205338 w 2288934"/>
                <a:gd name="connsiteY6" fmla="*/ 1159707 h 1343010"/>
                <a:gd name="connsiteX7" fmla="*/ 151601 w 2288934"/>
                <a:gd name="connsiteY7" fmla="*/ 1032383 h 1343010"/>
                <a:gd name="connsiteX8" fmla="*/ 61114 w 2288934"/>
                <a:gd name="connsiteY8" fmla="*/ 860933 h 1343010"/>
                <a:gd name="connsiteX9" fmla="*/ 10074 w 2288934"/>
                <a:gd name="connsiteY9" fmla="*/ 469145 h 1343010"/>
                <a:gd name="connsiteX10" fmla="*/ 300587 w 2288934"/>
                <a:gd name="connsiteY10" fmla="*/ 92906 h 1343010"/>
                <a:gd name="connsiteX11" fmla="*/ 913602 w 2288934"/>
                <a:gd name="connsiteY11" fmla="*/ 84645 h 1343010"/>
                <a:gd name="connsiteX12" fmla="*/ 1357862 w 2288934"/>
                <a:gd name="connsiteY12" fmla="*/ 49581 h 1343010"/>
                <a:gd name="connsiteX13" fmla="*/ 1810301 w 2288934"/>
                <a:gd name="connsiteY13" fmla="*/ 1956 h 1343010"/>
                <a:gd name="connsiteX14" fmla="*/ 1972225 w 2288934"/>
                <a:gd name="connsiteY14" fmla="*/ 63868 h 1343010"/>
                <a:gd name="connsiteX15" fmla="*/ 2157962 w 2288934"/>
                <a:gd name="connsiteY15" fmla="*/ 240080 h 1343010"/>
                <a:gd name="connsiteX16" fmla="*/ 2272262 w 2288934"/>
                <a:gd name="connsiteY16" fmla="*/ 263893 h 1343010"/>
                <a:gd name="connsiteX17" fmla="*/ 2248450 w 2288934"/>
                <a:gd name="connsiteY17" fmla="*/ 497255 h 1343010"/>
                <a:gd name="connsiteX18" fmla="*/ 2134150 w 2288934"/>
                <a:gd name="connsiteY18" fmla="*/ 663943 h 1343010"/>
                <a:gd name="connsiteX19" fmla="*/ 1996037 w 2288934"/>
                <a:gd name="connsiteY19" fmla="*/ 802055 h 1343010"/>
                <a:gd name="connsiteX20" fmla="*/ 1843637 w 2288934"/>
                <a:gd name="connsiteY20" fmla="*/ 873493 h 1343010"/>
                <a:gd name="connsiteX21" fmla="*/ 1815062 w 2288934"/>
                <a:gd name="connsiteY21" fmla="*/ 1021130 h 1343010"/>
                <a:gd name="connsiteX22" fmla="*/ 1862687 w 2288934"/>
                <a:gd name="connsiteY22" fmla="*/ 1168768 h 1343010"/>
                <a:gd name="connsiteX23" fmla="*/ 1896025 w 2288934"/>
                <a:gd name="connsiteY23" fmla="*/ 1254493 h 1343010"/>
                <a:gd name="connsiteX24" fmla="*/ 1772200 w 2288934"/>
                <a:gd name="connsiteY24" fmla="*/ 1254493 h 1343010"/>
                <a:gd name="connsiteX25" fmla="*/ 1757912 w 2288934"/>
                <a:gd name="connsiteY25" fmla="*/ 1249730 h 1343010"/>
                <a:gd name="connsiteX26" fmla="*/ 1696000 w 2288934"/>
                <a:gd name="connsiteY26" fmla="*/ 1159243 h 1343010"/>
                <a:gd name="connsiteX27" fmla="*/ 1624562 w 2288934"/>
                <a:gd name="connsiteY27" fmla="*/ 997318 h 1343010"/>
                <a:gd name="connsiteX28" fmla="*/ 1605512 w 2288934"/>
                <a:gd name="connsiteY28" fmla="*/ 902068 h 1343010"/>
                <a:gd name="connsiteX29" fmla="*/ 1634086 w 2288934"/>
                <a:gd name="connsiteY29" fmla="*/ 1025893 h 1343010"/>
                <a:gd name="connsiteX30" fmla="*/ 1557888 w 2288934"/>
                <a:gd name="connsiteY30" fmla="*/ 959218 h 1343010"/>
                <a:gd name="connsiteX31" fmla="*/ 1129262 w 2288934"/>
                <a:gd name="connsiteY31" fmla="*/ 1030655 h 1343010"/>
                <a:gd name="connsiteX32" fmla="*/ 753026 w 2288934"/>
                <a:gd name="connsiteY32" fmla="*/ 1035419 h 1343010"/>
                <a:gd name="connsiteX33" fmla="*/ 753028 w 2288934"/>
                <a:gd name="connsiteY33" fmla="*/ 1232293 h 1343010"/>
                <a:gd name="connsiteX34" fmla="*/ 795887 w 2288934"/>
                <a:gd name="connsiteY34" fmla="*/ 1325930 h 1343010"/>
                <a:gd name="connsiteX35" fmla="*/ 772073 w 2288934"/>
                <a:gd name="connsiteY35" fmla="*/ 1340682 h 1343010"/>
                <a:gd name="connsiteX36" fmla="*/ 638725 w 2288934"/>
                <a:gd name="connsiteY36" fmla="*/ 1316405 h 1343010"/>
                <a:gd name="connsiteX37" fmla="*/ 548236 w 2288934"/>
                <a:gd name="connsiteY37" fmla="*/ 1092569 h 1343010"/>
                <a:gd name="connsiteX38" fmla="*/ 481562 w 2288934"/>
                <a:gd name="connsiteY38" fmla="*/ 1063991 h 1343010"/>
                <a:gd name="connsiteX39" fmla="*/ 429174 w 2288934"/>
                <a:gd name="connsiteY39" fmla="*/ 1045406 h 1343010"/>
                <a:gd name="connsiteX40" fmla="*/ 367262 w 2288934"/>
                <a:gd name="connsiteY40" fmla="*/ 1059230 h 1343010"/>
                <a:gd name="connsiteX0" fmla="*/ 368792 w 2290462"/>
                <a:gd name="connsiteY0" fmla="*/ 1068756 h 1343010"/>
                <a:gd name="connsiteX1" fmla="*/ 344978 w 2290462"/>
                <a:gd name="connsiteY1" fmla="*/ 1226383 h 1343010"/>
                <a:gd name="connsiteX2" fmla="*/ 373552 w 2290462"/>
                <a:gd name="connsiteY2" fmla="*/ 1307344 h 1343010"/>
                <a:gd name="connsiteX3" fmla="*/ 373553 w 2290462"/>
                <a:gd name="connsiteY3" fmla="*/ 1297819 h 1343010"/>
                <a:gd name="connsiteX4" fmla="*/ 302114 w 2290462"/>
                <a:gd name="connsiteY4" fmla="*/ 1302581 h 1343010"/>
                <a:gd name="connsiteX5" fmla="*/ 264019 w 2290462"/>
                <a:gd name="connsiteY5" fmla="*/ 1289444 h 1343010"/>
                <a:gd name="connsiteX6" fmla="*/ 206866 w 2290462"/>
                <a:gd name="connsiteY6" fmla="*/ 1159707 h 1343010"/>
                <a:gd name="connsiteX7" fmla="*/ 153129 w 2290462"/>
                <a:gd name="connsiteY7" fmla="*/ 1032383 h 1343010"/>
                <a:gd name="connsiteX8" fmla="*/ 62642 w 2290462"/>
                <a:gd name="connsiteY8" fmla="*/ 860933 h 1343010"/>
                <a:gd name="connsiteX9" fmla="*/ 11602 w 2290462"/>
                <a:gd name="connsiteY9" fmla="*/ 469145 h 1343010"/>
                <a:gd name="connsiteX10" fmla="*/ 302115 w 2290462"/>
                <a:gd name="connsiteY10" fmla="*/ 92906 h 1343010"/>
                <a:gd name="connsiteX11" fmla="*/ 915130 w 2290462"/>
                <a:gd name="connsiteY11" fmla="*/ 84645 h 1343010"/>
                <a:gd name="connsiteX12" fmla="*/ 1359390 w 2290462"/>
                <a:gd name="connsiteY12" fmla="*/ 49581 h 1343010"/>
                <a:gd name="connsiteX13" fmla="*/ 1811829 w 2290462"/>
                <a:gd name="connsiteY13" fmla="*/ 1956 h 1343010"/>
                <a:gd name="connsiteX14" fmla="*/ 1973753 w 2290462"/>
                <a:gd name="connsiteY14" fmla="*/ 63868 h 1343010"/>
                <a:gd name="connsiteX15" fmla="*/ 2159490 w 2290462"/>
                <a:gd name="connsiteY15" fmla="*/ 240080 h 1343010"/>
                <a:gd name="connsiteX16" fmla="*/ 2273790 w 2290462"/>
                <a:gd name="connsiteY16" fmla="*/ 263893 h 1343010"/>
                <a:gd name="connsiteX17" fmla="*/ 2249978 w 2290462"/>
                <a:gd name="connsiteY17" fmla="*/ 497255 h 1343010"/>
                <a:gd name="connsiteX18" fmla="*/ 2135678 w 2290462"/>
                <a:gd name="connsiteY18" fmla="*/ 663943 h 1343010"/>
                <a:gd name="connsiteX19" fmla="*/ 1997565 w 2290462"/>
                <a:gd name="connsiteY19" fmla="*/ 802055 h 1343010"/>
                <a:gd name="connsiteX20" fmla="*/ 1845165 w 2290462"/>
                <a:gd name="connsiteY20" fmla="*/ 873493 h 1343010"/>
                <a:gd name="connsiteX21" fmla="*/ 1816590 w 2290462"/>
                <a:gd name="connsiteY21" fmla="*/ 1021130 h 1343010"/>
                <a:gd name="connsiteX22" fmla="*/ 1864215 w 2290462"/>
                <a:gd name="connsiteY22" fmla="*/ 1168768 h 1343010"/>
                <a:gd name="connsiteX23" fmla="*/ 1897553 w 2290462"/>
                <a:gd name="connsiteY23" fmla="*/ 1254493 h 1343010"/>
                <a:gd name="connsiteX24" fmla="*/ 1773728 w 2290462"/>
                <a:gd name="connsiteY24" fmla="*/ 1254493 h 1343010"/>
                <a:gd name="connsiteX25" fmla="*/ 1759440 w 2290462"/>
                <a:gd name="connsiteY25" fmla="*/ 1249730 h 1343010"/>
                <a:gd name="connsiteX26" fmla="*/ 1697528 w 2290462"/>
                <a:gd name="connsiteY26" fmla="*/ 1159243 h 1343010"/>
                <a:gd name="connsiteX27" fmla="*/ 1626090 w 2290462"/>
                <a:gd name="connsiteY27" fmla="*/ 997318 h 1343010"/>
                <a:gd name="connsiteX28" fmla="*/ 1607040 w 2290462"/>
                <a:gd name="connsiteY28" fmla="*/ 902068 h 1343010"/>
                <a:gd name="connsiteX29" fmla="*/ 1635614 w 2290462"/>
                <a:gd name="connsiteY29" fmla="*/ 1025893 h 1343010"/>
                <a:gd name="connsiteX30" fmla="*/ 1559416 w 2290462"/>
                <a:gd name="connsiteY30" fmla="*/ 959218 h 1343010"/>
                <a:gd name="connsiteX31" fmla="*/ 1130790 w 2290462"/>
                <a:gd name="connsiteY31" fmla="*/ 1030655 h 1343010"/>
                <a:gd name="connsiteX32" fmla="*/ 754554 w 2290462"/>
                <a:gd name="connsiteY32" fmla="*/ 1035419 h 1343010"/>
                <a:gd name="connsiteX33" fmla="*/ 754556 w 2290462"/>
                <a:gd name="connsiteY33" fmla="*/ 1232293 h 1343010"/>
                <a:gd name="connsiteX34" fmla="*/ 797415 w 2290462"/>
                <a:gd name="connsiteY34" fmla="*/ 1325930 h 1343010"/>
                <a:gd name="connsiteX35" fmla="*/ 773601 w 2290462"/>
                <a:gd name="connsiteY35" fmla="*/ 1340682 h 1343010"/>
                <a:gd name="connsiteX36" fmla="*/ 640253 w 2290462"/>
                <a:gd name="connsiteY36" fmla="*/ 1316405 h 1343010"/>
                <a:gd name="connsiteX37" fmla="*/ 549764 w 2290462"/>
                <a:gd name="connsiteY37" fmla="*/ 1092569 h 1343010"/>
                <a:gd name="connsiteX38" fmla="*/ 483090 w 2290462"/>
                <a:gd name="connsiteY38" fmla="*/ 1063991 h 1343010"/>
                <a:gd name="connsiteX39" fmla="*/ 430702 w 2290462"/>
                <a:gd name="connsiteY39" fmla="*/ 1045406 h 1343010"/>
                <a:gd name="connsiteX40" fmla="*/ 368790 w 2290462"/>
                <a:gd name="connsiteY40" fmla="*/ 1059230 h 1343010"/>
                <a:gd name="connsiteX0" fmla="*/ 368792 w 2290462"/>
                <a:gd name="connsiteY0" fmla="*/ 1068756 h 1343010"/>
                <a:gd name="connsiteX1" fmla="*/ 344978 w 2290462"/>
                <a:gd name="connsiteY1" fmla="*/ 1226383 h 1343010"/>
                <a:gd name="connsiteX2" fmla="*/ 373552 w 2290462"/>
                <a:gd name="connsiteY2" fmla="*/ 1307344 h 1343010"/>
                <a:gd name="connsiteX3" fmla="*/ 373553 w 2290462"/>
                <a:gd name="connsiteY3" fmla="*/ 1297819 h 1343010"/>
                <a:gd name="connsiteX4" fmla="*/ 302114 w 2290462"/>
                <a:gd name="connsiteY4" fmla="*/ 1302581 h 1343010"/>
                <a:gd name="connsiteX5" fmla="*/ 264019 w 2290462"/>
                <a:gd name="connsiteY5" fmla="*/ 1289444 h 1343010"/>
                <a:gd name="connsiteX6" fmla="*/ 206866 w 2290462"/>
                <a:gd name="connsiteY6" fmla="*/ 1159707 h 1343010"/>
                <a:gd name="connsiteX7" fmla="*/ 153129 w 2290462"/>
                <a:gd name="connsiteY7" fmla="*/ 1032383 h 1343010"/>
                <a:gd name="connsiteX8" fmla="*/ 62642 w 2290462"/>
                <a:gd name="connsiteY8" fmla="*/ 860933 h 1343010"/>
                <a:gd name="connsiteX9" fmla="*/ 11602 w 2290462"/>
                <a:gd name="connsiteY9" fmla="*/ 469145 h 1343010"/>
                <a:gd name="connsiteX10" fmla="*/ 302115 w 2290462"/>
                <a:gd name="connsiteY10" fmla="*/ 92906 h 1343010"/>
                <a:gd name="connsiteX11" fmla="*/ 915130 w 2290462"/>
                <a:gd name="connsiteY11" fmla="*/ 84645 h 1343010"/>
                <a:gd name="connsiteX12" fmla="*/ 1359390 w 2290462"/>
                <a:gd name="connsiteY12" fmla="*/ 49581 h 1343010"/>
                <a:gd name="connsiteX13" fmla="*/ 1811829 w 2290462"/>
                <a:gd name="connsiteY13" fmla="*/ 1956 h 1343010"/>
                <a:gd name="connsiteX14" fmla="*/ 1973753 w 2290462"/>
                <a:gd name="connsiteY14" fmla="*/ 63868 h 1343010"/>
                <a:gd name="connsiteX15" fmla="*/ 2159490 w 2290462"/>
                <a:gd name="connsiteY15" fmla="*/ 240080 h 1343010"/>
                <a:gd name="connsiteX16" fmla="*/ 2273790 w 2290462"/>
                <a:gd name="connsiteY16" fmla="*/ 263893 h 1343010"/>
                <a:gd name="connsiteX17" fmla="*/ 2249978 w 2290462"/>
                <a:gd name="connsiteY17" fmla="*/ 497255 h 1343010"/>
                <a:gd name="connsiteX18" fmla="*/ 2135678 w 2290462"/>
                <a:gd name="connsiteY18" fmla="*/ 663943 h 1343010"/>
                <a:gd name="connsiteX19" fmla="*/ 1997565 w 2290462"/>
                <a:gd name="connsiteY19" fmla="*/ 802055 h 1343010"/>
                <a:gd name="connsiteX20" fmla="*/ 1845165 w 2290462"/>
                <a:gd name="connsiteY20" fmla="*/ 873493 h 1343010"/>
                <a:gd name="connsiteX21" fmla="*/ 1816590 w 2290462"/>
                <a:gd name="connsiteY21" fmla="*/ 1021130 h 1343010"/>
                <a:gd name="connsiteX22" fmla="*/ 1864215 w 2290462"/>
                <a:gd name="connsiteY22" fmla="*/ 1168768 h 1343010"/>
                <a:gd name="connsiteX23" fmla="*/ 1897553 w 2290462"/>
                <a:gd name="connsiteY23" fmla="*/ 1254493 h 1343010"/>
                <a:gd name="connsiteX24" fmla="*/ 1773728 w 2290462"/>
                <a:gd name="connsiteY24" fmla="*/ 1254493 h 1343010"/>
                <a:gd name="connsiteX25" fmla="*/ 1759440 w 2290462"/>
                <a:gd name="connsiteY25" fmla="*/ 1249730 h 1343010"/>
                <a:gd name="connsiteX26" fmla="*/ 1697528 w 2290462"/>
                <a:gd name="connsiteY26" fmla="*/ 1159243 h 1343010"/>
                <a:gd name="connsiteX27" fmla="*/ 1626090 w 2290462"/>
                <a:gd name="connsiteY27" fmla="*/ 997318 h 1343010"/>
                <a:gd name="connsiteX28" fmla="*/ 1607040 w 2290462"/>
                <a:gd name="connsiteY28" fmla="*/ 902068 h 1343010"/>
                <a:gd name="connsiteX29" fmla="*/ 1635614 w 2290462"/>
                <a:gd name="connsiteY29" fmla="*/ 1025893 h 1343010"/>
                <a:gd name="connsiteX30" fmla="*/ 1559416 w 2290462"/>
                <a:gd name="connsiteY30" fmla="*/ 959218 h 1343010"/>
                <a:gd name="connsiteX31" fmla="*/ 1130790 w 2290462"/>
                <a:gd name="connsiteY31" fmla="*/ 1030655 h 1343010"/>
                <a:gd name="connsiteX32" fmla="*/ 754554 w 2290462"/>
                <a:gd name="connsiteY32" fmla="*/ 1035419 h 1343010"/>
                <a:gd name="connsiteX33" fmla="*/ 754556 w 2290462"/>
                <a:gd name="connsiteY33" fmla="*/ 1232293 h 1343010"/>
                <a:gd name="connsiteX34" fmla="*/ 797415 w 2290462"/>
                <a:gd name="connsiteY34" fmla="*/ 1325930 h 1343010"/>
                <a:gd name="connsiteX35" fmla="*/ 773601 w 2290462"/>
                <a:gd name="connsiteY35" fmla="*/ 1340682 h 1343010"/>
                <a:gd name="connsiteX36" fmla="*/ 640253 w 2290462"/>
                <a:gd name="connsiteY36" fmla="*/ 1316405 h 1343010"/>
                <a:gd name="connsiteX37" fmla="*/ 549764 w 2290462"/>
                <a:gd name="connsiteY37" fmla="*/ 1092569 h 1343010"/>
                <a:gd name="connsiteX38" fmla="*/ 483090 w 2290462"/>
                <a:gd name="connsiteY38" fmla="*/ 1063991 h 1343010"/>
                <a:gd name="connsiteX39" fmla="*/ 430702 w 2290462"/>
                <a:gd name="connsiteY39" fmla="*/ 1045406 h 1343010"/>
                <a:gd name="connsiteX40" fmla="*/ 368790 w 2290462"/>
                <a:gd name="connsiteY40" fmla="*/ 1059230 h 1343010"/>
                <a:gd name="connsiteX0" fmla="*/ 352899 w 2274569"/>
                <a:gd name="connsiteY0" fmla="*/ 1068756 h 1343010"/>
                <a:gd name="connsiteX1" fmla="*/ 329085 w 2274569"/>
                <a:gd name="connsiteY1" fmla="*/ 1226383 h 1343010"/>
                <a:gd name="connsiteX2" fmla="*/ 357659 w 2274569"/>
                <a:gd name="connsiteY2" fmla="*/ 1307344 h 1343010"/>
                <a:gd name="connsiteX3" fmla="*/ 357660 w 2274569"/>
                <a:gd name="connsiteY3" fmla="*/ 1297819 h 1343010"/>
                <a:gd name="connsiteX4" fmla="*/ 286221 w 2274569"/>
                <a:gd name="connsiteY4" fmla="*/ 1302581 h 1343010"/>
                <a:gd name="connsiteX5" fmla="*/ 248126 w 2274569"/>
                <a:gd name="connsiteY5" fmla="*/ 1289444 h 1343010"/>
                <a:gd name="connsiteX6" fmla="*/ 190973 w 2274569"/>
                <a:gd name="connsiteY6" fmla="*/ 1159707 h 1343010"/>
                <a:gd name="connsiteX7" fmla="*/ 137236 w 2274569"/>
                <a:gd name="connsiteY7" fmla="*/ 1032383 h 1343010"/>
                <a:gd name="connsiteX8" fmla="*/ 46749 w 2274569"/>
                <a:gd name="connsiteY8" fmla="*/ 860933 h 1343010"/>
                <a:gd name="connsiteX9" fmla="*/ 14759 w 2274569"/>
                <a:gd name="connsiteY9" fmla="*/ 416758 h 1343010"/>
                <a:gd name="connsiteX10" fmla="*/ 286222 w 2274569"/>
                <a:gd name="connsiteY10" fmla="*/ 92906 h 1343010"/>
                <a:gd name="connsiteX11" fmla="*/ 899237 w 2274569"/>
                <a:gd name="connsiteY11" fmla="*/ 84645 h 1343010"/>
                <a:gd name="connsiteX12" fmla="*/ 1343497 w 2274569"/>
                <a:gd name="connsiteY12" fmla="*/ 49581 h 1343010"/>
                <a:gd name="connsiteX13" fmla="*/ 1795936 w 2274569"/>
                <a:gd name="connsiteY13" fmla="*/ 1956 h 1343010"/>
                <a:gd name="connsiteX14" fmla="*/ 1957860 w 2274569"/>
                <a:gd name="connsiteY14" fmla="*/ 63868 h 1343010"/>
                <a:gd name="connsiteX15" fmla="*/ 2143597 w 2274569"/>
                <a:gd name="connsiteY15" fmla="*/ 240080 h 1343010"/>
                <a:gd name="connsiteX16" fmla="*/ 2257897 w 2274569"/>
                <a:gd name="connsiteY16" fmla="*/ 263893 h 1343010"/>
                <a:gd name="connsiteX17" fmla="*/ 2234085 w 2274569"/>
                <a:gd name="connsiteY17" fmla="*/ 497255 h 1343010"/>
                <a:gd name="connsiteX18" fmla="*/ 2119785 w 2274569"/>
                <a:gd name="connsiteY18" fmla="*/ 663943 h 1343010"/>
                <a:gd name="connsiteX19" fmla="*/ 1981672 w 2274569"/>
                <a:gd name="connsiteY19" fmla="*/ 802055 h 1343010"/>
                <a:gd name="connsiteX20" fmla="*/ 1829272 w 2274569"/>
                <a:gd name="connsiteY20" fmla="*/ 873493 h 1343010"/>
                <a:gd name="connsiteX21" fmla="*/ 1800697 w 2274569"/>
                <a:gd name="connsiteY21" fmla="*/ 1021130 h 1343010"/>
                <a:gd name="connsiteX22" fmla="*/ 1848322 w 2274569"/>
                <a:gd name="connsiteY22" fmla="*/ 1168768 h 1343010"/>
                <a:gd name="connsiteX23" fmla="*/ 1881660 w 2274569"/>
                <a:gd name="connsiteY23" fmla="*/ 1254493 h 1343010"/>
                <a:gd name="connsiteX24" fmla="*/ 1757835 w 2274569"/>
                <a:gd name="connsiteY24" fmla="*/ 1254493 h 1343010"/>
                <a:gd name="connsiteX25" fmla="*/ 1743547 w 2274569"/>
                <a:gd name="connsiteY25" fmla="*/ 1249730 h 1343010"/>
                <a:gd name="connsiteX26" fmla="*/ 1681635 w 2274569"/>
                <a:gd name="connsiteY26" fmla="*/ 1159243 h 1343010"/>
                <a:gd name="connsiteX27" fmla="*/ 1610197 w 2274569"/>
                <a:gd name="connsiteY27" fmla="*/ 997318 h 1343010"/>
                <a:gd name="connsiteX28" fmla="*/ 1591147 w 2274569"/>
                <a:gd name="connsiteY28" fmla="*/ 902068 h 1343010"/>
                <a:gd name="connsiteX29" fmla="*/ 1619721 w 2274569"/>
                <a:gd name="connsiteY29" fmla="*/ 1025893 h 1343010"/>
                <a:gd name="connsiteX30" fmla="*/ 1543523 w 2274569"/>
                <a:gd name="connsiteY30" fmla="*/ 959218 h 1343010"/>
                <a:gd name="connsiteX31" fmla="*/ 1114897 w 2274569"/>
                <a:gd name="connsiteY31" fmla="*/ 1030655 h 1343010"/>
                <a:gd name="connsiteX32" fmla="*/ 738661 w 2274569"/>
                <a:gd name="connsiteY32" fmla="*/ 1035419 h 1343010"/>
                <a:gd name="connsiteX33" fmla="*/ 738663 w 2274569"/>
                <a:gd name="connsiteY33" fmla="*/ 1232293 h 1343010"/>
                <a:gd name="connsiteX34" fmla="*/ 781522 w 2274569"/>
                <a:gd name="connsiteY34" fmla="*/ 1325930 h 1343010"/>
                <a:gd name="connsiteX35" fmla="*/ 757708 w 2274569"/>
                <a:gd name="connsiteY35" fmla="*/ 1340682 h 1343010"/>
                <a:gd name="connsiteX36" fmla="*/ 624360 w 2274569"/>
                <a:gd name="connsiteY36" fmla="*/ 1316405 h 1343010"/>
                <a:gd name="connsiteX37" fmla="*/ 533871 w 2274569"/>
                <a:gd name="connsiteY37" fmla="*/ 1092569 h 1343010"/>
                <a:gd name="connsiteX38" fmla="*/ 467197 w 2274569"/>
                <a:gd name="connsiteY38" fmla="*/ 1063991 h 1343010"/>
                <a:gd name="connsiteX39" fmla="*/ 414809 w 2274569"/>
                <a:gd name="connsiteY39" fmla="*/ 1045406 h 1343010"/>
                <a:gd name="connsiteX40" fmla="*/ 352897 w 2274569"/>
                <a:gd name="connsiteY40" fmla="*/ 1059230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361218 w 2278127"/>
                <a:gd name="connsiteY3" fmla="*/ 1297819 h 1343010"/>
                <a:gd name="connsiteX4" fmla="*/ 289779 w 2278127"/>
                <a:gd name="connsiteY4" fmla="*/ 1302581 h 1343010"/>
                <a:gd name="connsiteX5" fmla="*/ 251684 w 2278127"/>
                <a:gd name="connsiteY5" fmla="*/ 1289444 h 1343010"/>
                <a:gd name="connsiteX6" fmla="*/ 194531 w 2278127"/>
                <a:gd name="connsiteY6" fmla="*/ 1159707 h 1343010"/>
                <a:gd name="connsiteX7" fmla="*/ 140794 w 2278127"/>
                <a:gd name="connsiteY7" fmla="*/ 1032383 h 1343010"/>
                <a:gd name="connsiteX8" fmla="*/ 36019 w 2278127"/>
                <a:gd name="connsiteY8" fmla="*/ 860933 h 1343010"/>
                <a:gd name="connsiteX9" fmla="*/ 18317 w 2278127"/>
                <a:gd name="connsiteY9" fmla="*/ 416758 h 1343010"/>
                <a:gd name="connsiteX10" fmla="*/ 289780 w 2278127"/>
                <a:gd name="connsiteY10" fmla="*/ 92906 h 1343010"/>
                <a:gd name="connsiteX11" fmla="*/ 902795 w 2278127"/>
                <a:gd name="connsiteY11" fmla="*/ 84645 h 1343010"/>
                <a:gd name="connsiteX12" fmla="*/ 1347055 w 2278127"/>
                <a:gd name="connsiteY12" fmla="*/ 49581 h 1343010"/>
                <a:gd name="connsiteX13" fmla="*/ 1799494 w 2278127"/>
                <a:gd name="connsiteY13" fmla="*/ 1956 h 1343010"/>
                <a:gd name="connsiteX14" fmla="*/ 1961418 w 2278127"/>
                <a:gd name="connsiteY14" fmla="*/ 63868 h 1343010"/>
                <a:gd name="connsiteX15" fmla="*/ 2147155 w 2278127"/>
                <a:gd name="connsiteY15" fmla="*/ 240080 h 1343010"/>
                <a:gd name="connsiteX16" fmla="*/ 2261455 w 2278127"/>
                <a:gd name="connsiteY16" fmla="*/ 263893 h 1343010"/>
                <a:gd name="connsiteX17" fmla="*/ 2237643 w 2278127"/>
                <a:gd name="connsiteY17" fmla="*/ 497255 h 1343010"/>
                <a:gd name="connsiteX18" fmla="*/ 2123343 w 2278127"/>
                <a:gd name="connsiteY18" fmla="*/ 663943 h 1343010"/>
                <a:gd name="connsiteX19" fmla="*/ 1985230 w 2278127"/>
                <a:gd name="connsiteY19" fmla="*/ 802055 h 1343010"/>
                <a:gd name="connsiteX20" fmla="*/ 1832830 w 2278127"/>
                <a:gd name="connsiteY20" fmla="*/ 873493 h 1343010"/>
                <a:gd name="connsiteX21" fmla="*/ 1804255 w 2278127"/>
                <a:gd name="connsiteY21" fmla="*/ 1021130 h 1343010"/>
                <a:gd name="connsiteX22" fmla="*/ 1851880 w 2278127"/>
                <a:gd name="connsiteY22" fmla="*/ 1168768 h 1343010"/>
                <a:gd name="connsiteX23" fmla="*/ 1885218 w 2278127"/>
                <a:gd name="connsiteY23" fmla="*/ 1254493 h 1343010"/>
                <a:gd name="connsiteX24" fmla="*/ 1761393 w 2278127"/>
                <a:gd name="connsiteY24" fmla="*/ 1254493 h 1343010"/>
                <a:gd name="connsiteX25" fmla="*/ 1747105 w 2278127"/>
                <a:gd name="connsiteY25" fmla="*/ 1249730 h 1343010"/>
                <a:gd name="connsiteX26" fmla="*/ 1685193 w 2278127"/>
                <a:gd name="connsiteY26" fmla="*/ 1159243 h 1343010"/>
                <a:gd name="connsiteX27" fmla="*/ 1613755 w 2278127"/>
                <a:gd name="connsiteY27" fmla="*/ 997318 h 1343010"/>
                <a:gd name="connsiteX28" fmla="*/ 1594705 w 2278127"/>
                <a:gd name="connsiteY28" fmla="*/ 902068 h 1343010"/>
                <a:gd name="connsiteX29" fmla="*/ 1623279 w 2278127"/>
                <a:gd name="connsiteY29" fmla="*/ 1025893 h 1343010"/>
                <a:gd name="connsiteX30" fmla="*/ 1547081 w 2278127"/>
                <a:gd name="connsiteY30" fmla="*/ 959218 h 1343010"/>
                <a:gd name="connsiteX31" fmla="*/ 1118455 w 2278127"/>
                <a:gd name="connsiteY31" fmla="*/ 1030655 h 1343010"/>
                <a:gd name="connsiteX32" fmla="*/ 742219 w 2278127"/>
                <a:gd name="connsiteY32" fmla="*/ 1035419 h 1343010"/>
                <a:gd name="connsiteX33" fmla="*/ 742221 w 2278127"/>
                <a:gd name="connsiteY33" fmla="*/ 1232293 h 1343010"/>
                <a:gd name="connsiteX34" fmla="*/ 785080 w 2278127"/>
                <a:gd name="connsiteY34" fmla="*/ 1325930 h 1343010"/>
                <a:gd name="connsiteX35" fmla="*/ 761266 w 2278127"/>
                <a:gd name="connsiteY35" fmla="*/ 1340682 h 1343010"/>
                <a:gd name="connsiteX36" fmla="*/ 627918 w 2278127"/>
                <a:gd name="connsiteY36" fmla="*/ 1316405 h 1343010"/>
                <a:gd name="connsiteX37" fmla="*/ 537429 w 2278127"/>
                <a:gd name="connsiteY37" fmla="*/ 1092569 h 1343010"/>
                <a:gd name="connsiteX38" fmla="*/ 470755 w 2278127"/>
                <a:gd name="connsiteY38" fmla="*/ 1063991 h 1343010"/>
                <a:gd name="connsiteX39" fmla="*/ 418367 w 2278127"/>
                <a:gd name="connsiteY39" fmla="*/ 1045406 h 1343010"/>
                <a:gd name="connsiteX40" fmla="*/ 356455 w 2278127"/>
                <a:gd name="connsiteY40" fmla="*/ 1059230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361218 w 2278127"/>
                <a:gd name="connsiteY3" fmla="*/ 1297819 h 1343010"/>
                <a:gd name="connsiteX4" fmla="*/ 289779 w 2278127"/>
                <a:gd name="connsiteY4" fmla="*/ 1302581 h 1343010"/>
                <a:gd name="connsiteX5" fmla="*/ 251684 w 2278127"/>
                <a:gd name="connsiteY5" fmla="*/ 1289444 h 1343010"/>
                <a:gd name="connsiteX6" fmla="*/ 218344 w 2278127"/>
                <a:gd name="connsiteY6" fmla="*/ 1150182 h 1343010"/>
                <a:gd name="connsiteX7" fmla="*/ 140794 w 2278127"/>
                <a:gd name="connsiteY7" fmla="*/ 1032383 h 1343010"/>
                <a:gd name="connsiteX8" fmla="*/ 36019 w 2278127"/>
                <a:gd name="connsiteY8" fmla="*/ 860933 h 1343010"/>
                <a:gd name="connsiteX9" fmla="*/ 18317 w 2278127"/>
                <a:gd name="connsiteY9" fmla="*/ 416758 h 1343010"/>
                <a:gd name="connsiteX10" fmla="*/ 289780 w 2278127"/>
                <a:gd name="connsiteY10" fmla="*/ 92906 h 1343010"/>
                <a:gd name="connsiteX11" fmla="*/ 902795 w 2278127"/>
                <a:gd name="connsiteY11" fmla="*/ 84645 h 1343010"/>
                <a:gd name="connsiteX12" fmla="*/ 1347055 w 2278127"/>
                <a:gd name="connsiteY12" fmla="*/ 49581 h 1343010"/>
                <a:gd name="connsiteX13" fmla="*/ 1799494 w 2278127"/>
                <a:gd name="connsiteY13" fmla="*/ 1956 h 1343010"/>
                <a:gd name="connsiteX14" fmla="*/ 1961418 w 2278127"/>
                <a:gd name="connsiteY14" fmla="*/ 63868 h 1343010"/>
                <a:gd name="connsiteX15" fmla="*/ 2147155 w 2278127"/>
                <a:gd name="connsiteY15" fmla="*/ 240080 h 1343010"/>
                <a:gd name="connsiteX16" fmla="*/ 2261455 w 2278127"/>
                <a:gd name="connsiteY16" fmla="*/ 263893 h 1343010"/>
                <a:gd name="connsiteX17" fmla="*/ 2237643 w 2278127"/>
                <a:gd name="connsiteY17" fmla="*/ 497255 h 1343010"/>
                <a:gd name="connsiteX18" fmla="*/ 2123343 w 2278127"/>
                <a:gd name="connsiteY18" fmla="*/ 663943 h 1343010"/>
                <a:gd name="connsiteX19" fmla="*/ 1985230 w 2278127"/>
                <a:gd name="connsiteY19" fmla="*/ 802055 h 1343010"/>
                <a:gd name="connsiteX20" fmla="*/ 1832830 w 2278127"/>
                <a:gd name="connsiteY20" fmla="*/ 873493 h 1343010"/>
                <a:gd name="connsiteX21" fmla="*/ 1804255 w 2278127"/>
                <a:gd name="connsiteY21" fmla="*/ 1021130 h 1343010"/>
                <a:gd name="connsiteX22" fmla="*/ 1851880 w 2278127"/>
                <a:gd name="connsiteY22" fmla="*/ 1168768 h 1343010"/>
                <a:gd name="connsiteX23" fmla="*/ 1885218 w 2278127"/>
                <a:gd name="connsiteY23" fmla="*/ 1254493 h 1343010"/>
                <a:gd name="connsiteX24" fmla="*/ 1761393 w 2278127"/>
                <a:gd name="connsiteY24" fmla="*/ 1254493 h 1343010"/>
                <a:gd name="connsiteX25" fmla="*/ 1747105 w 2278127"/>
                <a:gd name="connsiteY25" fmla="*/ 1249730 h 1343010"/>
                <a:gd name="connsiteX26" fmla="*/ 1685193 w 2278127"/>
                <a:gd name="connsiteY26" fmla="*/ 1159243 h 1343010"/>
                <a:gd name="connsiteX27" fmla="*/ 1613755 w 2278127"/>
                <a:gd name="connsiteY27" fmla="*/ 997318 h 1343010"/>
                <a:gd name="connsiteX28" fmla="*/ 1594705 w 2278127"/>
                <a:gd name="connsiteY28" fmla="*/ 902068 h 1343010"/>
                <a:gd name="connsiteX29" fmla="*/ 1623279 w 2278127"/>
                <a:gd name="connsiteY29" fmla="*/ 1025893 h 1343010"/>
                <a:gd name="connsiteX30" fmla="*/ 1547081 w 2278127"/>
                <a:gd name="connsiteY30" fmla="*/ 959218 h 1343010"/>
                <a:gd name="connsiteX31" fmla="*/ 1118455 w 2278127"/>
                <a:gd name="connsiteY31" fmla="*/ 1030655 h 1343010"/>
                <a:gd name="connsiteX32" fmla="*/ 742219 w 2278127"/>
                <a:gd name="connsiteY32" fmla="*/ 1035419 h 1343010"/>
                <a:gd name="connsiteX33" fmla="*/ 742221 w 2278127"/>
                <a:gd name="connsiteY33" fmla="*/ 1232293 h 1343010"/>
                <a:gd name="connsiteX34" fmla="*/ 785080 w 2278127"/>
                <a:gd name="connsiteY34" fmla="*/ 1325930 h 1343010"/>
                <a:gd name="connsiteX35" fmla="*/ 761266 w 2278127"/>
                <a:gd name="connsiteY35" fmla="*/ 1340682 h 1343010"/>
                <a:gd name="connsiteX36" fmla="*/ 627918 w 2278127"/>
                <a:gd name="connsiteY36" fmla="*/ 1316405 h 1343010"/>
                <a:gd name="connsiteX37" fmla="*/ 537429 w 2278127"/>
                <a:gd name="connsiteY37" fmla="*/ 1092569 h 1343010"/>
                <a:gd name="connsiteX38" fmla="*/ 470755 w 2278127"/>
                <a:gd name="connsiteY38" fmla="*/ 1063991 h 1343010"/>
                <a:gd name="connsiteX39" fmla="*/ 418367 w 2278127"/>
                <a:gd name="connsiteY39" fmla="*/ 1045406 h 1343010"/>
                <a:gd name="connsiteX40" fmla="*/ 356455 w 2278127"/>
                <a:gd name="connsiteY40" fmla="*/ 1059230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361218 w 2278127"/>
                <a:gd name="connsiteY3" fmla="*/ 1297819 h 1343010"/>
                <a:gd name="connsiteX4" fmla="*/ 289779 w 2278127"/>
                <a:gd name="connsiteY4" fmla="*/ 1302581 h 1343010"/>
                <a:gd name="connsiteX5" fmla="*/ 251684 w 2278127"/>
                <a:gd name="connsiteY5" fmla="*/ 1289444 h 1343010"/>
                <a:gd name="connsiteX6" fmla="*/ 204057 w 2278127"/>
                <a:gd name="connsiteY6" fmla="*/ 1164469 h 1343010"/>
                <a:gd name="connsiteX7" fmla="*/ 140794 w 2278127"/>
                <a:gd name="connsiteY7" fmla="*/ 1032383 h 1343010"/>
                <a:gd name="connsiteX8" fmla="*/ 36019 w 2278127"/>
                <a:gd name="connsiteY8" fmla="*/ 860933 h 1343010"/>
                <a:gd name="connsiteX9" fmla="*/ 18317 w 2278127"/>
                <a:gd name="connsiteY9" fmla="*/ 416758 h 1343010"/>
                <a:gd name="connsiteX10" fmla="*/ 289780 w 2278127"/>
                <a:gd name="connsiteY10" fmla="*/ 92906 h 1343010"/>
                <a:gd name="connsiteX11" fmla="*/ 902795 w 2278127"/>
                <a:gd name="connsiteY11" fmla="*/ 84645 h 1343010"/>
                <a:gd name="connsiteX12" fmla="*/ 1347055 w 2278127"/>
                <a:gd name="connsiteY12" fmla="*/ 49581 h 1343010"/>
                <a:gd name="connsiteX13" fmla="*/ 1799494 w 2278127"/>
                <a:gd name="connsiteY13" fmla="*/ 1956 h 1343010"/>
                <a:gd name="connsiteX14" fmla="*/ 1961418 w 2278127"/>
                <a:gd name="connsiteY14" fmla="*/ 63868 h 1343010"/>
                <a:gd name="connsiteX15" fmla="*/ 2147155 w 2278127"/>
                <a:gd name="connsiteY15" fmla="*/ 240080 h 1343010"/>
                <a:gd name="connsiteX16" fmla="*/ 2261455 w 2278127"/>
                <a:gd name="connsiteY16" fmla="*/ 263893 h 1343010"/>
                <a:gd name="connsiteX17" fmla="*/ 2237643 w 2278127"/>
                <a:gd name="connsiteY17" fmla="*/ 497255 h 1343010"/>
                <a:gd name="connsiteX18" fmla="*/ 2123343 w 2278127"/>
                <a:gd name="connsiteY18" fmla="*/ 663943 h 1343010"/>
                <a:gd name="connsiteX19" fmla="*/ 1985230 w 2278127"/>
                <a:gd name="connsiteY19" fmla="*/ 802055 h 1343010"/>
                <a:gd name="connsiteX20" fmla="*/ 1832830 w 2278127"/>
                <a:gd name="connsiteY20" fmla="*/ 873493 h 1343010"/>
                <a:gd name="connsiteX21" fmla="*/ 1804255 w 2278127"/>
                <a:gd name="connsiteY21" fmla="*/ 1021130 h 1343010"/>
                <a:gd name="connsiteX22" fmla="*/ 1851880 w 2278127"/>
                <a:gd name="connsiteY22" fmla="*/ 1168768 h 1343010"/>
                <a:gd name="connsiteX23" fmla="*/ 1885218 w 2278127"/>
                <a:gd name="connsiteY23" fmla="*/ 1254493 h 1343010"/>
                <a:gd name="connsiteX24" fmla="*/ 1761393 w 2278127"/>
                <a:gd name="connsiteY24" fmla="*/ 1254493 h 1343010"/>
                <a:gd name="connsiteX25" fmla="*/ 1747105 w 2278127"/>
                <a:gd name="connsiteY25" fmla="*/ 1249730 h 1343010"/>
                <a:gd name="connsiteX26" fmla="*/ 1685193 w 2278127"/>
                <a:gd name="connsiteY26" fmla="*/ 1159243 h 1343010"/>
                <a:gd name="connsiteX27" fmla="*/ 1613755 w 2278127"/>
                <a:gd name="connsiteY27" fmla="*/ 997318 h 1343010"/>
                <a:gd name="connsiteX28" fmla="*/ 1594705 w 2278127"/>
                <a:gd name="connsiteY28" fmla="*/ 902068 h 1343010"/>
                <a:gd name="connsiteX29" fmla="*/ 1623279 w 2278127"/>
                <a:gd name="connsiteY29" fmla="*/ 1025893 h 1343010"/>
                <a:gd name="connsiteX30" fmla="*/ 1547081 w 2278127"/>
                <a:gd name="connsiteY30" fmla="*/ 959218 h 1343010"/>
                <a:gd name="connsiteX31" fmla="*/ 1118455 w 2278127"/>
                <a:gd name="connsiteY31" fmla="*/ 1030655 h 1343010"/>
                <a:gd name="connsiteX32" fmla="*/ 742219 w 2278127"/>
                <a:gd name="connsiteY32" fmla="*/ 1035419 h 1343010"/>
                <a:gd name="connsiteX33" fmla="*/ 742221 w 2278127"/>
                <a:gd name="connsiteY33" fmla="*/ 1232293 h 1343010"/>
                <a:gd name="connsiteX34" fmla="*/ 785080 w 2278127"/>
                <a:gd name="connsiteY34" fmla="*/ 1325930 h 1343010"/>
                <a:gd name="connsiteX35" fmla="*/ 761266 w 2278127"/>
                <a:gd name="connsiteY35" fmla="*/ 1340682 h 1343010"/>
                <a:gd name="connsiteX36" fmla="*/ 627918 w 2278127"/>
                <a:gd name="connsiteY36" fmla="*/ 1316405 h 1343010"/>
                <a:gd name="connsiteX37" fmla="*/ 537429 w 2278127"/>
                <a:gd name="connsiteY37" fmla="*/ 1092569 h 1343010"/>
                <a:gd name="connsiteX38" fmla="*/ 470755 w 2278127"/>
                <a:gd name="connsiteY38" fmla="*/ 1063991 h 1343010"/>
                <a:gd name="connsiteX39" fmla="*/ 418367 w 2278127"/>
                <a:gd name="connsiteY39" fmla="*/ 1045406 h 1343010"/>
                <a:gd name="connsiteX40" fmla="*/ 356455 w 2278127"/>
                <a:gd name="connsiteY40" fmla="*/ 1059230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361218 w 2278127"/>
                <a:gd name="connsiteY3" fmla="*/ 1297819 h 1343010"/>
                <a:gd name="connsiteX4" fmla="*/ 289779 w 2278127"/>
                <a:gd name="connsiteY4" fmla="*/ 1302581 h 1343010"/>
                <a:gd name="connsiteX5" fmla="*/ 251684 w 2278127"/>
                <a:gd name="connsiteY5" fmla="*/ 1289444 h 1343010"/>
                <a:gd name="connsiteX6" fmla="*/ 204057 w 2278127"/>
                <a:gd name="connsiteY6" fmla="*/ 1164469 h 1343010"/>
                <a:gd name="connsiteX7" fmla="*/ 140794 w 2278127"/>
                <a:gd name="connsiteY7" fmla="*/ 1032383 h 1343010"/>
                <a:gd name="connsiteX8" fmla="*/ 36019 w 2278127"/>
                <a:gd name="connsiteY8" fmla="*/ 860933 h 1343010"/>
                <a:gd name="connsiteX9" fmla="*/ 18317 w 2278127"/>
                <a:gd name="connsiteY9" fmla="*/ 416758 h 1343010"/>
                <a:gd name="connsiteX10" fmla="*/ 289780 w 2278127"/>
                <a:gd name="connsiteY10" fmla="*/ 92906 h 1343010"/>
                <a:gd name="connsiteX11" fmla="*/ 902795 w 2278127"/>
                <a:gd name="connsiteY11" fmla="*/ 84645 h 1343010"/>
                <a:gd name="connsiteX12" fmla="*/ 1347055 w 2278127"/>
                <a:gd name="connsiteY12" fmla="*/ 49581 h 1343010"/>
                <a:gd name="connsiteX13" fmla="*/ 1799494 w 2278127"/>
                <a:gd name="connsiteY13" fmla="*/ 1956 h 1343010"/>
                <a:gd name="connsiteX14" fmla="*/ 1961418 w 2278127"/>
                <a:gd name="connsiteY14" fmla="*/ 63868 h 1343010"/>
                <a:gd name="connsiteX15" fmla="*/ 2147155 w 2278127"/>
                <a:gd name="connsiteY15" fmla="*/ 240080 h 1343010"/>
                <a:gd name="connsiteX16" fmla="*/ 2261455 w 2278127"/>
                <a:gd name="connsiteY16" fmla="*/ 263893 h 1343010"/>
                <a:gd name="connsiteX17" fmla="*/ 2237643 w 2278127"/>
                <a:gd name="connsiteY17" fmla="*/ 497255 h 1343010"/>
                <a:gd name="connsiteX18" fmla="*/ 2123343 w 2278127"/>
                <a:gd name="connsiteY18" fmla="*/ 663943 h 1343010"/>
                <a:gd name="connsiteX19" fmla="*/ 1985230 w 2278127"/>
                <a:gd name="connsiteY19" fmla="*/ 802055 h 1343010"/>
                <a:gd name="connsiteX20" fmla="*/ 1832830 w 2278127"/>
                <a:gd name="connsiteY20" fmla="*/ 873493 h 1343010"/>
                <a:gd name="connsiteX21" fmla="*/ 1804255 w 2278127"/>
                <a:gd name="connsiteY21" fmla="*/ 1021130 h 1343010"/>
                <a:gd name="connsiteX22" fmla="*/ 1851880 w 2278127"/>
                <a:gd name="connsiteY22" fmla="*/ 1168768 h 1343010"/>
                <a:gd name="connsiteX23" fmla="*/ 1885218 w 2278127"/>
                <a:gd name="connsiteY23" fmla="*/ 1254493 h 1343010"/>
                <a:gd name="connsiteX24" fmla="*/ 1761393 w 2278127"/>
                <a:gd name="connsiteY24" fmla="*/ 1254493 h 1343010"/>
                <a:gd name="connsiteX25" fmla="*/ 1747105 w 2278127"/>
                <a:gd name="connsiteY25" fmla="*/ 1249730 h 1343010"/>
                <a:gd name="connsiteX26" fmla="*/ 1685193 w 2278127"/>
                <a:gd name="connsiteY26" fmla="*/ 1159243 h 1343010"/>
                <a:gd name="connsiteX27" fmla="*/ 1613755 w 2278127"/>
                <a:gd name="connsiteY27" fmla="*/ 997318 h 1343010"/>
                <a:gd name="connsiteX28" fmla="*/ 1594705 w 2278127"/>
                <a:gd name="connsiteY28" fmla="*/ 902068 h 1343010"/>
                <a:gd name="connsiteX29" fmla="*/ 1623279 w 2278127"/>
                <a:gd name="connsiteY29" fmla="*/ 1025893 h 1343010"/>
                <a:gd name="connsiteX30" fmla="*/ 1547081 w 2278127"/>
                <a:gd name="connsiteY30" fmla="*/ 959218 h 1343010"/>
                <a:gd name="connsiteX31" fmla="*/ 1118455 w 2278127"/>
                <a:gd name="connsiteY31" fmla="*/ 1030655 h 1343010"/>
                <a:gd name="connsiteX32" fmla="*/ 742219 w 2278127"/>
                <a:gd name="connsiteY32" fmla="*/ 1035419 h 1343010"/>
                <a:gd name="connsiteX33" fmla="*/ 742221 w 2278127"/>
                <a:gd name="connsiteY33" fmla="*/ 1232293 h 1343010"/>
                <a:gd name="connsiteX34" fmla="*/ 785080 w 2278127"/>
                <a:gd name="connsiteY34" fmla="*/ 1325930 h 1343010"/>
                <a:gd name="connsiteX35" fmla="*/ 761266 w 2278127"/>
                <a:gd name="connsiteY35" fmla="*/ 1340682 h 1343010"/>
                <a:gd name="connsiteX36" fmla="*/ 627918 w 2278127"/>
                <a:gd name="connsiteY36" fmla="*/ 1316405 h 1343010"/>
                <a:gd name="connsiteX37" fmla="*/ 537429 w 2278127"/>
                <a:gd name="connsiteY37" fmla="*/ 1092569 h 1343010"/>
                <a:gd name="connsiteX38" fmla="*/ 470755 w 2278127"/>
                <a:gd name="connsiteY38" fmla="*/ 1063991 h 1343010"/>
                <a:gd name="connsiteX39" fmla="*/ 418367 w 2278127"/>
                <a:gd name="connsiteY39" fmla="*/ 1045406 h 1343010"/>
                <a:gd name="connsiteX40" fmla="*/ 323118 w 2278127"/>
                <a:gd name="connsiteY40" fmla="*/ 1054467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361218 w 2278127"/>
                <a:gd name="connsiteY3" fmla="*/ 1297819 h 1343010"/>
                <a:gd name="connsiteX4" fmla="*/ 289779 w 2278127"/>
                <a:gd name="connsiteY4" fmla="*/ 1302581 h 1343010"/>
                <a:gd name="connsiteX5" fmla="*/ 251684 w 2278127"/>
                <a:gd name="connsiteY5" fmla="*/ 1289444 h 1343010"/>
                <a:gd name="connsiteX6" fmla="*/ 204057 w 2278127"/>
                <a:gd name="connsiteY6" fmla="*/ 1164469 h 1343010"/>
                <a:gd name="connsiteX7" fmla="*/ 140794 w 2278127"/>
                <a:gd name="connsiteY7" fmla="*/ 1032383 h 1343010"/>
                <a:gd name="connsiteX8" fmla="*/ 36019 w 2278127"/>
                <a:gd name="connsiteY8" fmla="*/ 860933 h 1343010"/>
                <a:gd name="connsiteX9" fmla="*/ 18317 w 2278127"/>
                <a:gd name="connsiteY9" fmla="*/ 416758 h 1343010"/>
                <a:gd name="connsiteX10" fmla="*/ 289780 w 2278127"/>
                <a:gd name="connsiteY10" fmla="*/ 92906 h 1343010"/>
                <a:gd name="connsiteX11" fmla="*/ 902795 w 2278127"/>
                <a:gd name="connsiteY11" fmla="*/ 84645 h 1343010"/>
                <a:gd name="connsiteX12" fmla="*/ 1347055 w 2278127"/>
                <a:gd name="connsiteY12" fmla="*/ 49581 h 1343010"/>
                <a:gd name="connsiteX13" fmla="*/ 1799494 w 2278127"/>
                <a:gd name="connsiteY13" fmla="*/ 1956 h 1343010"/>
                <a:gd name="connsiteX14" fmla="*/ 1961418 w 2278127"/>
                <a:gd name="connsiteY14" fmla="*/ 63868 h 1343010"/>
                <a:gd name="connsiteX15" fmla="*/ 2147155 w 2278127"/>
                <a:gd name="connsiteY15" fmla="*/ 240080 h 1343010"/>
                <a:gd name="connsiteX16" fmla="*/ 2261455 w 2278127"/>
                <a:gd name="connsiteY16" fmla="*/ 263893 h 1343010"/>
                <a:gd name="connsiteX17" fmla="*/ 2237643 w 2278127"/>
                <a:gd name="connsiteY17" fmla="*/ 497255 h 1343010"/>
                <a:gd name="connsiteX18" fmla="*/ 2123343 w 2278127"/>
                <a:gd name="connsiteY18" fmla="*/ 663943 h 1343010"/>
                <a:gd name="connsiteX19" fmla="*/ 1985230 w 2278127"/>
                <a:gd name="connsiteY19" fmla="*/ 802055 h 1343010"/>
                <a:gd name="connsiteX20" fmla="*/ 1832830 w 2278127"/>
                <a:gd name="connsiteY20" fmla="*/ 873493 h 1343010"/>
                <a:gd name="connsiteX21" fmla="*/ 1804255 w 2278127"/>
                <a:gd name="connsiteY21" fmla="*/ 1021130 h 1343010"/>
                <a:gd name="connsiteX22" fmla="*/ 1851880 w 2278127"/>
                <a:gd name="connsiteY22" fmla="*/ 1168768 h 1343010"/>
                <a:gd name="connsiteX23" fmla="*/ 1885218 w 2278127"/>
                <a:gd name="connsiteY23" fmla="*/ 1254493 h 1343010"/>
                <a:gd name="connsiteX24" fmla="*/ 1761393 w 2278127"/>
                <a:gd name="connsiteY24" fmla="*/ 1254493 h 1343010"/>
                <a:gd name="connsiteX25" fmla="*/ 1747105 w 2278127"/>
                <a:gd name="connsiteY25" fmla="*/ 1249730 h 1343010"/>
                <a:gd name="connsiteX26" fmla="*/ 1685193 w 2278127"/>
                <a:gd name="connsiteY26" fmla="*/ 1159243 h 1343010"/>
                <a:gd name="connsiteX27" fmla="*/ 1613755 w 2278127"/>
                <a:gd name="connsiteY27" fmla="*/ 997318 h 1343010"/>
                <a:gd name="connsiteX28" fmla="*/ 1594705 w 2278127"/>
                <a:gd name="connsiteY28" fmla="*/ 902068 h 1343010"/>
                <a:gd name="connsiteX29" fmla="*/ 1623279 w 2278127"/>
                <a:gd name="connsiteY29" fmla="*/ 1025893 h 1343010"/>
                <a:gd name="connsiteX30" fmla="*/ 1547081 w 2278127"/>
                <a:gd name="connsiteY30" fmla="*/ 959218 h 1343010"/>
                <a:gd name="connsiteX31" fmla="*/ 1118455 w 2278127"/>
                <a:gd name="connsiteY31" fmla="*/ 1030655 h 1343010"/>
                <a:gd name="connsiteX32" fmla="*/ 742219 w 2278127"/>
                <a:gd name="connsiteY32" fmla="*/ 1035419 h 1343010"/>
                <a:gd name="connsiteX33" fmla="*/ 742221 w 2278127"/>
                <a:gd name="connsiteY33" fmla="*/ 1232293 h 1343010"/>
                <a:gd name="connsiteX34" fmla="*/ 785080 w 2278127"/>
                <a:gd name="connsiteY34" fmla="*/ 1325930 h 1343010"/>
                <a:gd name="connsiteX35" fmla="*/ 761266 w 2278127"/>
                <a:gd name="connsiteY35" fmla="*/ 1340682 h 1343010"/>
                <a:gd name="connsiteX36" fmla="*/ 627918 w 2278127"/>
                <a:gd name="connsiteY36" fmla="*/ 1316405 h 1343010"/>
                <a:gd name="connsiteX37" fmla="*/ 537429 w 2278127"/>
                <a:gd name="connsiteY37" fmla="*/ 1092569 h 1343010"/>
                <a:gd name="connsiteX38" fmla="*/ 470755 w 2278127"/>
                <a:gd name="connsiteY38" fmla="*/ 1063991 h 1343010"/>
                <a:gd name="connsiteX39" fmla="*/ 418367 w 2278127"/>
                <a:gd name="connsiteY39" fmla="*/ 1045406 h 1343010"/>
                <a:gd name="connsiteX40" fmla="*/ 356455 w 2278127"/>
                <a:gd name="connsiteY40"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04255 w 2278127"/>
                <a:gd name="connsiteY20" fmla="*/ 1021130 h 1343010"/>
                <a:gd name="connsiteX21" fmla="*/ 1851880 w 2278127"/>
                <a:gd name="connsiteY21" fmla="*/ 1168768 h 1343010"/>
                <a:gd name="connsiteX22" fmla="*/ 1885218 w 2278127"/>
                <a:gd name="connsiteY22" fmla="*/ 1254493 h 1343010"/>
                <a:gd name="connsiteX23" fmla="*/ 1761393 w 2278127"/>
                <a:gd name="connsiteY23" fmla="*/ 1254493 h 1343010"/>
                <a:gd name="connsiteX24" fmla="*/ 1747105 w 2278127"/>
                <a:gd name="connsiteY24" fmla="*/ 1249730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4540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04255 w 2278127"/>
                <a:gd name="connsiteY20" fmla="*/ 1021130 h 1343010"/>
                <a:gd name="connsiteX21" fmla="*/ 1851880 w 2278127"/>
                <a:gd name="connsiteY21" fmla="*/ 1168768 h 1343010"/>
                <a:gd name="connsiteX22" fmla="*/ 1885218 w 2278127"/>
                <a:gd name="connsiteY22" fmla="*/ 1254493 h 1343010"/>
                <a:gd name="connsiteX23" fmla="*/ 1761393 w 2278127"/>
                <a:gd name="connsiteY23" fmla="*/ 1254493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4540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04255 w 2278127"/>
                <a:gd name="connsiteY20" fmla="*/ 1021130 h 1343010"/>
                <a:gd name="connsiteX21" fmla="*/ 1851880 w 2278127"/>
                <a:gd name="connsiteY21" fmla="*/ 1168768 h 1343010"/>
                <a:gd name="connsiteX22" fmla="*/ 1885218 w 2278127"/>
                <a:gd name="connsiteY22" fmla="*/ 1254493 h 1343010"/>
                <a:gd name="connsiteX23" fmla="*/ 1775680 w 2278127"/>
                <a:gd name="connsiteY23" fmla="*/ 1249731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4540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04255 w 2278127"/>
                <a:gd name="connsiteY20" fmla="*/ 1021130 h 1343010"/>
                <a:gd name="connsiteX21" fmla="*/ 1837593 w 2278127"/>
                <a:gd name="connsiteY21" fmla="*/ 1178293 h 1343010"/>
                <a:gd name="connsiteX22" fmla="*/ 1885218 w 2278127"/>
                <a:gd name="connsiteY22" fmla="*/ 1254493 h 1343010"/>
                <a:gd name="connsiteX23" fmla="*/ 1775680 w 2278127"/>
                <a:gd name="connsiteY23" fmla="*/ 1249731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4540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13780 w 2278127"/>
                <a:gd name="connsiteY20" fmla="*/ 1025892 h 1343010"/>
                <a:gd name="connsiteX21" fmla="*/ 1837593 w 2278127"/>
                <a:gd name="connsiteY21" fmla="*/ 1178293 h 1343010"/>
                <a:gd name="connsiteX22" fmla="*/ 1885218 w 2278127"/>
                <a:gd name="connsiteY22" fmla="*/ 1254493 h 1343010"/>
                <a:gd name="connsiteX23" fmla="*/ 1775680 w 2278127"/>
                <a:gd name="connsiteY23" fmla="*/ 1249731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4540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13780 w 2278127"/>
                <a:gd name="connsiteY20" fmla="*/ 1025892 h 1343010"/>
                <a:gd name="connsiteX21" fmla="*/ 1837593 w 2278127"/>
                <a:gd name="connsiteY21" fmla="*/ 1178293 h 1343010"/>
                <a:gd name="connsiteX22" fmla="*/ 1885218 w 2278127"/>
                <a:gd name="connsiteY22" fmla="*/ 1254493 h 1343010"/>
                <a:gd name="connsiteX23" fmla="*/ 1775680 w 2278127"/>
                <a:gd name="connsiteY23" fmla="*/ 1249731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2635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13780 w 2278127"/>
                <a:gd name="connsiteY20" fmla="*/ 1025892 h 1343010"/>
                <a:gd name="connsiteX21" fmla="*/ 1837593 w 2278127"/>
                <a:gd name="connsiteY21" fmla="*/ 1178293 h 1343010"/>
                <a:gd name="connsiteX22" fmla="*/ 1885218 w 2278127"/>
                <a:gd name="connsiteY22" fmla="*/ 1254493 h 1343010"/>
                <a:gd name="connsiteX23" fmla="*/ 1775680 w 2278127"/>
                <a:gd name="connsiteY23" fmla="*/ 1249731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54466 h 1343010"/>
                <a:gd name="connsiteX38" fmla="*/ 418367 w 2278127"/>
                <a:gd name="connsiteY38" fmla="*/ 1026356 h 1343010"/>
                <a:gd name="connsiteX39" fmla="*/ 356455 w 2278127"/>
                <a:gd name="connsiteY39" fmla="*/ 1063992 h 134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78127" h="1343010">
                  <a:moveTo>
                    <a:pt x="356457" y="1068756"/>
                  </a:moveTo>
                  <a:cubicBezTo>
                    <a:pt x="355663" y="1095027"/>
                    <a:pt x="327881" y="1172331"/>
                    <a:pt x="332643" y="1226383"/>
                  </a:cubicBezTo>
                  <a:cubicBezTo>
                    <a:pt x="337405" y="1280435"/>
                    <a:pt x="368361" y="1294644"/>
                    <a:pt x="361217" y="1307344"/>
                  </a:cubicBezTo>
                  <a:cubicBezTo>
                    <a:pt x="354073" y="1320044"/>
                    <a:pt x="308034" y="1305564"/>
                    <a:pt x="289779" y="1302581"/>
                  </a:cubicBezTo>
                  <a:cubicBezTo>
                    <a:pt x="271524" y="1299598"/>
                    <a:pt x="268353" y="1322781"/>
                    <a:pt x="251684" y="1289444"/>
                  </a:cubicBezTo>
                  <a:cubicBezTo>
                    <a:pt x="235016" y="1256107"/>
                    <a:pt x="229682" y="1212075"/>
                    <a:pt x="204057" y="1164469"/>
                  </a:cubicBezTo>
                  <a:cubicBezTo>
                    <a:pt x="178432" y="1116863"/>
                    <a:pt x="160069" y="1083766"/>
                    <a:pt x="140794" y="1032383"/>
                  </a:cubicBezTo>
                  <a:cubicBezTo>
                    <a:pt x="121519" y="981000"/>
                    <a:pt x="52463" y="950043"/>
                    <a:pt x="36019" y="860933"/>
                  </a:cubicBezTo>
                  <a:cubicBezTo>
                    <a:pt x="5287" y="786111"/>
                    <a:pt x="-17626" y="538412"/>
                    <a:pt x="18317" y="416758"/>
                  </a:cubicBezTo>
                  <a:cubicBezTo>
                    <a:pt x="54260" y="295104"/>
                    <a:pt x="163798" y="163339"/>
                    <a:pt x="289780" y="92906"/>
                  </a:cubicBezTo>
                  <a:cubicBezTo>
                    <a:pt x="415762" y="22473"/>
                    <a:pt x="726583" y="91866"/>
                    <a:pt x="902795" y="84645"/>
                  </a:cubicBezTo>
                  <a:cubicBezTo>
                    <a:pt x="1079008" y="77424"/>
                    <a:pt x="1197605" y="63363"/>
                    <a:pt x="1347055" y="49581"/>
                  </a:cubicBezTo>
                  <a:cubicBezTo>
                    <a:pt x="1496505" y="35800"/>
                    <a:pt x="1697100" y="-9950"/>
                    <a:pt x="1799494" y="1956"/>
                  </a:cubicBezTo>
                  <a:cubicBezTo>
                    <a:pt x="1901888" y="13862"/>
                    <a:pt x="1903475" y="24181"/>
                    <a:pt x="1961418" y="63868"/>
                  </a:cubicBezTo>
                  <a:cubicBezTo>
                    <a:pt x="2019361" y="103555"/>
                    <a:pt x="2097149" y="206743"/>
                    <a:pt x="2147155" y="240080"/>
                  </a:cubicBezTo>
                  <a:cubicBezTo>
                    <a:pt x="2197161" y="273417"/>
                    <a:pt x="2246374" y="221031"/>
                    <a:pt x="2261455" y="263893"/>
                  </a:cubicBezTo>
                  <a:cubicBezTo>
                    <a:pt x="2276536" y="306755"/>
                    <a:pt x="2298762" y="449630"/>
                    <a:pt x="2237643" y="497255"/>
                  </a:cubicBezTo>
                  <a:cubicBezTo>
                    <a:pt x="2176524" y="544880"/>
                    <a:pt x="2165412" y="613143"/>
                    <a:pt x="2123343" y="663943"/>
                  </a:cubicBezTo>
                  <a:cubicBezTo>
                    <a:pt x="2081274" y="714743"/>
                    <a:pt x="2033649" y="767130"/>
                    <a:pt x="1985230" y="802055"/>
                  </a:cubicBezTo>
                  <a:cubicBezTo>
                    <a:pt x="1936811" y="836980"/>
                    <a:pt x="1861405" y="836187"/>
                    <a:pt x="1832830" y="873493"/>
                  </a:cubicBezTo>
                  <a:cubicBezTo>
                    <a:pt x="1804255" y="910799"/>
                    <a:pt x="1812986" y="975092"/>
                    <a:pt x="1813780" y="1025892"/>
                  </a:cubicBezTo>
                  <a:cubicBezTo>
                    <a:pt x="1814574" y="1076692"/>
                    <a:pt x="1825687" y="1140193"/>
                    <a:pt x="1837593" y="1178293"/>
                  </a:cubicBezTo>
                  <a:cubicBezTo>
                    <a:pt x="1849499" y="1216393"/>
                    <a:pt x="1895537" y="1242587"/>
                    <a:pt x="1885218" y="1254493"/>
                  </a:cubicBezTo>
                  <a:cubicBezTo>
                    <a:pt x="1874899" y="1266399"/>
                    <a:pt x="1801080" y="1251319"/>
                    <a:pt x="1775680" y="1249731"/>
                  </a:cubicBezTo>
                  <a:cubicBezTo>
                    <a:pt x="1750280" y="1248144"/>
                    <a:pt x="1747899" y="1260049"/>
                    <a:pt x="1732818" y="1244968"/>
                  </a:cubicBezTo>
                  <a:cubicBezTo>
                    <a:pt x="1717737" y="1229887"/>
                    <a:pt x="1705037" y="1200518"/>
                    <a:pt x="1685193" y="1159243"/>
                  </a:cubicBezTo>
                  <a:cubicBezTo>
                    <a:pt x="1665349" y="1117968"/>
                    <a:pt x="1628836" y="1040180"/>
                    <a:pt x="1613755" y="997318"/>
                  </a:cubicBezTo>
                  <a:cubicBezTo>
                    <a:pt x="1598674" y="954456"/>
                    <a:pt x="1588355" y="907624"/>
                    <a:pt x="1594705" y="902068"/>
                  </a:cubicBezTo>
                  <a:cubicBezTo>
                    <a:pt x="1601055" y="896512"/>
                    <a:pt x="1624073" y="1027481"/>
                    <a:pt x="1623279" y="1025893"/>
                  </a:cubicBezTo>
                  <a:cubicBezTo>
                    <a:pt x="1622485" y="1024306"/>
                    <a:pt x="1631218" y="958424"/>
                    <a:pt x="1547081" y="959218"/>
                  </a:cubicBezTo>
                  <a:cubicBezTo>
                    <a:pt x="1462944" y="960012"/>
                    <a:pt x="1252599" y="1013193"/>
                    <a:pt x="1118455" y="1030655"/>
                  </a:cubicBezTo>
                  <a:cubicBezTo>
                    <a:pt x="984311" y="1048117"/>
                    <a:pt x="804925" y="1001813"/>
                    <a:pt x="742219" y="1035419"/>
                  </a:cubicBezTo>
                  <a:cubicBezTo>
                    <a:pt x="679513" y="1069025"/>
                    <a:pt x="735077" y="1183874"/>
                    <a:pt x="742221" y="1232293"/>
                  </a:cubicBezTo>
                  <a:cubicBezTo>
                    <a:pt x="749365" y="1280712"/>
                    <a:pt x="781906" y="1307865"/>
                    <a:pt x="785080" y="1325930"/>
                  </a:cubicBezTo>
                  <a:cubicBezTo>
                    <a:pt x="788254" y="1343995"/>
                    <a:pt x="793810" y="1345444"/>
                    <a:pt x="761266" y="1340682"/>
                  </a:cubicBezTo>
                  <a:cubicBezTo>
                    <a:pt x="728722" y="1335920"/>
                    <a:pt x="665224" y="1357757"/>
                    <a:pt x="627918" y="1316405"/>
                  </a:cubicBezTo>
                  <a:cubicBezTo>
                    <a:pt x="590612" y="1275053"/>
                    <a:pt x="563623" y="1136225"/>
                    <a:pt x="537429" y="1092569"/>
                  </a:cubicBezTo>
                  <a:cubicBezTo>
                    <a:pt x="511235" y="1048913"/>
                    <a:pt x="490599" y="1065501"/>
                    <a:pt x="470755" y="1054466"/>
                  </a:cubicBezTo>
                  <a:cubicBezTo>
                    <a:pt x="450911" y="1043431"/>
                    <a:pt x="439798" y="1036675"/>
                    <a:pt x="418367" y="1026356"/>
                  </a:cubicBezTo>
                  <a:cubicBezTo>
                    <a:pt x="396936" y="1016037"/>
                    <a:pt x="365980" y="1070419"/>
                    <a:pt x="356455" y="1063992"/>
                  </a:cubicBezTo>
                </a:path>
              </a:pathLst>
            </a:custGeom>
            <a:grp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dirty="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29" name="フリーフォーム 28"/>
            <p:cNvSpPr/>
            <p:nvPr/>
          </p:nvSpPr>
          <p:spPr>
            <a:xfrm>
              <a:off x="7567856" y="6346245"/>
              <a:ext cx="364436" cy="374600"/>
            </a:xfrm>
            <a:custGeom>
              <a:avLst/>
              <a:gdLst>
                <a:gd name="connsiteX0" fmla="*/ 251692 w 364436"/>
                <a:gd name="connsiteY0" fmla="*/ 0 h 374600"/>
                <a:gd name="connsiteX1" fmla="*/ 75479 w 364436"/>
                <a:gd name="connsiteY1" fmla="*/ 47625 h 374600"/>
                <a:gd name="connsiteX2" fmla="*/ 27854 w 364436"/>
                <a:gd name="connsiteY2" fmla="*/ 276225 h 374600"/>
                <a:gd name="connsiteX3" fmla="*/ 13567 w 364436"/>
                <a:gd name="connsiteY3" fmla="*/ 371475 h 374600"/>
                <a:gd name="connsiteX4" fmla="*/ 227879 w 364436"/>
                <a:gd name="connsiteY4" fmla="*/ 342900 h 374600"/>
                <a:gd name="connsiteX5" fmla="*/ 327892 w 364436"/>
                <a:gd name="connsiteY5" fmla="*/ 257175 h 374600"/>
                <a:gd name="connsiteX6" fmla="*/ 361229 w 364436"/>
                <a:gd name="connsiteY6" fmla="*/ 142875 h 374600"/>
                <a:gd name="connsiteX7" fmla="*/ 361229 w 364436"/>
                <a:gd name="connsiteY7" fmla="*/ 138113 h 37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36" h="374600">
                  <a:moveTo>
                    <a:pt x="251692" y="0"/>
                  </a:moveTo>
                  <a:cubicBezTo>
                    <a:pt x="182238" y="794"/>
                    <a:pt x="112785" y="1588"/>
                    <a:pt x="75479" y="47625"/>
                  </a:cubicBezTo>
                  <a:cubicBezTo>
                    <a:pt x="38173" y="93662"/>
                    <a:pt x="38173" y="222250"/>
                    <a:pt x="27854" y="276225"/>
                  </a:cubicBezTo>
                  <a:cubicBezTo>
                    <a:pt x="17535" y="330200"/>
                    <a:pt x="-19770" y="360363"/>
                    <a:pt x="13567" y="371475"/>
                  </a:cubicBezTo>
                  <a:cubicBezTo>
                    <a:pt x="46904" y="382587"/>
                    <a:pt x="175491" y="361950"/>
                    <a:pt x="227879" y="342900"/>
                  </a:cubicBezTo>
                  <a:cubicBezTo>
                    <a:pt x="280267" y="323850"/>
                    <a:pt x="305667" y="290512"/>
                    <a:pt x="327892" y="257175"/>
                  </a:cubicBezTo>
                  <a:cubicBezTo>
                    <a:pt x="350117" y="223838"/>
                    <a:pt x="355673" y="162719"/>
                    <a:pt x="361229" y="142875"/>
                  </a:cubicBezTo>
                  <a:cubicBezTo>
                    <a:pt x="366785" y="123031"/>
                    <a:pt x="364007" y="130572"/>
                    <a:pt x="361229" y="138113"/>
                  </a:cubicBez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30" name="円/楕円 1586"/>
            <p:cNvSpPr/>
            <p:nvPr/>
          </p:nvSpPr>
          <p:spPr>
            <a:xfrm>
              <a:off x="8045679" y="6522992"/>
              <a:ext cx="45719" cy="52810"/>
            </a:xfrm>
            <a:prstGeom prst="ellipse">
              <a:avLst/>
            </a:pr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31" name="フリーフォーム 30"/>
            <p:cNvSpPr/>
            <p:nvPr/>
          </p:nvSpPr>
          <p:spPr>
            <a:xfrm>
              <a:off x="6540749" y="7142013"/>
              <a:ext cx="185737" cy="166687"/>
            </a:xfrm>
            <a:custGeom>
              <a:avLst/>
              <a:gdLst>
                <a:gd name="connsiteX0" fmla="*/ 0 w 222164"/>
                <a:gd name="connsiteY0" fmla="*/ 0 h 181692"/>
                <a:gd name="connsiteX1" fmla="*/ 85725 w 222164"/>
                <a:gd name="connsiteY1" fmla="*/ 109537 h 181692"/>
                <a:gd name="connsiteX2" fmla="*/ 204787 w 222164"/>
                <a:gd name="connsiteY2" fmla="*/ 171450 h 181692"/>
                <a:gd name="connsiteX3" fmla="*/ 219075 w 222164"/>
                <a:gd name="connsiteY3" fmla="*/ 180975 h 181692"/>
              </a:gdLst>
              <a:ahLst/>
              <a:cxnLst>
                <a:cxn ang="0">
                  <a:pos x="connsiteX0" y="connsiteY0"/>
                </a:cxn>
                <a:cxn ang="0">
                  <a:pos x="connsiteX1" y="connsiteY1"/>
                </a:cxn>
                <a:cxn ang="0">
                  <a:pos x="connsiteX2" y="connsiteY2"/>
                </a:cxn>
                <a:cxn ang="0">
                  <a:pos x="connsiteX3" y="connsiteY3"/>
                </a:cxn>
              </a:cxnLst>
              <a:rect l="l" t="t" r="r" b="b"/>
              <a:pathLst>
                <a:path w="222164" h="181692">
                  <a:moveTo>
                    <a:pt x="0" y="0"/>
                  </a:moveTo>
                  <a:cubicBezTo>
                    <a:pt x="25797" y="40481"/>
                    <a:pt x="51594" y="80962"/>
                    <a:pt x="85725" y="109537"/>
                  </a:cubicBezTo>
                  <a:cubicBezTo>
                    <a:pt x="119856" y="138112"/>
                    <a:pt x="182562" y="159544"/>
                    <a:pt x="204787" y="171450"/>
                  </a:cubicBezTo>
                  <a:cubicBezTo>
                    <a:pt x="227012" y="183356"/>
                    <a:pt x="223043" y="182165"/>
                    <a:pt x="219075" y="180975"/>
                  </a:cubicBez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32" name="フリーフォーム 31"/>
            <p:cNvSpPr/>
            <p:nvPr/>
          </p:nvSpPr>
          <p:spPr>
            <a:xfrm rot="21151811">
              <a:off x="7631788" y="7215330"/>
              <a:ext cx="164431" cy="206085"/>
            </a:xfrm>
            <a:custGeom>
              <a:avLst/>
              <a:gdLst>
                <a:gd name="connsiteX0" fmla="*/ 0 w 191454"/>
                <a:gd name="connsiteY0" fmla="*/ 0 h 266298"/>
                <a:gd name="connsiteX1" fmla="*/ 33338 w 191454"/>
                <a:gd name="connsiteY1" fmla="*/ 242887 h 266298"/>
                <a:gd name="connsiteX2" fmla="*/ 185738 w 191454"/>
                <a:gd name="connsiteY2" fmla="*/ 252412 h 266298"/>
                <a:gd name="connsiteX3" fmla="*/ 157163 w 191454"/>
                <a:gd name="connsiteY3" fmla="*/ 204787 h 266298"/>
                <a:gd name="connsiteX4" fmla="*/ 138113 w 191454"/>
                <a:gd name="connsiteY4" fmla="*/ 38100 h 266298"/>
                <a:gd name="connsiteX0" fmla="*/ 0 w 186692"/>
                <a:gd name="connsiteY0" fmla="*/ 14287 h 224573"/>
                <a:gd name="connsiteX1" fmla="*/ 28576 w 186692"/>
                <a:gd name="connsiteY1" fmla="*/ 204787 h 224573"/>
                <a:gd name="connsiteX2" fmla="*/ 180976 w 186692"/>
                <a:gd name="connsiteY2" fmla="*/ 214312 h 224573"/>
                <a:gd name="connsiteX3" fmla="*/ 152401 w 186692"/>
                <a:gd name="connsiteY3" fmla="*/ 166687 h 224573"/>
                <a:gd name="connsiteX4" fmla="*/ 133351 w 186692"/>
                <a:gd name="connsiteY4" fmla="*/ 0 h 224573"/>
                <a:gd name="connsiteX0" fmla="*/ 0 w 186692"/>
                <a:gd name="connsiteY0" fmla="*/ 0 h 210286"/>
                <a:gd name="connsiteX1" fmla="*/ 28576 w 186692"/>
                <a:gd name="connsiteY1" fmla="*/ 190500 h 210286"/>
                <a:gd name="connsiteX2" fmla="*/ 180976 w 186692"/>
                <a:gd name="connsiteY2" fmla="*/ 200025 h 210286"/>
                <a:gd name="connsiteX3" fmla="*/ 152401 w 186692"/>
                <a:gd name="connsiteY3" fmla="*/ 152400 h 210286"/>
                <a:gd name="connsiteX4" fmla="*/ 133351 w 186692"/>
                <a:gd name="connsiteY4" fmla="*/ 4763 h 210286"/>
                <a:gd name="connsiteX0" fmla="*/ 0 w 186692"/>
                <a:gd name="connsiteY0" fmla="*/ 0 h 210286"/>
                <a:gd name="connsiteX1" fmla="*/ 28576 w 186692"/>
                <a:gd name="connsiteY1" fmla="*/ 190500 h 210286"/>
                <a:gd name="connsiteX2" fmla="*/ 180976 w 186692"/>
                <a:gd name="connsiteY2" fmla="*/ 200025 h 210286"/>
                <a:gd name="connsiteX3" fmla="*/ 152401 w 186692"/>
                <a:gd name="connsiteY3" fmla="*/ 152400 h 210286"/>
                <a:gd name="connsiteX4" fmla="*/ 133351 w 186692"/>
                <a:gd name="connsiteY4" fmla="*/ 4763 h 210286"/>
                <a:gd name="connsiteX0" fmla="*/ 0 w 185326"/>
                <a:gd name="connsiteY0" fmla="*/ 0 h 210286"/>
                <a:gd name="connsiteX1" fmla="*/ 28576 w 185326"/>
                <a:gd name="connsiteY1" fmla="*/ 190500 h 210286"/>
                <a:gd name="connsiteX2" fmla="*/ 180976 w 185326"/>
                <a:gd name="connsiteY2" fmla="*/ 200025 h 210286"/>
                <a:gd name="connsiteX3" fmla="*/ 142876 w 185326"/>
                <a:gd name="connsiteY3" fmla="*/ 152400 h 210286"/>
                <a:gd name="connsiteX4" fmla="*/ 133351 w 185326"/>
                <a:gd name="connsiteY4" fmla="*/ 4763 h 210286"/>
                <a:gd name="connsiteX0" fmla="*/ 0 w 167754"/>
                <a:gd name="connsiteY0" fmla="*/ 0 h 210286"/>
                <a:gd name="connsiteX1" fmla="*/ 28576 w 167754"/>
                <a:gd name="connsiteY1" fmla="*/ 190500 h 210286"/>
                <a:gd name="connsiteX2" fmla="*/ 161926 w 167754"/>
                <a:gd name="connsiteY2" fmla="*/ 200025 h 210286"/>
                <a:gd name="connsiteX3" fmla="*/ 142876 w 167754"/>
                <a:gd name="connsiteY3" fmla="*/ 152400 h 210286"/>
                <a:gd name="connsiteX4" fmla="*/ 133351 w 167754"/>
                <a:gd name="connsiteY4" fmla="*/ 4763 h 210286"/>
                <a:gd name="connsiteX0" fmla="*/ 0 w 167754"/>
                <a:gd name="connsiteY0" fmla="*/ 0 h 210286"/>
                <a:gd name="connsiteX1" fmla="*/ 28576 w 167754"/>
                <a:gd name="connsiteY1" fmla="*/ 190500 h 210286"/>
                <a:gd name="connsiteX2" fmla="*/ 161926 w 167754"/>
                <a:gd name="connsiteY2" fmla="*/ 200025 h 210286"/>
                <a:gd name="connsiteX3" fmla="*/ 142876 w 167754"/>
                <a:gd name="connsiteY3" fmla="*/ 152400 h 210286"/>
                <a:gd name="connsiteX4" fmla="*/ 133351 w 167754"/>
                <a:gd name="connsiteY4" fmla="*/ 4763 h 210286"/>
                <a:gd name="connsiteX0" fmla="*/ 0 w 164300"/>
                <a:gd name="connsiteY0" fmla="*/ 0 h 216184"/>
                <a:gd name="connsiteX1" fmla="*/ 28576 w 164300"/>
                <a:gd name="connsiteY1" fmla="*/ 190500 h 216184"/>
                <a:gd name="connsiteX2" fmla="*/ 83170 w 164300"/>
                <a:gd name="connsiteY2" fmla="*/ 215246 h 216184"/>
                <a:gd name="connsiteX3" fmla="*/ 161926 w 164300"/>
                <a:gd name="connsiteY3" fmla="*/ 200025 h 216184"/>
                <a:gd name="connsiteX4" fmla="*/ 142876 w 164300"/>
                <a:gd name="connsiteY4" fmla="*/ 152400 h 216184"/>
                <a:gd name="connsiteX5" fmla="*/ 133351 w 164300"/>
                <a:gd name="connsiteY5" fmla="*/ 4763 h 216184"/>
                <a:gd name="connsiteX0" fmla="*/ 0 w 164431"/>
                <a:gd name="connsiteY0" fmla="*/ 0 h 206085"/>
                <a:gd name="connsiteX1" fmla="*/ 28576 w 164431"/>
                <a:gd name="connsiteY1" fmla="*/ 190500 h 206085"/>
                <a:gd name="connsiteX2" fmla="*/ 80925 w 164431"/>
                <a:gd name="connsiteY2" fmla="*/ 195739 h 206085"/>
                <a:gd name="connsiteX3" fmla="*/ 161926 w 164431"/>
                <a:gd name="connsiteY3" fmla="*/ 200025 h 206085"/>
                <a:gd name="connsiteX4" fmla="*/ 142876 w 164431"/>
                <a:gd name="connsiteY4" fmla="*/ 152400 h 206085"/>
                <a:gd name="connsiteX5" fmla="*/ 133351 w 164431"/>
                <a:gd name="connsiteY5" fmla="*/ 4763 h 20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431" h="206085">
                  <a:moveTo>
                    <a:pt x="0" y="0"/>
                  </a:moveTo>
                  <a:cubicBezTo>
                    <a:pt x="1191" y="100409"/>
                    <a:pt x="15089" y="157877"/>
                    <a:pt x="28576" y="190500"/>
                  </a:cubicBezTo>
                  <a:cubicBezTo>
                    <a:pt x="42063" y="223123"/>
                    <a:pt x="58700" y="194152"/>
                    <a:pt x="80925" y="195739"/>
                  </a:cubicBezTo>
                  <a:cubicBezTo>
                    <a:pt x="103150" y="197326"/>
                    <a:pt x="151601" y="207248"/>
                    <a:pt x="161926" y="200025"/>
                  </a:cubicBezTo>
                  <a:cubicBezTo>
                    <a:pt x="172251" y="192802"/>
                    <a:pt x="147638" y="184944"/>
                    <a:pt x="142876" y="152400"/>
                  </a:cubicBezTo>
                  <a:cubicBezTo>
                    <a:pt x="138114" y="119856"/>
                    <a:pt x="124619" y="94059"/>
                    <a:pt x="133351" y="4763"/>
                  </a:cubicBez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33" name="フリーフォーム 32"/>
            <p:cNvSpPr/>
            <p:nvPr/>
          </p:nvSpPr>
          <p:spPr>
            <a:xfrm>
              <a:off x="6132098" y="6424604"/>
              <a:ext cx="295275" cy="233885"/>
            </a:xfrm>
            <a:custGeom>
              <a:avLst/>
              <a:gdLst>
                <a:gd name="connsiteX0" fmla="*/ 295275 w 295275"/>
                <a:gd name="connsiteY0" fmla="*/ 62409 h 233886"/>
                <a:gd name="connsiteX1" fmla="*/ 242887 w 295275"/>
                <a:gd name="connsiteY1" fmla="*/ 5259 h 233886"/>
                <a:gd name="connsiteX2" fmla="*/ 161925 w 295275"/>
                <a:gd name="connsiteY2" fmla="*/ 5259 h 233886"/>
                <a:gd name="connsiteX3" fmla="*/ 100012 w 295275"/>
                <a:gd name="connsiteY3" fmla="*/ 29071 h 233886"/>
                <a:gd name="connsiteX4" fmla="*/ 57150 w 295275"/>
                <a:gd name="connsiteY4" fmla="*/ 86221 h 233886"/>
                <a:gd name="connsiteX5" fmla="*/ 76200 w 295275"/>
                <a:gd name="connsiteY5" fmla="*/ 190996 h 233886"/>
                <a:gd name="connsiteX6" fmla="*/ 176212 w 295275"/>
                <a:gd name="connsiteY6" fmla="*/ 233859 h 233886"/>
                <a:gd name="connsiteX7" fmla="*/ 252412 w 295275"/>
                <a:gd name="connsiteY7" fmla="*/ 195759 h 233886"/>
                <a:gd name="connsiteX8" fmla="*/ 261937 w 295275"/>
                <a:gd name="connsiteY8" fmla="*/ 100509 h 233886"/>
                <a:gd name="connsiteX9" fmla="*/ 171450 w 295275"/>
                <a:gd name="connsiteY9" fmla="*/ 48121 h 233886"/>
                <a:gd name="connsiteX10" fmla="*/ 71437 w 295275"/>
                <a:gd name="connsiteY10" fmla="*/ 76696 h 233886"/>
                <a:gd name="connsiteX11" fmla="*/ 23812 w 295275"/>
                <a:gd name="connsiteY11" fmla="*/ 119559 h 233886"/>
                <a:gd name="connsiteX12" fmla="*/ 0 w 295275"/>
                <a:gd name="connsiteY12" fmla="*/ 186234 h 233886"/>
                <a:gd name="connsiteX13" fmla="*/ 0 w 295275"/>
                <a:gd name="connsiteY13" fmla="*/ 186234 h 23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233886">
                  <a:moveTo>
                    <a:pt x="295275" y="62409"/>
                  </a:moveTo>
                  <a:cubicBezTo>
                    <a:pt x="280193" y="38596"/>
                    <a:pt x="265112" y="14784"/>
                    <a:pt x="242887" y="5259"/>
                  </a:cubicBezTo>
                  <a:cubicBezTo>
                    <a:pt x="220662" y="-4266"/>
                    <a:pt x="185737" y="1290"/>
                    <a:pt x="161925" y="5259"/>
                  </a:cubicBezTo>
                  <a:cubicBezTo>
                    <a:pt x="138113" y="9228"/>
                    <a:pt x="117474" y="15577"/>
                    <a:pt x="100012" y="29071"/>
                  </a:cubicBezTo>
                  <a:cubicBezTo>
                    <a:pt x="82549" y="42565"/>
                    <a:pt x="61119" y="59233"/>
                    <a:pt x="57150" y="86221"/>
                  </a:cubicBezTo>
                  <a:cubicBezTo>
                    <a:pt x="53181" y="113209"/>
                    <a:pt x="56356" y="166390"/>
                    <a:pt x="76200" y="190996"/>
                  </a:cubicBezTo>
                  <a:cubicBezTo>
                    <a:pt x="96044" y="215602"/>
                    <a:pt x="146843" y="233065"/>
                    <a:pt x="176212" y="233859"/>
                  </a:cubicBezTo>
                  <a:cubicBezTo>
                    <a:pt x="205581" y="234653"/>
                    <a:pt x="238124" y="217984"/>
                    <a:pt x="252412" y="195759"/>
                  </a:cubicBezTo>
                  <a:cubicBezTo>
                    <a:pt x="266700" y="173534"/>
                    <a:pt x="275431" y="125115"/>
                    <a:pt x="261937" y="100509"/>
                  </a:cubicBezTo>
                  <a:cubicBezTo>
                    <a:pt x="248443" y="75903"/>
                    <a:pt x="203200" y="52090"/>
                    <a:pt x="171450" y="48121"/>
                  </a:cubicBezTo>
                  <a:cubicBezTo>
                    <a:pt x="139700" y="44152"/>
                    <a:pt x="96043" y="64790"/>
                    <a:pt x="71437" y="76696"/>
                  </a:cubicBezTo>
                  <a:cubicBezTo>
                    <a:pt x="46831" y="88602"/>
                    <a:pt x="35718" y="101303"/>
                    <a:pt x="23812" y="119559"/>
                  </a:cubicBezTo>
                  <a:cubicBezTo>
                    <a:pt x="11906" y="137815"/>
                    <a:pt x="0" y="186234"/>
                    <a:pt x="0" y="186234"/>
                  </a:cubicBezTo>
                  <a:lnTo>
                    <a:pt x="0" y="186234"/>
                  </a:ln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34" name="フリーフォーム 33"/>
            <p:cNvSpPr/>
            <p:nvPr/>
          </p:nvSpPr>
          <p:spPr>
            <a:xfrm>
              <a:off x="6938963" y="7129463"/>
              <a:ext cx="100012" cy="147637"/>
            </a:xfrm>
            <a:custGeom>
              <a:avLst/>
              <a:gdLst>
                <a:gd name="connsiteX0" fmla="*/ 0 w 100012"/>
                <a:gd name="connsiteY0" fmla="*/ 147637 h 147637"/>
                <a:gd name="connsiteX1" fmla="*/ 80962 w 100012"/>
                <a:gd name="connsiteY1" fmla="*/ 61912 h 147637"/>
                <a:gd name="connsiteX2" fmla="*/ 100012 w 100012"/>
                <a:gd name="connsiteY2" fmla="*/ 0 h 147637"/>
              </a:gdLst>
              <a:ahLst/>
              <a:cxnLst>
                <a:cxn ang="0">
                  <a:pos x="connsiteX0" y="connsiteY0"/>
                </a:cxn>
                <a:cxn ang="0">
                  <a:pos x="connsiteX1" y="connsiteY1"/>
                </a:cxn>
                <a:cxn ang="0">
                  <a:pos x="connsiteX2" y="connsiteY2"/>
                </a:cxn>
              </a:cxnLst>
              <a:rect l="l" t="t" r="r" b="b"/>
              <a:pathLst>
                <a:path w="100012" h="147637">
                  <a:moveTo>
                    <a:pt x="0" y="147637"/>
                  </a:moveTo>
                  <a:cubicBezTo>
                    <a:pt x="32146" y="117077"/>
                    <a:pt x="64293" y="86518"/>
                    <a:pt x="80962" y="61912"/>
                  </a:cubicBezTo>
                  <a:cubicBezTo>
                    <a:pt x="97631" y="37306"/>
                    <a:pt x="98821" y="18653"/>
                    <a:pt x="100012" y="0"/>
                  </a:cubicBez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35" name="フリーフォーム 34"/>
            <p:cNvSpPr/>
            <p:nvPr/>
          </p:nvSpPr>
          <p:spPr>
            <a:xfrm>
              <a:off x="8148638" y="6286500"/>
              <a:ext cx="209926" cy="161925"/>
            </a:xfrm>
            <a:custGeom>
              <a:avLst/>
              <a:gdLst>
                <a:gd name="connsiteX0" fmla="*/ 0 w 209926"/>
                <a:gd name="connsiteY0" fmla="*/ 0 h 161925"/>
                <a:gd name="connsiteX1" fmla="*/ 195262 w 209926"/>
                <a:gd name="connsiteY1" fmla="*/ 80963 h 161925"/>
                <a:gd name="connsiteX2" fmla="*/ 180975 w 209926"/>
                <a:gd name="connsiteY2" fmla="*/ 161925 h 161925"/>
              </a:gdLst>
              <a:ahLst/>
              <a:cxnLst>
                <a:cxn ang="0">
                  <a:pos x="connsiteX0" y="connsiteY0"/>
                </a:cxn>
                <a:cxn ang="0">
                  <a:pos x="connsiteX1" y="connsiteY1"/>
                </a:cxn>
                <a:cxn ang="0">
                  <a:pos x="connsiteX2" y="connsiteY2"/>
                </a:cxn>
              </a:cxnLst>
              <a:rect l="l" t="t" r="r" b="b"/>
              <a:pathLst>
                <a:path w="209926" h="161925">
                  <a:moveTo>
                    <a:pt x="0" y="0"/>
                  </a:moveTo>
                  <a:cubicBezTo>
                    <a:pt x="82550" y="26988"/>
                    <a:pt x="165100" y="53976"/>
                    <a:pt x="195262" y="80963"/>
                  </a:cubicBezTo>
                  <a:cubicBezTo>
                    <a:pt x="225425" y="107951"/>
                    <a:pt x="203200" y="134938"/>
                    <a:pt x="180975" y="161925"/>
                  </a:cubicBez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grpSp>
      <p:grpSp>
        <p:nvGrpSpPr>
          <p:cNvPr id="45" name="グループ化 44"/>
          <p:cNvGrpSpPr/>
          <p:nvPr/>
        </p:nvGrpSpPr>
        <p:grpSpPr>
          <a:xfrm flipH="1">
            <a:off x="2678228" y="1844824"/>
            <a:ext cx="1530296" cy="866253"/>
            <a:chOff x="-408828" y="798476"/>
            <a:chExt cx="10583341" cy="5489541"/>
          </a:xfrm>
          <a:solidFill>
            <a:srgbClr val="FFE8E8"/>
          </a:solidFill>
        </p:grpSpPr>
        <p:sp>
          <p:nvSpPr>
            <p:cNvPr id="46" name="フリーフォーム 45"/>
            <p:cNvSpPr/>
            <p:nvPr/>
          </p:nvSpPr>
          <p:spPr>
            <a:xfrm>
              <a:off x="-408828" y="798476"/>
              <a:ext cx="10407006" cy="5225806"/>
            </a:xfrm>
            <a:custGeom>
              <a:avLst/>
              <a:gdLst>
                <a:gd name="connsiteX0" fmla="*/ 36836 w 10441413"/>
                <a:gd name="connsiteY0" fmla="*/ 2532553 h 5225806"/>
                <a:gd name="connsiteX1" fmla="*/ 80379 w 10441413"/>
                <a:gd name="connsiteY1" fmla="*/ 2830095 h 5225806"/>
                <a:gd name="connsiteX2" fmla="*/ 80379 w 10441413"/>
                <a:gd name="connsiteY2" fmla="*/ 2917181 h 5225806"/>
                <a:gd name="connsiteX3" fmla="*/ 138436 w 10441413"/>
                <a:gd name="connsiteY3" fmla="*/ 2938953 h 5225806"/>
                <a:gd name="connsiteX4" fmla="*/ 181979 w 10441413"/>
                <a:gd name="connsiteY4" fmla="*/ 2982495 h 5225806"/>
                <a:gd name="connsiteX5" fmla="*/ 225522 w 10441413"/>
                <a:gd name="connsiteY5" fmla="*/ 3033295 h 5225806"/>
                <a:gd name="connsiteX6" fmla="*/ 312607 w 10441413"/>
                <a:gd name="connsiteY6" fmla="*/ 3018781 h 5225806"/>
                <a:gd name="connsiteX7" fmla="*/ 552093 w 10441413"/>
                <a:gd name="connsiteY7" fmla="*/ 2924438 h 5225806"/>
                <a:gd name="connsiteX8" fmla="*/ 675465 w 10441413"/>
                <a:gd name="connsiteY8" fmla="*/ 2822838 h 5225806"/>
                <a:gd name="connsiteX9" fmla="*/ 675465 w 10441413"/>
                <a:gd name="connsiteY9" fmla="*/ 2772038 h 5225806"/>
                <a:gd name="connsiteX10" fmla="*/ 806093 w 10441413"/>
                <a:gd name="connsiteY10" fmla="*/ 2772038 h 5225806"/>
                <a:gd name="connsiteX11" fmla="*/ 900436 w 10441413"/>
                <a:gd name="connsiteY11" fmla="*/ 2713981 h 5225806"/>
                <a:gd name="connsiteX12" fmla="*/ 813350 w 10441413"/>
                <a:gd name="connsiteY12" fmla="*/ 2772038 h 5225806"/>
                <a:gd name="connsiteX13" fmla="*/ 762550 w 10441413"/>
                <a:gd name="connsiteY13" fmla="*/ 2779295 h 5225806"/>
                <a:gd name="connsiteX14" fmla="*/ 675465 w 10441413"/>
                <a:gd name="connsiteY14" fmla="*/ 2779295 h 5225806"/>
                <a:gd name="connsiteX15" fmla="*/ 639179 w 10441413"/>
                <a:gd name="connsiteY15" fmla="*/ 2844610 h 5225806"/>
                <a:gd name="connsiteX16" fmla="*/ 479522 w 10441413"/>
                <a:gd name="connsiteY16" fmla="*/ 2960724 h 5225806"/>
                <a:gd name="connsiteX17" fmla="*/ 305350 w 10441413"/>
                <a:gd name="connsiteY17" fmla="*/ 3026038 h 5225806"/>
                <a:gd name="connsiteX18" fmla="*/ 486779 w 10441413"/>
                <a:gd name="connsiteY18" fmla="*/ 3156667 h 5225806"/>
                <a:gd name="connsiteX19" fmla="*/ 639179 w 10441413"/>
                <a:gd name="connsiteY19" fmla="*/ 3156667 h 5225806"/>
                <a:gd name="connsiteX20" fmla="*/ 733522 w 10441413"/>
                <a:gd name="connsiteY20" fmla="*/ 3156667 h 5225806"/>
                <a:gd name="connsiteX21" fmla="*/ 878665 w 10441413"/>
                <a:gd name="connsiteY21" fmla="*/ 3236495 h 5225806"/>
                <a:gd name="connsiteX22" fmla="*/ 1038322 w 10441413"/>
                <a:gd name="connsiteY22" fmla="*/ 3265524 h 5225806"/>
                <a:gd name="connsiteX23" fmla="*/ 1270550 w 10441413"/>
                <a:gd name="connsiteY23" fmla="*/ 3330838 h 5225806"/>
                <a:gd name="connsiteX24" fmla="*/ 1488265 w 10441413"/>
                <a:gd name="connsiteY24" fmla="*/ 3359867 h 5225806"/>
                <a:gd name="connsiteX25" fmla="*/ 1560836 w 10441413"/>
                <a:gd name="connsiteY25" fmla="*/ 3309067 h 5225806"/>
                <a:gd name="connsiteX26" fmla="*/ 1560836 w 10441413"/>
                <a:gd name="connsiteY26" fmla="*/ 3192953 h 5225806"/>
                <a:gd name="connsiteX27" fmla="*/ 1568093 w 10441413"/>
                <a:gd name="connsiteY27" fmla="*/ 3323581 h 5225806"/>
                <a:gd name="connsiteX28" fmla="*/ 1713236 w 10441413"/>
                <a:gd name="connsiteY28" fmla="*/ 3374381 h 5225806"/>
                <a:gd name="connsiteX29" fmla="*/ 1909179 w 10441413"/>
                <a:gd name="connsiteY29" fmla="*/ 3345353 h 5225806"/>
                <a:gd name="connsiteX30" fmla="*/ 2083350 w 10441413"/>
                <a:gd name="connsiteY30" fmla="*/ 3388895 h 5225806"/>
                <a:gd name="connsiteX31" fmla="*/ 2373636 w 10441413"/>
                <a:gd name="connsiteY31" fmla="*/ 3483238 h 5225806"/>
                <a:gd name="connsiteX32" fmla="*/ 2736493 w 10441413"/>
                <a:gd name="connsiteY32" fmla="*/ 3512267 h 5225806"/>
                <a:gd name="connsiteX33" fmla="*/ 2946950 w 10441413"/>
                <a:gd name="connsiteY33" fmla="*/ 3599353 h 5225806"/>
                <a:gd name="connsiteX34" fmla="*/ 3019522 w 10441413"/>
                <a:gd name="connsiteY34" fmla="*/ 3577581 h 5225806"/>
                <a:gd name="connsiteX35" fmla="*/ 3411407 w 10441413"/>
                <a:gd name="connsiteY35" fmla="*/ 3679181 h 5225806"/>
                <a:gd name="connsiteX36" fmla="*/ 3883122 w 10441413"/>
                <a:gd name="connsiteY36" fmla="*/ 3759010 h 5225806"/>
                <a:gd name="connsiteX37" fmla="*/ 3970207 w 10441413"/>
                <a:gd name="connsiteY37" fmla="*/ 3773524 h 5225806"/>
                <a:gd name="connsiteX38" fmla="*/ 4195179 w 10441413"/>
                <a:gd name="connsiteY38" fmla="*/ 4237981 h 5225806"/>
                <a:gd name="connsiteX39" fmla="*/ 4304036 w 10441413"/>
                <a:gd name="connsiteY39" fmla="*/ 4433924 h 5225806"/>
                <a:gd name="connsiteX40" fmla="*/ 4340322 w 10441413"/>
                <a:gd name="connsiteY40" fmla="*/ 4586324 h 5225806"/>
                <a:gd name="connsiteX41" fmla="*/ 4398379 w 10441413"/>
                <a:gd name="connsiteY41" fmla="*/ 4709695 h 5225806"/>
                <a:gd name="connsiteX42" fmla="*/ 4492722 w 10441413"/>
                <a:gd name="connsiteY42" fmla="*/ 4818553 h 5225806"/>
                <a:gd name="connsiteX43" fmla="*/ 4616093 w 10441413"/>
                <a:gd name="connsiteY43" fmla="*/ 5050781 h 5225806"/>
                <a:gd name="connsiteX44" fmla="*/ 4790265 w 10441413"/>
                <a:gd name="connsiteY44" fmla="*/ 5159638 h 5225806"/>
                <a:gd name="connsiteX45" fmla="*/ 4942665 w 10441413"/>
                <a:gd name="connsiteY45" fmla="*/ 5224953 h 5225806"/>
                <a:gd name="connsiteX46" fmla="*/ 5007979 w 10441413"/>
                <a:gd name="connsiteY46" fmla="*/ 5195924 h 5225806"/>
                <a:gd name="connsiteX47" fmla="*/ 5080550 w 10441413"/>
                <a:gd name="connsiteY47" fmla="*/ 5181410 h 5225806"/>
                <a:gd name="connsiteX48" fmla="*/ 5087807 w 10441413"/>
                <a:gd name="connsiteY48" fmla="*/ 5123353 h 5225806"/>
                <a:gd name="connsiteX49" fmla="*/ 5058779 w 10441413"/>
                <a:gd name="connsiteY49" fmla="*/ 4927410 h 5225806"/>
                <a:gd name="connsiteX50" fmla="*/ 4942665 w 10441413"/>
                <a:gd name="connsiteY50" fmla="*/ 4804038 h 5225806"/>
                <a:gd name="connsiteX51" fmla="*/ 4812036 w 10441413"/>
                <a:gd name="connsiteY51" fmla="*/ 4673410 h 5225806"/>
                <a:gd name="connsiteX52" fmla="*/ 4804779 w 10441413"/>
                <a:gd name="connsiteY52" fmla="*/ 4383124 h 5225806"/>
                <a:gd name="connsiteX53" fmla="*/ 4804779 w 10441413"/>
                <a:gd name="connsiteY53" fmla="*/ 3947695 h 5225806"/>
                <a:gd name="connsiteX54" fmla="*/ 4753979 w 10441413"/>
                <a:gd name="connsiteY54" fmla="*/ 3679181 h 5225806"/>
                <a:gd name="connsiteX55" fmla="*/ 4717693 w 10441413"/>
                <a:gd name="connsiteY55" fmla="*/ 3526781 h 5225806"/>
                <a:gd name="connsiteX56" fmla="*/ 4891865 w 10441413"/>
                <a:gd name="connsiteY56" fmla="*/ 3417924 h 5225806"/>
                <a:gd name="connsiteX57" fmla="*/ 5167636 w 10441413"/>
                <a:gd name="connsiteY57" fmla="*/ 3461467 h 5225806"/>
                <a:gd name="connsiteX58" fmla="*/ 5791750 w 10441413"/>
                <a:gd name="connsiteY58" fmla="*/ 3490495 h 5225806"/>
                <a:gd name="connsiteX59" fmla="*/ 6437636 w 10441413"/>
                <a:gd name="connsiteY59" fmla="*/ 3483238 h 5225806"/>
                <a:gd name="connsiteX60" fmla="*/ 7061750 w 10441413"/>
                <a:gd name="connsiteY60" fmla="*/ 3475981 h 5225806"/>
                <a:gd name="connsiteX61" fmla="*/ 7518950 w 10441413"/>
                <a:gd name="connsiteY61" fmla="*/ 3330838 h 5225806"/>
                <a:gd name="connsiteX62" fmla="*/ 7896322 w 10441413"/>
                <a:gd name="connsiteY62" fmla="*/ 3287295 h 5225806"/>
                <a:gd name="connsiteX63" fmla="*/ 8324493 w 10441413"/>
                <a:gd name="connsiteY63" fmla="*/ 3221981 h 5225806"/>
                <a:gd name="connsiteX64" fmla="*/ 8520436 w 10441413"/>
                <a:gd name="connsiteY64" fmla="*/ 3091353 h 5225806"/>
                <a:gd name="connsiteX65" fmla="*/ 8687350 w 10441413"/>
                <a:gd name="connsiteY65" fmla="*/ 2946210 h 5225806"/>
                <a:gd name="connsiteX66" fmla="*/ 10073465 w 10441413"/>
                <a:gd name="connsiteY66" fmla="*/ 3127638 h 5225806"/>
                <a:gd name="connsiteX67" fmla="*/ 10436322 w 10441413"/>
                <a:gd name="connsiteY67" fmla="*/ 1814095 h 5225806"/>
                <a:gd name="connsiteX68" fmla="*/ 10254893 w 10441413"/>
                <a:gd name="connsiteY68" fmla="*/ 1168210 h 5225806"/>
                <a:gd name="connsiteX69" fmla="*/ 9826722 w 10441413"/>
                <a:gd name="connsiteY69" fmla="*/ 652953 h 5225806"/>
                <a:gd name="connsiteX70" fmla="*/ 8955865 w 10441413"/>
                <a:gd name="connsiteY70" fmla="*/ 203010 h 5225806"/>
                <a:gd name="connsiteX71" fmla="*/ 7649579 w 10441413"/>
                <a:gd name="connsiteY71" fmla="*/ 28838 h 5225806"/>
                <a:gd name="connsiteX72" fmla="*/ 6060265 w 10441413"/>
                <a:gd name="connsiteY72" fmla="*/ 36095 h 5225806"/>
                <a:gd name="connsiteX73" fmla="*/ 4093579 w 10441413"/>
                <a:gd name="connsiteY73" fmla="*/ 377181 h 5225806"/>
                <a:gd name="connsiteX74" fmla="*/ 2874379 w 10441413"/>
                <a:gd name="connsiteY74" fmla="*/ 652953 h 5225806"/>
                <a:gd name="connsiteX75" fmla="*/ 1909179 w 10441413"/>
                <a:gd name="connsiteY75" fmla="*/ 892438 h 5225806"/>
                <a:gd name="connsiteX76" fmla="*/ 1212493 w 10441413"/>
                <a:gd name="connsiteY76" fmla="*/ 1233524 h 5225806"/>
                <a:gd name="connsiteX77" fmla="*/ 1074607 w 10441413"/>
                <a:gd name="connsiteY77" fmla="*/ 1603638 h 5225806"/>
                <a:gd name="connsiteX78" fmla="*/ 1067350 w 10441413"/>
                <a:gd name="connsiteY78" fmla="*/ 1705238 h 5225806"/>
                <a:gd name="connsiteX79" fmla="*/ 813350 w 10441413"/>
                <a:gd name="connsiteY79" fmla="*/ 2089867 h 5225806"/>
                <a:gd name="connsiteX80" fmla="*/ 544836 w 10441413"/>
                <a:gd name="connsiteY80" fmla="*/ 2307581 h 5225806"/>
                <a:gd name="connsiteX81" fmla="*/ 240036 w 10441413"/>
                <a:gd name="connsiteY81" fmla="*/ 2474495 h 5225806"/>
                <a:gd name="connsiteX82" fmla="*/ 15065 w 10441413"/>
                <a:gd name="connsiteY82" fmla="*/ 2467238 h 5225806"/>
                <a:gd name="connsiteX83" fmla="*/ 36836 w 10441413"/>
                <a:gd name="connsiteY83" fmla="*/ 2532553 h 5225806"/>
                <a:gd name="connsiteX0" fmla="*/ 36836 w 10441413"/>
                <a:gd name="connsiteY0" fmla="*/ 2532553 h 5225806"/>
                <a:gd name="connsiteX1" fmla="*/ 80379 w 10441413"/>
                <a:gd name="connsiteY1" fmla="*/ 2830095 h 5225806"/>
                <a:gd name="connsiteX2" fmla="*/ 80379 w 10441413"/>
                <a:gd name="connsiteY2" fmla="*/ 2917181 h 5225806"/>
                <a:gd name="connsiteX3" fmla="*/ 138436 w 10441413"/>
                <a:gd name="connsiteY3" fmla="*/ 2938953 h 5225806"/>
                <a:gd name="connsiteX4" fmla="*/ 181979 w 10441413"/>
                <a:gd name="connsiteY4" fmla="*/ 2982495 h 5225806"/>
                <a:gd name="connsiteX5" fmla="*/ 225522 w 10441413"/>
                <a:gd name="connsiteY5" fmla="*/ 3033295 h 5225806"/>
                <a:gd name="connsiteX6" fmla="*/ 312607 w 10441413"/>
                <a:gd name="connsiteY6" fmla="*/ 3018781 h 5225806"/>
                <a:gd name="connsiteX7" fmla="*/ 552093 w 10441413"/>
                <a:gd name="connsiteY7" fmla="*/ 2924438 h 5225806"/>
                <a:gd name="connsiteX8" fmla="*/ 675465 w 10441413"/>
                <a:gd name="connsiteY8" fmla="*/ 2822838 h 5225806"/>
                <a:gd name="connsiteX9" fmla="*/ 675465 w 10441413"/>
                <a:gd name="connsiteY9" fmla="*/ 2772038 h 5225806"/>
                <a:gd name="connsiteX10" fmla="*/ 806093 w 10441413"/>
                <a:gd name="connsiteY10" fmla="*/ 2772038 h 5225806"/>
                <a:gd name="connsiteX11" fmla="*/ 900436 w 10441413"/>
                <a:gd name="connsiteY11" fmla="*/ 2713981 h 5225806"/>
                <a:gd name="connsiteX12" fmla="*/ 813350 w 10441413"/>
                <a:gd name="connsiteY12" fmla="*/ 2772038 h 5225806"/>
                <a:gd name="connsiteX13" fmla="*/ 762550 w 10441413"/>
                <a:gd name="connsiteY13" fmla="*/ 2779295 h 5225806"/>
                <a:gd name="connsiteX14" fmla="*/ 675465 w 10441413"/>
                <a:gd name="connsiteY14" fmla="*/ 2779295 h 5225806"/>
                <a:gd name="connsiteX15" fmla="*/ 639179 w 10441413"/>
                <a:gd name="connsiteY15" fmla="*/ 2844610 h 5225806"/>
                <a:gd name="connsiteX16" fmla="*/ 479522 w 10441413"/>
                <a:gd name="connsiteY16" fmla="*/ 2960724 h 5225806"/>
                <a:gd name="connsiteX17" fmla="*/ 305350 w 10441413"/>
                <a:gd name="connsiteY17" fmla="*/ 3026038 h 5225806"/>
                <a:gd name="connsiteX18" fmla="*/ 486779 w 10441413"/>
                <a:gd name="connsiteY18" fmla="*/ 3156667 h 5225806"/>
                <a:gd name="connsiteX19" fmla="*/ 639179 w 10441413"/>
                <a:gd name="connsiteY19" fmla="*/ 3156667 h 5225806"/>
                <a:gd name="connsiteX20" fmla="*/ 733522 w 10441413"/>
                <a:gd name="connsiteY20" fmla="*/ 3156667 h 5225806"/>
                <a:gd name="connsiteX21" fmla="*/ 878665 w 10441413"/>
                <a:gd name="connsiteY21" fmla="*/ 3236495 h 5225806"/>
                <a:gd name="connsiteX22" fmla="*/ 1038322 w 10441413"/>
                <a:gd name="connsiteY22" fmla="*/ 3265524 h 5225806"/>
                <a:gd name="connsiteX23" fmla="*/ 1270550 w 10441413"/>
                <a:gd name="connsiteY23" fmla="*/ 3330838 h 5225806"/>
                <a:gd name="connsiteX24" fmla="*/ 1488265 w 10441413"/>
                <a:gd name="connsiteY24" fmla="*/ 3359867 h 5225806"/>
                <a:gd name="connsiteX25" fmla="*/ 1560836 w 10441413"/>
                <a:gd name="connsiteY25" fmla="*/ 3309067 h 5225806"/>
                <a:gd name="connsiteX26" fmla="*/ 1560836 w 10441413"/>
                <a:gd name="connsiteY26" fmla="*/ 3192953 h 5225806"/>
                <a:gd name="connsiteX27" fmla="*/ 1568093 w 10441413"/>
                <a:gd name="connsiteY27" fmla="*/ 3323581 h 5225806"/>
                <a:gd name="connsiteX28" fmla="*/ 1713236 w 10441413"/>
                <a:gd name="connsiteY28" fmla="*/ 3374381 h 5225806"/>
                <a:gd name="connsiteX29" fmla="*/ 1909179 w 10441413"/>
                <a:gd name="connsiteY29" fmla="*/ 3345353 h 5225806"/>
                <a:gd name="connsiteX30" fmla="*/ 2083350 w 10441413"/>
                <a:gd name="connsiteY30" fmla="*/ 3388895 h 5225806"/>
                <a:gd name="connsiteX31" fmla="*/ 2373636 w 10441413"/>
                <a:gd name="connsiteY31" fmla="*/ 3483238 h 5225806"/>
                <a:gd name="connsiteX32" fmla="*/ 2736493 w 10441413"/>
                <a:gd name="connsiteY32" fmla="*/ 3512267 h 5225806"/>
                <a:gd name="connsiteX33" fmla="*/ 2946950 w 10441413"/>
                <a:gd name="connsiteY33" fmla="*/ 3599353 h 5225806"/>
                <a:gd name="connsiteX34" fmla="*/ 3019522 w 10441413"/>
                <a:gd name="connsiteY34" fmla="*/ 3577581 h 5225806"/>
                <a:gd name="connsiteX35" fmla="*/ 3411407 w 10441413"/>
                <a:gd name="connsiteY35" fmla="*/ 3679181 h 5225806"/>
                <a:gd name="connsiteX36" fmla="*/ 3883122 w 10441413"/>
                <a:gd name="connsiteY36" fmla="*/ 3759010 h 5225806"/>
                <a:gd name="connsiteX37" fmla="*/ 3970207 w 10441413"/>
                <a:gd name="connsiteY37" fmla="*/ 3773524 h 5225806"/>
                <a:gd name="connsiteX38" fmla="*/ 4195179 w 10441413"/>
                <a:gd name="connsiteY38" fmla="*/ 4237981 h 5225806"/>
                <a:gd name="connsiteX39" fmla="*/ 4304036 w 10441413"/>
                <a:gd name="connsiteY39" fmla="*/ 4433924 h 5225806"/>
                <a:gd name="connsiteX40" fmla="*/ 4340322 w 10441413"/>
                <a:gd name="connsiteY40" fmla="*/ 4586324 h 5225806"/>
                <a:gd name="connsiteX41" fmla="*/ 4398379 w 10441413"/>
                <a:gd name="connsiteY41" fmla="*/ 4709695 h 5225806"/>
                <a:gd name="connsiteX42" fmla="*/ 4492722 w 10441413"/>
                <a:gd name="connsiteY42" fmla="*/ 4818553 h 5225806"/>
                <a:gd name="connsiteX43" fmla="*/ 4616093 w 10441413"/>
                <a:gd name="connsiteY43" fmla="*/ 5050781 h 5225806"/>
                <a:gd name="connsiteX44" fmla="*/ 4790265 w 10441413"/>
                <a:gd name="connsiteY44" fmla="*/ 5159638 h 5225806"/>
                <a:gd name="connsiteX45" fmla="*/ 4942665 w 10441413"/>
                <a:gd name="connsiteY45" fmla="*/ 5224953 h 5225806"/>
                <a:gd name="connsiteX46" fmla="*/ 5007979 w 10441413"/>
                <a:gd name="connsiteY46" fmla="*/ 5195924 h 5225806"/>
                <a:gd name="connsiteX47" fmla="*/ 5080550 w 10441413"/>
                <a:gd name="connsiteY47" fmla="*/ 5181410 h 5225806"/>
                <a:gd name="connsiteX48" fmla="*/ 5087807 w 10441413"/>
                <a:gd name="connsiteY48" fmla="*/ 5123353 h 5225806"/>
                <a:gd name="connsiteX49" fmla="*/ 5058779 w 10441413"/>
                <a:gd name="connsiteY49" fmla="*/ 4927410 h 5225806"/>
                <a:gd name="connsiteX50" fmla="*/ 4942665 w 10441413"/>
                <a:gd name="connsiteY50" fmla="*/ 4804038 h 5225806"/>
                <a:gd name="connsiteX51" fmla="*/ 4812036 w 10441413"/>
                <a:gd name="connsiteY51" fmla="*/ 4673410 h 5225806"/>
                <a:gd name="connsiteX52" fmla="*/ 4804779 w 10441413"/>
                <a:gd name="connsiteY52" fmla="*/ 4383124 h 5225806"/>
                <a:gd name="connsiteX53" fmla="*/ 4804779 w 10441413"/>
                <a:gd name="connsiteY53" fmla="*/ 3947695 h 5225806"/>
                <a:gd name="connsiteX54" fmla="*/ 4753979 w 10441413"/>
                <a:gd name="connsiteY54" fmla="*/ 3679181 h 5225806"/>
                <a:gd name="connsiteX55" fmla="*/ 4717693 w 10441413"/>
                <a:gd name="connsiteY55" fmla="*/ 3526781 h 5225806"/>
                <a:gd name="connsiteX56" fmla="*/ 4891865 w 10441413"/>
                <a:gd name="connsiteY56" fmla="*/ 3417924 h 5225806"/>
                <a:gd name="connsiteX57" fmla="*/ 5167636 w 10441413"/>
                <a:gd name="connsiteY57" fmla="*/ 3461467 h 5225806"/>
                <a:gd name="connsiteX58" fmla="*/ 5791750 w 10441413"/>
                <a:gd name="connsiteY58" fmla="*/ 3490495 h 5225806"/>
                <a:gd name="connsiteX59" fmla="*/ 6437636 w 10441413"/>
                <a:gd name="connsiteY59" fmla="*/ 3483238 h 5225806"/>
                <a:gd name="connsiteX60" fmla="*/ 7061750 w 10441413"/>
                <a:gd name="connsiteY60" fmla="*/ 3475981 h 5225806"/>
                <a:gd name="connsiteX61" fmla="*/ 7518950 w 10441413"/>
                <a:gd name="connsiteY61" fmla="*/ 3330838 h 5225806"/>
                <a:gd name="connsiteX62" fmla="*/ 7896322 w 10441413"/>
                <a:gd name="connsiteY62" fmla="*/ 3287295 h 5225806"/>
                <a:gd name="connsiteX63" fmla="*/ 8324493 w 10441413"/>
                <a:gd name="connsiteY63" fmla="*/ 3221981 h 5225806"/>
                <a:gd name="connsiteX64" fmla="*/ 8520436 w 10441413"/>
                <a:gd name="connsiteY64" fmla="*/ 3091353 h 5225806"/>
                <a:gd name="connsiteX65" fmla="*/ 8687350 w 10441413"/>
                <a:gd name="connsiteY65" fmla="*/ 2946210 h 5225806"/>
                <a:gd name="connsiteX66" fmla="*/ 10073465 w 10441413"/>
                <a:gd name="connsiteY66" fmla="*/ 3127638 h 5225806"/>
                <a:gd name="connsiteX67" fmla="*/ 10436322 w 10441413"/>
                <a:gd name="connsiteY67" fmla="*/ 1814095 h 5225806"/>
                <a:gd name="connsiteX68" fmla="*/ 10254893 w 10441413"/>
                <a:gd name="connsiteY68" fmla="*/ 1168210 h 5225806"/>
                <a:gd name="connsiteX69" fmla="*/ 9826722 w 10441413"/>
                <a:gd name="connsiteY69" fmla="*/ 652953 h 5225806"/>
                <a:gd name="connsiteX70" fmla="*/ 8955865 w 10441413"/>
                <a:gd name="connsiteY70" fmla="*/ 203010 h 5225806"/>
                <a:gd name="connsiteX71" fmla="*/ 7649579 w 10441413"/>
                <a:gd name="connsiteY71" fmla="*/ 28838 h 5225806"/>
                <a:gd name="connsiteX72" fmla="*/ 6060265 w 10441413"/>
                <a:gd name="connsiteY72" fmla="*/ 36095 h 5225806"/>
                <a:gd name="connsiteX73" fmla="*/ 4093579 w 10441413"/>
                <a:gd name="connsiteY73" fmla="*/ 377181 h 5225806"/>
                <a:gd name="connsiteX74" fmla="*/ 2874379 w 10441413"/>
                <a:gd name="connsiteY74" fmla="*/ 652953 h 5225806"/>
                <a:gd name="connsiteX75" fmla="*/ 1909179 w 10441413"/>
                <a:gd name="connsiteY75" fmla="*/ 892438 h 5225806"/>
                <a:gd name="connsiteX76" fmla="*/ 1212493 w 10441413"/>
                <a:gd name="connsiteY76" fmla="*/ 1233524 h 5225806"/>
                <a:gd name="connsiteX77" fmla="*/ 1103635 w 10441413"/>
                <a:gd name="connsiteY77" fmla="*/ 1596381 h 5225806"/>
                <a:gd name="connsiteX78" fmla="*/ 1067350 w 10441413"/>
                <a:gd name="connsiteY78" fmla="*/ 1705238 h 5225806"/>
                <a:gd name="connsiteX79" fmla="*/ 813350 w 10441413"/>
                <a:gd name="connsiteY79" fmla="*/ 2089867 h 5225806"/>
                <a:gd name="connsiteX80" fmla="*/ 544836 w 10441413"/>
                <a:gd name="connsiteY80" fmla="*/ 2307581 h 5225806"/>
                <a:gd name="connsiteX81" fmla="*/ 240036 w 10441413"/>
                <a:gd name="connsiteY81" fmla="*/ 2474495 h 5225806"/>
                <a:gd name="connsiteX82" fmla="*/ 15065 w 10441413"/>
                <a:gd name="connsiteY82" fmla="*/ 2467238 h 5225806"/>
                <a:gd name="connsiteX83" fmla="*/ 36836 w 10441413"/>
                <a:gd name="connsiteY83" fmla="*/ 2532553 h 5225806"/>
                <a:gd name="connsiteX0" fmla="*/ 36836 w 10441413"/>
                <a:gd name="connsiteY0" fmla="*/ 2532553 h 5225806"/>
                <a:gd name="connsiteX1" fmla="*/ 80379 w 10441413"/>
                <a:gd name="connsiteY1" fmla="*/ 2830095 h 5225806"/>
                <a:gd name="connsiteX2" fmla="*/ 80379 w 10441413"/>
                <a:gd name="connsiteY2" fmla="*/ 2917181 h 5225806"/>
                <a:gd name="connsiteX3" fmla="*/ 138436 w 10441413"/>
                <a:gd name="connsiteY3" fmla="*/ 2938953 h 5225806"/>
                <a:gd name="connsiteX4" fmla="*/ 181979 w 10441413"/>
                <a:gd name="connsiteY4" fmla="*/ 2982495 h 5225806"/>
                <a:gd name="connsiteX5" fmla="*/ 225522 w 10441413"/>
                <a:gd name="connsiteY5" fmla="*/ 3033295 h 5225806"/>
                <a:gd name="connsiteX6" fmla="*/ 312607 w 10441413"/>
                <a:gd name="connsiteY6" fmla="*/ 3018781 h 5225806"/>
                <a:gd name="connsiteX7" fmla="*/ 552093 w 10441413"/>
                <a:gd name="connsiteY7" fmla="*/ 2924438 h 5225806"/>
                <a:gd name="connsiteX8" fmla="*/ 675465 w 10441413"/>
                <a:gd name="connsiteY8" fmla="*/ 2822838 h 5225806"/>
                <a:gd name="connsiteX9" fmla="*/ 675465 w 10441413"/>
                <a:gd name="connsiteY9" fmla="*/ 2772038 h 5225806"/>
                <a:gd name="connsiteX10" fmla="*/ 806093 w 10441413"/>
                <a:gd name="connsiteY10" fmla="*/ 2772038 h 5225806"/>
                <a:gd name="connsiteX11" fmla="*/ 900436 w 10441413"/>
                <a:gd name="connsiteY11" fmla="*/ 2713981 h 5225806"/>
                <a:gd name="connsiteX12" fmla="*/ 813350 w 10441413"/>
                <a:gd name="connsiteY12" fmla="*/ 2772038 h 5225806"/>
                <a:gd name="connsiteX13" fmla="*/ 762550 w 10441413"/>
                <a:gd name="connsiteY13" fmla="*/ 2779295 h 5225806"/>
                <a:gd name="connsiteX14" fmla="*/ 675465 w 10441413"/>
                <a:gd name="connsiteY14" fmla="*/ 2779295 h 5225806"/>
                <a:gd name="connsiteX15" fmla="*/ 639179 w 10441413"/>
                <a:gd name="connsiteY15" fmla="*/ 2844610 h 5225806"/>
                <a:gd name="connsiteX16" fmla="*/ 479522 w 10441413"/>
                <a:gd name="connsiteY16" fmla="*/ 2960724 h 5225806"/>
                <a:gd name="connsiteX17" fmla="*/ 305350 w 10441413"/>
                <a:gd name="connsiteY17" fmla="*/ 3026038 h 5225806"/>
                <a:gd name="connsiteX18" fmla="*/ 486779 w 10441413"/>
                <a:gd name="connsiteY18" fmla="*/ 3156667 h 5225806"/>
                <a:gd name="connsiteX19" fmla="*/ 639179 w 10441413"/>
                <a:gd name="connsiteY19" fmla="*/ 3156667 h 5225806"/>
                <a:gd name="connsiteX20" fmla="*/ 733522 w 10441413"/>
                <a:gd name="connsiteY20" fmla="*/ 3156667 h 5225806"/>
                <a:gd name="connsiteX21" fmla="*/ 878665 w 10441413"/>
                <a:gd name="connsiteY21" fmla="*/ 3236495 h 5225806"/>
                <a:gd name="connsiteX22" fmla="*/ 1038322 w 10441413"/>
                <a:gd name="connsiteY22" fmla="*/ 3265524 h 5225806"/>
                <a:gd name="connsiteX23" fmla="*/ 1270550 w 10441413"/>
                <a:gd name="connsiteY23" fmla="*/ 3330838 h 5225806"/>
                <a:gd name="connsiteX24" fmla="*/ 1488265 w 10441413"/>
                <a:gd name="connsiteY24" fmla="*/ 3359867 h 5225806"/>
                <a:gd name="connsiteX25" fmla="*/ 1560836 w 10441413"/>
                <a:gd name="connsiteY25" fmla="*/ 3309067 h 5225806"/>
                <a:gd name="connsiteX26" fmla="*/ 1560836 w 10441413"/>
                <a:gd name="connsiteY26" fmla="*/ 3192953 h 5225806"/>
                <a:gd name="connsiteX27" fmla="*/ 1568093 w 10441413"/>
                <a:gd name="connsiteY27" fmla="*/ 3323581 h 5225806"/>
                <a:gd name="connsiteX28" fmla="*/ 1713236 w 10441413"/>
                <a:gd name="connsiteY28" fmla="*/ 3374381 h 5225806"/>
                <a:gd name="connsiteX29" fmla="*/ 1909179 w 10441413"/>
                <a:gd name="connsiteY29" fmla="*/ 3345353 h 5225806"/>
                <a:gd name="connsiteX30" fmla="*/ 2083350 w 10441413"/>
                <a:gd name="connsiteY30" fmla="*/ 3388895 h 5225806"/>
                <a:gd name="connsiteX31" fmla="*/ 2373636 w 10441413"/>
                <a:gd name="connsiteY31" fmla="*/ 3483238 h 5225806"/>
                <a:gd name="connsiteX32" fmla="*/ 2736493 w 10441413"/>
                <a:gd name="connsiteY32" fmla="*/ 3512267 h 5225806"/>
                <a:gd name="connsiteX33" fmla="*/ 2946950 w 10441413"/>
                <a:gd name="connsiteY33" fmla="*/ 3599353 h 5225806"/>
                <a:gd name="connsiteX34" fmla="*/ 3019522 w 10441413"/>
                <a:gd name="connsiteY34" fmla="*/ 3577581 h 5225806"/>
                <a:gd name="connsiteX35" fmla="*/ 3411407 w 10441413"/>
                <a:gd name="connsiteY35" fmla="*/ 3679181 h 5225806"/>
                <a:gd name="connsiteX36" fmla="*/ 3883122 w 10441413"/>
                <a:gd name="connsiteY36" fmla="*/ 3759010 h 5225806"/>
                <a:gd name="connsiteX37" fmla="*/ 3970207 w 10441413"/>
                <a:gd name="connsiteY37" fmla="*/ 3773524 h 5225806"/>
                <a:gd name="connsiteX38" fmla="*/ 4195179 w 10441413"/>
                <a:gd name="connsiteY38" fmla="*/ 4237981 h 5225806"/>
                <a:gd name="connsiteX39" fmla="*/ 4304036 w 10441413"/>
                <a:gd name="connsiteY39" fmla="*/ 4433924 h 5225806"/>
                <a:gd name="connsiteX40" fmla="*/ 4340322 w 10441413"/>
                <a:gd name="connsiteY40" fmla="*/ 4586324 h 5225806"/>
                <a:gd name="connsiteX41" fmla="*/ 4398379 w 10441413"/>
                <a:gd name="connsiteY41" fmla="*/ 4709695 h 5225806"/>
                <a:gd name="connsiteX42" fmla="*/ 4492722 w 10441413"/>
                <a:gd name="connsiteY42" fmla="*/ 4818553 h 5225806"/>
                <a:gd name="connsiteX43" fmla="*/ 4616093 w 10441413"/>
                <a:gd name="connsiteY43" fmla="*/ 5050781 h 5225806"/>
                <a:gd name="connsiteX44" fmla="*/ 4790265 w 10441413"/>
                <a:gd name="connsiteY44" fmla="*/ 5159638 h 5225806"/>
                <a:gd name="connsiteX45" fmla="*/ 4942665 w 10441413"/>
                <a:gd name="connsiteY45" fmla="*/ 5224953 h 5225806"/>
                <a:gd name="connsiteX46" fmla="*/ 5007979 w 10441413"/>
                <a:gd name="connsiteY46" fmla="*/ 5195924 h 5225806"/>
                <a:gd name="connsiteX47" fmla="*/ 5080550 w 10441413"/>
                <a:gd name="connsiteY47" fmla="*/ 5181410 h 5225806"/>
                <a:gd name="connsiteX48" fmla="*/ 5087807 w 10441413"/>
                <a:gd name="connsiteY48" fmla="*/ 5123353 h 5225806"/>
                <a:gd name="connsiteX49" fmla="*/ 5058779 w 10441413"/>
                <a:gd name="connsiteY49" fmla="*/ 4927410 h 5225806"/>
                <a:gd name="connsiteX50" fmla="*/ 4942665 w 10441413"/>
                <a:gd name="connsiteY50" fmla="*/ 4804038 h 5225806"/>
                <a:gd name="connsiteX51" fmla="*/ 4812036 w 10441413"/>
                <a:gd name="connsiteY51" fmla="*/ 4673410 h 5225806"/>
                <a:gd name="connsiteX52" fmla="*/ 4804779 w 10441413"/>
                <a:gd name="connsiteY52" fmla="*/ 4383124 h 5225806"/>
                <a:gd name="connsiteX53" fmla="*/ 4804779 w 10441413"/>
                <a:gd name="connsiteY53" fmla="*/ 3947695 h 5225806"/>
                <a:gd name="connsiteX54" fmla="*/ 4753979 w 10441413"/>
                <a:gd name="connsiteY54" fmla="*/ 3679181 h 5225806"/>
                <a:gd name="connsiteX55" fmla="*/ 4717693 w 10441413"/>
                <a:gd name="connsiteY55" fmla="*/ 3526781 h 5225806"/>
                <a:gd name="connsiteX56" fmla="*/ 4891865 w 10441413"/>
                <a:gd name="connsiteY56" fmla="*/ 3417924 h 5225806"/>
                <a:gd name="connsiteX57" fmla="*/ 5167636 w 10441413"/>
                <a:gd name="connsiteY57" fmla="*/ 3461467 h 5225806"/>
                <a:gd name="connsiteX58" fmla="*/ 5791750 w 10441413"/>
                <a:gd name="connsiteY58" fmla="*/ 3490495 h 5225806"/>
                <a:gd name="connsiteX59" fmla="*/ 6437636 w 10441413"/>
                <a:gd name="connsiteY59" fmla="*/ 3483238 h 5225806"/>
                <a:gd name="connsiteX60" fmla="*/ 7061750 w 10441413"/>
                <a:gd name="connsiteY60" fmla="*/ 3475981 h 5225806"/>
                <a:gd name="connsiteX61" fmla="*/ 7518950 w 10441413"/>
                <a:gd name="connsiteY61" fmla="*/ 3330838 h 5225806"/>
                <a:gd name="connsiteX62" fmla="*/ 7896322 w 10441413"/>
                <a:gd name="connsiteY62" fmla="*/ 3287295 h 5225806"/>
                <a:gd name="connsiteX63" fmla="*/ 8324493 w 10441413"/>
                <a:gd name="connsiteY63" fmla="*/ 3221981 h 5225806"/>
                <a:gd name="connsiteX64" fmla="*/ 8520436 w 10441413"/>
                <a:gd name="connsiteY64" fmla="*/ 3091353 h 5225806"/>
                <a:gd name="connsiteX65" fmla="*/ 8687350 w 10441413"/>
                <a:gd name="connsiteY65" fmla="*/ 2946210 h 5225806"/>
                <a:gd name="connsiteX66" fmla="*/ 10073465 w 10441413"/>
                <a:gd name="connsiteY66" fmla="*/ 3127638 h 5225806"/>
                <a:gd name="connsiteX67" fmla="*/ 10436322 w 10441413"/>
                <a:gd name="connsiteY67" fmla="*/ 1814095 h 5225806"/>
                <a:gd name="connsiteX68" fmla="*/ 10254893 w 10441413"/>
                <a:gd name="connsiteY68" fmla="*/ 1168210 h 5225806"/>
                <a:gd name="connsiteX69" fmla="*/ 9826722 w 10441413"/>
                <a:gd name="connsiteY69" fmla="*/ 652953 h 5225806"/>
                <a:gd name="connsiteX70" fmla="*/ 8955865 w 10441413"/>
                <a:gd name="connsiteY70" fmla="*/ 203010 h 5225806"/>
                <a:gd name="connsiteX71" fmla="*/ 7649579 w 10441413"/>
                <a:gd name="connsiteY71" fmla="*/ 28838 h 5225806"/>
                <a:gd name="connsiteX72" fmla="*/ 6060265 w 10441413"/>
                <a:gd name="connsiteY72" fmla="*/ 36095 h 5225806"/>
                <a:gd name="connsiteX73" fmla="*/ 4093579 w 10441413"/>
                <a:gd name="connsiteY73" fmla="*/ 377181 h 5225806"/>
                <a:gd name="connsiteX74" fmla="*/ 2874379 w 10441413"/>
                <a:gd name="connsiteY74" fmla="*/ 652953 h 5225806"/>
                <a:gd name="connsiteX75" fmla="*/ 1909179 w 10441413"/>
                <a:gd name="connsiteY75" fmla="*/ 892438 h 5225806"/>
                <a:gd name="connsiteX76" fmla="*/ 1212493 w 10441413"/>
                <a:gd name="connsiteY76" fmla="*/ 1233524 h 5225806"/>
                <a:gd name="connsiteX77" fmla="*/ 1103635 w 10441413"/>
                <a:gd name="connsiteY77" fmla="*/ 1596381 h 5225806"/>
                <a:gd name="connsiteX78" fmla="*/ 1067350 w 10441413"/>
                <a:gd name="connsiteY78" fmla="*/ 1705238 h 5225806"/>
                <a:gd name="connsiteX79" fmla="*/ 813350 w 10441413"/>
                <a:gd name="connsiteY79" fmla="*/ 2089867 h 5225806"/>
                <a:gd name="connsiteX80" fmla="*/ 544836 w 10441413"/>
                <a:gd name="connsiteY80" fmla="*/ 2307581 h 5225806"/>
                <a:gd name="connsiteX81" fmla="*/ 240036 w 10441413"/>
                <a:gd name="connsiteY81" fmla="*/ 2474495 h 5225806"/>
                <a:gd name="connsiteX82" fmla="*/ 15065 w 10441413"/>
                <a:gd name="connsiteY82" fmla="*/ 2467238 h 5225806"/>
                <a:gd name="connsiteX83" fmla="*/ 36836 w 10441413"/>
                <a:gd name="connsiteY83" fmla="*/ 2532553 h 5225806"/>
                <a:gd name="connsiteX0" fmla="*/ 36836 w 10441413"/>
                <a:gd name="connsiteY0" fmla="*/ 2532553 h 5225806"/>
                <a:gd name="connsiteX1" fmla="*/ 80379 w 10441413"/>
                <a:gd name="connsiteY1" fmla="*/ 2830095 h 5225806"/>
                <a:gd name="connsiteX2" fmla="*/ 80379 w 10441413"/>
                <a:gd name="connsiteY2" fmla="*/ 2917181 h 5225806"/>
                <a:gd name="connsiteX3" fmla="*/ 138436 w 10441413"/>
                <a:gd name="connsiteY3" fmla="*/ 2938953 h 5225806"/>
                <a:gd name="connsiteX4" fmla="*/ 181979 w 10441413"/>
                <a:gd name="connsiteY4" fmla="*/ 2982495 h 5225806"/>
                <a:gd name="connsiteX5" fmla="*/ 225522 w 10441413"/>
                <a:gd name="connsiteY5" fmla="*/ 3033295 h 5225806"/>
                <a:gd name="connsiteX6" fmla="*/ 312607 w 10441413"/>
                <a:gd name="connsiteY6" fmla="*/ 3018781 h 5225806"/>
                <a:gd name="connsiteX7" fmla="*/ 552093 w 10441413"/>
                <a:gd name="connsiteY7" fmla="*/ 2924438 h 5225806"/>
                <a:gd name="connsiteX8" fmla="*/ 675465 w 10441413"/>
                <a:gd name="connsiteY8" fmla="*/ 2822838 h 5225806"/>
                <a:gd name="connsiteX9" fmla="*/ 675465 w 10441413"/>
                <a:gd name="connsiteY9" fmla="*/ 2772038 h 5225806"/>
                <a:gd name="connsiteX10" fmla="*/ 806093 w 10441413"/>
                <a:gd name="connsiteY10" fmla="*/ 2772038 h 5225806"/>
                <a:gd name="connsiteX11" fmla="*/ 900436 w 10441413"/>
                <a:gd name="connsiteY11" fmla="*/ 2713981 h 5225806"/>
                <a:gd name="connsiteX12" fmla="*/ 813350 w 10441413"/>
                <a:gd name="connsiteY12" fmla="*/ 2772038 h 5225806"/>
                <a:gd name="connsiteX13" fmla="*/ 762550 w 10441413"/>
                <a:gd name="connsiteY13" fmla="*/ 2779295 h 5225806"/>
                <a:gd name="connsiteX14" fmla="*/ 675465 w 10441413"/>
                <a:gd name="connsiteY14" fmla="*/ 2779295 h 5225806"/>
                <a:gd name="connsiteX15" fmla="*/ 639179 w 10441413"/>
                <a:gd name="connsiteY15" fmla="*/ 2844610 h 5225806"/>
                <a:gd name="connsiteX16" fmla="*/ 479522 w 10441413"/>
                <a:gd name="connsiteY16" fmla="*/ 2960724 h 5225806"/>
                <a:gd name="connsiteX17" fmla="*/ 305350 w 10441413"/>
                <a:gd name="connsiteY17" fmla="*/ 3026038 h 5225806"/>
                <a:gd name="connsiteX18" fmla="*/ 486779 w 10441413"/>
                <a:gd name="connsiteY18" fmla="*/ 3156667 h 5225806"/>
                <a:gd name="connsiteX19" fmla="*/ 639179 w 10441413"/>
                <a:gd name="connsiteY19" fmla="*/ 3156667 h 5225806"/>
                <a:gd name="connsiteX20" fmla="*/ 733522 w 10441413"/>
                <a:gd name="connsiteY20" fmla="*/ 3156667 h 5225806"/>
                <a:gd name="connsiteX21" fmla="*/ 878665 w 10441413"/>
                <a:gd name="connsiteY21" fmla="*/ 3236495 h 5225806"/>
                <a:gd name="connsiteX22" fmla="*/ 1038322 w 10441413"/>
                <a:gd name="connsiteY22" fmla="*/ 3265524 h 5225806"/>
                <a:gd name="connsiteX23" fmla="*/ 1270550 w 10441413"/>
                <a:gd name="connsiteY23" fmla="*/ 3330838 h 5225806"/>
                <a:gd name="connsiteX24" fmla="*/ 1488265 w 10441413"/>
                <a:gd name="connsiteY24" fmla="*/ 3359867 h 5225806"/>
                <a:gd name="connsiteX25" fmla="*/ 1560836 w 10441413"/>
                <a:gd name="connsiteY25" fmla="*/ 3309067 h 5225806"/>
                <a:gd name="connsiteX26" fmla="*/ 1560836 w 10441413"/>
                <a:gd name="connsiteY26" fmla="*/ 3192953 h 5225806"/>
                <a:gd name="connsiteX27" fmla="*/ 1568093 w 10441413"/>
                <a:gd name="connsiteY27" fmla="*/ 3323581 h 5225806"/>
                <a:gd name="connsiteX28" fmla="*/ 1713236 w 10441413"/>
                <a:gd name="connsiteY28" fmla="*/ 3374381 h 5225806"/>
                <a:gd name="connsiteX29" fmla="*/ 1909179 w 10441413"/>
                <a:gd name="connsiteY29" fmla="*/ 3345353 h 5225806"/>
                <a:gd name="connsiteX30" fmla="*/ 2083350 w 10441413"/>
                <a:gd name="connsiteY30" fmla="*/ 3388895 h 5225806"/>
                <a:gd name="connsiteX31" fmla="*/ 2373636 w 10441413"/>
                <a:gd name="connsiteY31" fmla="*/ 3483238 h 5225806"/>
                <a:gd name="connsiteX32" fmla="*/ 2736493 w 10441413"/>
                <a:gd name="connsiteY32" fmla="*/ 3512267 h 5225806"/>
                <a:gd name="connsiteX33" fmla="*/ 2946950 w 10441413"/>
                <a:gd name="connsiteY33" fmla="*/ 3599353 h 5225806"/>
                <a:gd name="connsiteX34" fmla="*/ 3019522 w 10441413"/>
                <a:gd name="connsiteY34" fmla="*/ 3577581 h 5225806"/>
                <a:gd name="connsiteX35" fmla="*/ 3411407 w 10441413"/>
                <a:gd name="connsiteY35" fmla="*/ 3679181 h 5225806"/>
                <a:gd name="connsiteX36" fmla="*/ 3883122 w 10441413"/>
                <a:gd name="connsiteY36" fmla="*/ 3759010 h 5225806"/>
                <a:gd name="connsiteX37" fmla="*/ 3970207 w 10441413"/>
                <a:gd name="connsiteY37" fmla="*/ 3773524 h 5225806"/>
                <a:gd name="connsiteX38" fmla="*/ 4195179 w 10441413"/>
                <a:gd name="connsiteY38" fmla="*/ 4237981 h 5225806"/>
                <a:gd name="connsiteX39" fmla="*/ 4304036 w 10441413"/>
                <a:gd name="connsiteY39" fmla="*/ 4433924 h 5225806"/>
                <a:gd name="connsiteX40" fmla="*/ 4340322 w 10441413"/>
                <a:gd name="connsiteY40" fmla="*/ 4586324 h 5225806"/>
                <a:gd name="connsiteX41" fmla="*/ 4398379 w 10441413"/>
                <a:gd name="connsiteY41" fmla="*/ 4709695 h 5225806"/>
                <a:gd name="connsiteX42" fmla="*/ 4492722 w 10441413"/>
                <a:gd name="connsiteY42" fmla="*/ 4818553 h 5225806"/>
                <a:gd name="connsiteX43" fmla="*/ 4616093 w 10441413"/>
                <a:gd name="connsiteY43" fmla="*/ 5050781 h 5225806"/>
                <a:gd name="connsiteX44" fmla="*/ 4790265 w 10441413"/>
                <a:gd name="connsiteY44" fmla="*/ 5159638 h 5225806"/>
                <a:gd name="connsiteX45" fmla="*/ 4942665 w 10441413"/>
                <a:gd name="connsiteY45" fmla="*/ 5224953 h 5225806"/>
                <a:gd name="connsiteX46" fmla="*/ 5007979 w 10441413"/>
                <a:gd name="connsiteY46" fmla="*/ 5195924 h 5225806"/>
                <a:gd name="connsiteX47" fmla="*/ 5080550 w 10441413"/>
                <a:gd name="connsiteY47" fmla="*/ 5181410 h 5225806"/>
                <a:gd name="connsiteX48" fmla="*/ 5087807 w 10441413"/>
                <a:gd name="connsiteY48" fmla="*/ 5123353 h 5225806"/>
                <a:gd name="connsiteX49" fmla="*/ 5058779 w 10441413"/>
                <a:gd name="connsiteY49" fmla="*/ 4927410 h 5225806"/>
                <a:gd name="connsiteX50" fmla="*/ 4942665 w 10441413"/>
                <a:gd name="connsiteY50" fmla="*/ 4804038 h 5225806"/>
                <a:gd name="connsiteX51" fmla="*/ 4812036 w 10441413"/>
                <a:gd name="connsiteY51" fmla="*/ 4673410 h 5225806"/>
                <a:gd name="connsiteX52" fmla="*/ 4804779 w 10441413"/>
                <a:gd name="connsiteY52" fmla="*/ 4383124 h 5225806"/>
                <a:gd name="connsiteX53" fmla="*/ 4804779 w 10441413"/>
                <a:gd name="connsiteY53" fmla="*/ 3947695 h 5225806"/>
                <a:gd name="connsiteX54" fmla="*/ 4753979 w 10441413"/>
                <a:gd name="connsiteY54" fmla="*/ 3679181 h 5225806"/>
                <a:gd name="connsiteX55" fmla="*/ 4717693 w 10441413"/>
                <a:gd name="connsiteY55" fmla="*/ 3526781 h 5225806"/>
                <a:gd name="connsiteX56" fmla="*/ 4891865 w 10441413"/>
                <a:gd name="connsiteY56" fmla="*/ 3417924 h 5225806"/>
                <a:gd name="connsiteX57" fmla="*/ 5167636 w 10441413"/>
                <a:gd name="connsiteY57" fmla="*/ 3461467 h 5225806"/>
                <a:gd name="connsiteX58" fmla="*/ 5791750 w 10441413"/>
                <a:gd name="connsiteY58" fmla="*/ 3490495 h 5225806"/>
                <a:gd name="connsiteX59" fmla="*/ 6437636 w 10441413"/>
                <a:gd name="connsiteY59" fmla="*/ 3483238 h 5225806"/>
                <a:gd name="connsiteX60" fmla="*/ 7061750 w 10441413"/>
                <a:gd name="connsiteY60" fmla="*/ 3475981 h 5225806"/>
                <a:gd name="connsiteX61" fmla="*/ 7518950 w 10441413"/>
                <a:gd name="connsiteY61" fmla="*/ 3330838 h 5225806"/>
                <a:gd name="connsiteX62" fmla="*/ 7896322 w 10441413"/>
                <a:gd name="connsiteY62" fmla="*/ 3287295 h 5225806"/>
                <a:gd name="connsiteX63" fmla="*/ 8324493 w 10441413"/>
                <a:gd name="connsiteY63" fmla="*/ 3221981 h 5225806"/>
                <a:gd name="connsiteX64" fmla="*/ 8520436 w 10441413"/>
                <a:gd name="connsiteY64" fmla="*/ 3091353 h 5225806"/>
                <a:gd name="connsiteX65" fmla="*/ 8687350 w 10441413"/>
                <a:gd name="connsiteY65" fmla="*/ 2946210 h 5225806"/>
                <a:gd name="connsiteX66" fmla="*/ 10073465 w 10441413"/>
                <a:gd name="connsiteY66" fmla="*/ 3127638 h 5225806"/>
                <a:gd name="connsiteX67" fmla="*/ 10436322 w 10441413"/>
                <a:gd name="connsiteY67" fmla="*/ 1814095 h 5225806"/>
                <a:gd name="connsiteX68" fmla="*/ 10254893 w 10441413"/>
                <a:gd name="connsiteY68" fmla="*/ 1168210 h 5225806"/>
                <a:gd name="connsiteX69" fmla="*/ 9826722 w 10441413"/>
                <a:gd name="connsiteY69" fmla="*/ 652953 h 5225806"/>
                <a:gd name="connsiteX70" fmla="*/ 8955865 w 10441413"/>
                <a:gd name="connsiteY70" fmla="*/ 203010 h 5225806"/>
                <a:gd name="connsiteX71" fmla="*/ 7649579 w 10441413"/>
                <a:gd name="connsiteY71" fmla="*/ 28838 h 5225806"/>
                <a:gd name="connsiteX72" fmla="*/ 6060265 w 10441413"/>
                <a:gd name="connsiteY72" fmla="*/ 36095 h 5225806"/>
                <a:gd name="connsiteX73" fmla="*/ 4093579 w 10441413"/>
                <a:gd name="connsiteY73" fmla="*/ 377181 h 5225806"/>
                <a:gd name="connsiteX74" fmla="*/ 2874379 w 10441413"/>
                <a:gd name="connsiteY74" fmla="*/ 652953 h 5225806"/>
                <a:gd name="connsiteX75" fmla="*/ 1909179 w 10441413"/>
                <a:gd name="connsiteY75" fmla="*/ 892438 h 5225806"/>
                <a:gd name="connsiteX76" fmla="*/ 1212493 w 10441413"/>
                <a:gd name="connsiteY76" fmla="*/ 1233524 h 5225806"/>
                <a:gd name="connsiteX77" fmla="*/ 1103635 w 10441413"/>
                <a:gd name="connsiteY77" fmla="*/ 1596381 h 5225806"/>
                <a:gd name="connsiteX78" fmla="*/ 1031065 w 10441413"/>
                <a:gd name="connsiteY78" fmla="*/ 1748780 h 5225806"/>
                <a:gd name="connsiteX79" fmla="*/ 813350 w 10441413"/>
                <a:gd name="connsiteY79" fmla="*/ 2089867 h 5225806"/>
                <a:gd name="connsiteX80" fmla="*/ 544836 w 10441413"/>
                <a:gd name="connsiteY80" fmla="*/ 2307581 h 5225806"/>
                <a:gd name="connsiteX81" fmla="*/ 240036 w 10441413"/>
                <a:gd name="connsiteY81" fmla="*/ 2474495 h 5225806"/>
                <a:gd name="connsiteX82" fmla="*/ 15065 w 10441413"/>
                <a:gd name="connsiteY82" fmla="*/ 2467238 h 5225806"/>
                <a:gd name="connsiteX83" fmla="*/ 36836 w 10441413"/>
                <a:gd name="connsiteY83" fmla="*/ 2532553 h 5225806"/>
                <a:gd name="connsiteX0" fmla="*/ 36836 w 10441413"/>
                <a:gd name="connsiteY0" fmla="*/ 2532553 h 5225806"/>
                <a:gd name="connsiteX1" fmla="*/ 80379 w 10441413"/>
                <a:gd name="connsiteY1" fmla="*/ 2830095 h 5225806"/>
                <a:gd name="connsiteX2" fmla="*/ 80379 w 10441413"/>
                <a:gd name="connsiteY2" fmla="*/ 2917181 h 5225806"/>
                <a:gd name="connsiteX3" fmla="*/ 138436 w 10441413"/>
                <a:gd name="connsiteY3" fmla="*/ 2938953 h 5225806"/>
                <a:gd name="connsiteX4" fmla="*/ 181979 w 10441413"/>
                <a:gd name="connsiteY4" fmla="*/ 2982495 h 5225806"/>
                <a:gd name="connsiteX5" fmla="*/ 225522 w 10441413"/>
                <a:gd name="connsiteY5" fmla="*/ 3033295 h 5225806"/>
                <a:gd name="connsiteX6" fmla="*/ 312607 w 10441413"/>
                <a:gd name="connsiteY6" fmla="*/ 3018781 h 5225806"/>
                <a:gd name="connsiteX7" fmla="*/ 552093 w 10441413"/>
                <a:gd name="connsiteY7" fmla="*/ 2924438 h 5225806"/>
                <a:gd name="connsiteX8" fmla="*/ 675465 w 10441413"/>
                <a:gd name="connsiteY8" fmla="*/ 2822838 h 5225806"/>
                <a:gd name="connsiteX9" fmla="*/ 675465 w 10441413"/>
                <a:gd name="connsiteY9" fmla="*/ 2772038 h 5225806"/>
                <a:gd name="connsiteX10" fmla="*/ 806093 w 10441413"/>
                <a:gd name="connsiteY10" fmla="*/ 2772038 h 5225806"/>
                <a:gd name="connsiteX11" fmla="*/ 900436 w 10441413"/>
                <a:gd name="connsiteY11" fmla="*/ 2713981 h 5225806"/>
                <a:gd name="connsiteX12" fmla="*/ 813350 w 10441413"/>
                <a:gd name="connsiteY12" fmla="*/ 2772038 h 5225806"/>
                <a:gd name="connsiteX13" fmla="*/ 762550 w 10441413"/>
                <a:gd name="connsiteY13" fmla="*/ 2779295 h 5225806"/>
                <a:gd name="connsiteX14" fmla="*/ 675465 w 10441413"/>
                <a:gd name="connsiteY14" fmla="*/ 2779295 h 5225806"/>
                <a:gd name="connsiteX15" fmla="*/ 639179 w 10441413"/>
                <a:gd name="connsiteY15" fmla="*/ 2844610 h 5225806"/>
                <a:gd name="connsiteX16" fmla="*/ 479522 w 10441413"/>
                <a:gd name="connsiteY16" fmla="*/ 2960724 h 5225806"/>
                <a:gd name="connsiteX17" fmla="*/ 305350 w 10441413"/>
                <a:gd name="connsiteY17" fmla="*/ 3026038 h 5225806"/>
                <a:gd name="connsiteX18" fmla="*/ 486779 w 10441413"/>
                <a:gd name="connsiteY18" fmla="*/ 3156667 h 5225806"/>
                <a:gd name="connsiteX19" fmla="*/ 639179 w 10441413"/>
                <a:gd name="connsiteY19" fmla="*/ 3156667 h 5225806"/>
                <a:gd name="connsiteX20" fmla="*/ 733522 w 10441413"/>
                <a:gd name="connsiteY20" fmla="*/ 3156667 h 5225806"/>
                <a:gd name="connsiteX21" fmla="*/ 878665 w 10441413"/>
                <a:gd name="connsiteY21" fmla="*/ 3236495 h 5225806"/>
                <a:gd name="connsiteX22" fmla="*/ 1038322 w 10441413"/>
                <a:gd name="connsiteY22" fmla="*/ 3265524 h 5225806"/>
                <a:gd name="connsiteX23" fmla="*/ 1270550 w 10441413"/>
                <a:gd name="connsiteY23" fmla="*/ 3330838 h 5225806"/>
                <a:gd name="connsiteX24" fmla="*/ 1488265 w 10441413"/>
                <a:gd name="connsiteY24" fmla="*/ 3359867 h 5225806"/>
                <a:gd name="connsiteX25" fmla="*/ 1560836 w 10441413"/>
                <a:gd name="connsiteY25" fmla="*/ 3309067 h 5225806"/>
                <a:gd name="connsiteX26" fmla="*/ 1560836 w 10441413"/>
                <a:gd name="connsiteY26" fmla="*/ 3192953 h 5225806"/>
                <a:gd name="connsiteX27" fmla="*/ 1568093 w 10441413"/>
                <a:gd name="connsiteY27" fmla="*/ 3323581 h 5225806"/>
                <a:gd name="connsiteX28" fmla="*/ 1713236 w 10441413"/>
                <a:gd name="connsiteY28" fmla="*/ 3374381 h 5225806"/>
                <a:gd name="connsiteX29" fmla="*/ 1909179 w 10441413"/>
                <a:gd name="connsiteY29" fmla="*/ 3345353 h 5225806"/>
                <a:gd name="connsiteX30" fmla="*/ 2083350 w 10441413"/>
                <a:gd name="connsiteY30" fmla="*/ 3388895 h 5225806"/>
                <a:gd name="connsiteX31" fmla="*/ 2373636 w 10441413"/>
                <a:gd name="connsiteY31" fmla="*/ 3483238 h 5225806"/>
                <a:gd name="connsiteX32" fmla="*/ 2736493 w 10441413"/>
                <a:gd name="connsiteY32" fmla="*/ 3512267 h 5225806"/>
                <a:gd name="connsiteX33" fmla="*/ 2946950 w 10441413"/>
                <a:gd name="connsiteY33" fmla="*/ 3599353 h 5225806"/>
                <a:gd name="connsiteX34" fmla="*/ 3019522 w 10441413"/>
                <a:gd name="connsiteY34" fmla="*/ 3577581 h 5225806"/>
                <a:gd name="connsiteX35" fmla="*/ 3411407 w 10441413"/>
                <a:gd name="connsiteY35" fmla="*/ 3679181 h 5225806"/>
                <a:gd name="connsiteX36" fmla="*/ 3883122 w 10441413"/>
                <a:gd name="connsiteY36" fmla="*/ 3759010 h 5225806"/>
                <a:gd name="connsiteX37" fmla="*/ 3970207 w 10441413"/>
                <a:gd name="connsiteY37" fmla="*/ 3773524 h 5225806"/>
                <a:gd name="connsiteX38" fmla="*/ 4195179 w 10441413"/>
                <a:gd name="connsiteY38" fmla="*/ 4237981 h 5225806"/>
                <a:gd name="connsiteX39" fmla="*/ 4304036 w 10441413"/>
                <a:gd name="connsiteY39" fmla="*/ 4433924 h 5225806"/>
                <a:gd name="connsiteX40" fmla="*/ 4340322 w 10441413"/>
                <a:gd name="connsiteY40" fmla="*/ 4586324 h 5225806"/>
                <a:gd name="connsiteX41" fmla="*/ 4398379 w 10441413"/>
                <a:gd name="connsiteY41" fmla="*/ 4709695 h 5225806"/>
                <a:gd name="connsiteX42" fmla="*/ 4492722 w 10441413"/>
                <a:gd name="connsiteY42" fmla="*/ 4818553 h 5225806"/>
                <a:gd name="connsiteX43" fmla="*/ 4616093 w 10441413"/>
                <a:gd name="connsiteY43" fmla="*/ 5050781 h 5225806"/>
                <a:gd name="connsiteX44" fmla="*/ 4790265 w 10441413"/>
                <a:gd name="connsiteY44" fmla="*/ 5159638 h 5225806"/>
                <a:gd name="connsiteX45" fmla="*/ 4942665 w 10441413"/>
                <a:gd name="connsiteY45" fmla="*/ 5224953 h 5225806"/>
                <a:gd name="connsiteX46" fmla="*/ 5007979 w 10441413"/>
                <a:gd name="connsiteY46" fmla="*/ 5195924 h 5225806"/>
                <a:gd name="connsiteX47" fmla="*/ 5080550 w 10441413"/>
                <a:gd name="connsiteY47" fmla="*/ 5181410 h 5225806"/>
                <a:gd name="connsiteX48" fmla="*/ 5087807 w 10441413"/>
                <a:gd name="connsiteY48" fmla="*/ 5123353 h 5225806"/>
                <a:gd name="connsiteX49" fmla="*/ 5058779 w 10441413"/>
                <a:gd name="connsiteY49" fmla="*/ 4927410 h 5225806"/>
                <a:gd name="connsiteX50" fmla="*/ 4942665 w 10441413"/>
                <a:gd name="connsiteY50" fmla="*/ 4804038 h 5225806"/>
                <a:gd name="connsiteX51" fmla="*/ 4812036 w 10441413"/>
                <a:gd name="connsiteY51" fmla="*/ 4673410 h 5225806"/>
                <a:gd name="connsiteX52" fmla="*/ 4804779 w 10441413"/>
                <a:gd name="connsiteY52" fmla="*/ 4383124 h 5225806"/>
                <a:gd name="connsiteX53" fmla="*/ 4804779 w 10441413"/>
                <a:gd name="connsiteY53" fmla="*/ 3947695 h 5225806"/>
                <a:gd name="connsiteX54" fmla="*/ 4753979 w 10441413"/>
                <a:gd name="connsiteY54" fmla="*/ 3679181 h 5225806"/>
                <a:gd name="connsiteX55" fmla="*/ 4717693 w 10441413"/>
                <a:gd name="connsiteY55" fmla="*/ 3526781 h 5225806"/>
                <a:gd name="connsiteX56" fmla="*/ 4891865 w 10441413"/>
                <a:gd name="connsiteY56" fmla="*/ 3417924 h 5225806"/>
                <a:gd name="connsiteX57" fmla="*/ 5167636 w 10441413"/>
                <a:gd name="connsiteY57" fmla="*/ 3461467 h 5225806"/>
                <a:gd name="connsiteX58" fmla="*/ 5791750 w 10441413"/>
                <a:gd name="connsiteY58" fmla="*/ 3490495 h 5225806"/>
                <a:gd name="connsiteX59" fmla="*/ 6437636 w 10441413"/>
                <a:gd name="connsiteY59" fmla="*/ 3483238 h 5225806"/>
                <a:gd name="connsiteX60" fmla="*/ 7061750 w 10441413"/>
                <a:gd name="connsiteY60" fmla="*/ 3475981 h 5225806"/>
                <a:gd name="connsiteX61" fmla="*/ 7518950 w 10441413"/>
                <a:gd name="connsiteY61" fmla="*/ 3330838 h 5225806"/>
                <a:gd name="connsiteX62" fmla="*/ 7896322 w 10441413"/>
                <a:gd name="connsiteY62" fmla="*/ 3287295 h 5225806"/>
                <a:gd name="connsiteX63" fmla="*/ 8324493 w 10441413"/>
                <a:gd name="connsiteY63" fmla="*/ 3221981 h 5225806"/>
                <a:gd name="connsiteX64" fmla="*/ 8520436 w 10441413"/>
                <a:gd name="connsiteY64" fmla="*/ 3091353 h 5225806"/>
                <a:gd name="connsiteX65" fmla="*/ 8687350 w 10441413"/>
                <a:gd name="connsiteY65" fmla="*/ 2946210 h 5225806"/>
                <a:gd name="connsiteX66" fmla="*/ 10073465 w 10441413"/>
                <a:gd name="connsiteY66" fmla="*/ 3127638 h 5225806"/>
                <a:gd name="connsiteX67" fmla="*/ 10436322 w 10441413"/>
                <a:gd name="connsiteY67" fmla="*/ 1814095 h 5225806"/>
                <a:gd name="connsiteX68" fmla="*/ 10254893 w 10441413"/>
                <a:gd name="connsiteY68" fmla="*/ 1168210 h 5225806"/>
                <a:gd name="connsiteX69" fmla="*/ 9826722 w 10441413"/>
                <a:gd name="connsiteY69" fmla="*/ 652953 h 5225806"/>
                <a:gd name="connsiteX70" fmla="*/ 8955865 w 10441413"/>
                <a:gd name="connsiteY70" fmla="*/ 203010 h 5225806"/>
                <a:gd name="connsiteX71" fmla="*/ 7649579 w 10441413"/>
                <a:gd name="connsiteY71" fmla="*/ 28838 h 5225806"/>
                <a:gd name="connsiteX72" fmla="*/ 6060265 w 10441413"/>
                <a:gd name="connsiteY72" fmla="*/ 36095 h 5225806"/>
                <a:gd name="connsiteX73" fmla="*/ 4093579 w 10441413"/>
                <a:gd name="connsiteY73" fmla="*/ 377181 h 5225806"/>
                <a:gd name="connsiteX74" fmla="*/ 2874379 w 10441413"/>
                <a:gd name="connsiteY74" fmla="*/ 652953 h 5225806"/>
                <a:gd name="connsiteX75" fmla="*/ 1909179 w 10441413"/>
                <a:gd name="connsiteY75" fmla="*/ 892438 h 5225806"/>
                <a:gd name="connsiteX76" fmla="*/ 1212493 w 10441413"/>
                <a:gd name="connsiteY76" fmla="*/ 1233524 h 5225806"/>
                <a:gd name="connsiteX77" fmla="*/ 1089121 w 10441413"/>
                <a:gd name="connsiteY77" fmla="*/ 1596381 h 5225806"/>
                <a:gd name="connsiteX78" fmla="*/ 1031065 w 10441413"/>
                <a:gd name="connsiteY78" fmla="*/ 1748780 h 5225806"/>
                <a:gd name="connsiteX79" fmla="*/ 813350 w 10441413"/>
                <a:gd name="connsiteY79" fmla="*/ 2089867 h 5225806"/>
                <a:gd name="connsiteX80" fmla="*/ 544836 w 10441413"/>
                <a:gd name="connsiteY80" fmla="*/ 2307581 h 5225806"/>
                <a:gd name="connsiteX81" fmla="*/ 240036 w 10441413"/>
                <a:gd name="connsiteY81" fmla="*/ 2474495 h 5225806"/>
                <a:gd name="connsiteX82" fmla="*/ 15065 w 10441413"/>
                <a:gd name="connsiteY82" fmla="*/ 2467238 h 5225806"/>
                <a:gd name="connsiteX83" fmla="*/ 36836 w 10441413"/>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12543 w 10407006"/>
                <a:gd name="connsiteY33" fmla="*/ 3599353 h 5225806"/>
                <a:gd name="connsiteX34" fmla="*/ 2985115 w 10407006"/>
                <a:gd name="connsiteY34" fmla="*/ 3577581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54714 w 10407006"/>
                <a:gd name="connsiteY77" fmla="*/ 1596381 h 5225806"/>
                <a:gd name="connsiteX78" fmla="*/ 996658 w 10407006"/>
                <a:gd name="connsiteY78" fmla="*/ 17487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2985115 w 10407006"/>
                <a:gd name="connsiteY34" fmla="*/ 3577581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54714 w 10407006"/>
                <a:gd name="connsiteY77" fmla="*/ 1596381 h 5225806"/>
                <a:gd name="connsiteX78" fmla="*/ 996658 w 10407006"/>
                <a:gd name="connsiteY78" fmla="*/ 17487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54714 w 10407006"/>
                <a:gd name="connsiteY77" fmla="*/ 1596381 h 5225806"/>
                <a:gd name="connsiteX78" fmla="*/ 996658 w 10407006"/>
                <a:gd name="connsiteY78" fmla="*/ 17487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54714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11171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89515 w 10407006"/>
                <a:gd name="connsiteY2" fmla="*/ 2902667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11171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407006" h="5225806">
                  <a:moveTo>
                    <a:pt x="2429" y="2532553"/>
                  </a:moveTo>
                  <a:cubicBezTo>
                    <a:pt x="4848" y="2589400"/>
                    <a:pt x="31458" y="2768409"/>
                    <a:pt x="45972" y="2830095"/>
                  </a:cubicBezTo>
                  <a:cubicBezTo>
                    <a:pt x="60486" y="2891781"/>
                    <a:pt x="79839" y="2884524"/>
                    <a:pt x="89515" y="2902667"/>
                  </a:cubicBezTo>
                  <a:cubicBezTo>
                    <a:pt x="99191" y="2920810"/>
                    <a:pt x="94353" y="2925648"/>
                    <a:pt x="104029" y="2938953"/>
                  </a:cubicBezTo>
                  <a:cubicBezTo>
                    <a:pt x="113705" y="2952258"/>
                    <a:pt x="133058" y="2966771"/>
                    <a:pt x="147572" y="2982495"/>
                  </a:cubicBezTo>
                  <a:cubicBezTo>
                    <a:pt x="162086" y="2998219"/>
                    <a:pt x="169344" y="3027247"/>
                    <a:pt x="191115" y="3033295"/>
                  </a:cubicBezTo>
                  <a:cubicBezTo>
                    <a:pt x="212886" y="3039343"/>
                    <a:pt x="223772" y="3036924"/>
                    <a:pt x="278200" y="3018781"/>
                  </a:cubicBezTo>
                  <a:cubicBezTo>
                    <a:pt x="332629" y="3000638"/>
                    <a:pt x="457210" y="2957095"/>
                    <a:pt x="517686" y="2924438"/>
                  </a:cubicBezTo>
                  <a:cubicBezTo>
                    <a:pt x="578162" y="2891781"/>
                    <a:pt x="620496" y="2848238"/>
                    <a:pt x="641058" y="2822838"/>
                  </a:cubicBezTo>
                  <a:cubicBezTo>
                    <a:pt x="661620" y="2797438"/>
                    <a:pt x="619287" y="2780505"/>
                    <a:pt x="641058" y="2772038"/>
                  </a:cubicBezTo>
                  <a:cubicBezTo>
                    <a:pt x="662829" y="2763571"/>
                    <a:pt x="734191" y="2781714"/>
                    <a:pt x="771686" y="2772038"/>
                  </a:cubicBezTo>
                  <a:cubicBezTo>
                    <a:pt x="809181" y="2762362"/>
                    <a:pt x="864820" y="2713981"/>
                    <a:pt x="866029" y="2713981"/>
                  </a:cubicBezTo>
                  <a:cubicBezTo>
                    <a:pt x="867238" y="2713981"/>
                    <a:pt x="801924" y="2761152"/>
                    <a:pt x="778943" y="2772038"/>
                  </a:cubicBezTo>
                  <a:cubicBezTo>
                    <a:pt x="755962" y="2782924"/>
                    <a:pt x="751124" y="2778086"/>
                    <a:pt x="728143" y="2779295"/>
                  </a:cubicBezTo>
                  <a:cubicBezTo>
                    <a:pt x="705162" y="2780504"/>
                    <a:pt x="661620" y="2768409"/>
                    <a:pt x="641058" y="2779295"/>
                  </a:cubicBezTo>
                  <a:cubicBezTo>
                    <a:pt x="620496" y="2790181"/>
                    <a:pt x="637429" y="2814372"/>
                    <a:pt x="604772" y="2844610"/>
                  </a:cubicBezTo>
                  <a:cubicBezTo>
                    <a:pt x="572115" y="2874848"/>
                    <a:pt x="500753" y="2930486"/>
                    <a:pt x="445115" y="2960724"/>
                  </a:cubicBezTo>
                  <a:cubicBezTo>
                    <a:pt x="389477" y="2990962"/>
                    <a:pt x="269734" y="2993381"/>
                    <a:pt x="270943" y="3026038"/>
                  </a:cubicBezTo>
                  <a:cubicBezTo>
                    <a:pt x="272152" y="3058695"/>
                    <a:pt x="396734" y="3134896"/>
                    <a:pt x="452372" y="3156667"/>
                  </a:cubicBezTo>
                  <a:cubicBezTo>
                    <a:pt x="508010" y="3178438"/>
                    <a:pt x="604772" y="3156667"/>
                    <a:pt x="604772" y="3156667"/>
                  </a:cubicBezTo>
                  <a:cubicBezTo>
                    <a:pt x="645896" y="3156667"/>
                    <a:pt x="659201" y="3143362"/>
                    <a:pt x="699115" y="3156667"/>
                  </a:cubicBezTo>
                  <a:cubicBezTo>
                    <a:pt x="739029" y="3169972"/>
                    <a:pt x="793458" y="3218352"/>
                    <a:pt x="844258" y="3236495"/>
                  </a:cubicBezTo>
                  <a:cubicBezTo>
                    <a:pt x="895058" y="3254638"/>
                    <a:pt x="938601" y="3249800"/>
                    <a:pt x="1003915" y="3265524"/>
                  </a:cubicBezTo>
                  <a:cubicBezTo>
                    <a:pt x="1069229" y="3281248"/>
                    <a:pt x="1161153" y="3315114"/>
                    <a:pt x="1236143" y="3330838"/>
                  </a:cubicBezTo>
                  <a:cubicBezTo>
                    <a:pt x="1311134" y="3346562"/>
                    <a:pt x="1405477" y="3363496"/>
                    <a:pt x="1453858" y="3359867"/>
                  </a:cubicBezTo>
                  <a:cubicBezTo>
                    <a:pt x="1502239" y="3356239"/>
                    <a:pt x="1514334" y="3336886"/>
                    <a:pt x="1526429" y="3309067"/>
                  </a:cubicBezTo>
                  <a:cubicBezTo>
                    <a:pt x="1538524" y="3281248"/>
                    <a:pt x="1525220" y="3190534"/>
                    <a:pt x="1526429" y="3192953"/>
                  </a:cubicBezTo>
                  <a:cubicBezTo>
                    <a:pt x="1527639" y="3195372"/>
                    <a:pt x="1508286" y="3293343"/>
                    <a:pt x="1533686" y="3323581"/>
                  </a:cubicBezTo>
                  <a:cubicBezTo>
                    <a:pt x="1559086" y="3353819"/>
                    <a:pt x="1621981" y="3370752"/>
                    <a:pt x="1678829" y="3374381"/>
                  </a:cubicBezTo>
                  <a:cubicBezTo>
                    <a:pt x="1735677" y="3378010"/>
                    <a:pt x="1813086" y="3342934"/>
                    <a:pt x="1874772" y="3345353"/>
                  </a:cubicBezTo>
                  <a:cubicBezTo>
                    <a:pt x="1936458" y="3347772"/>
                    <a:pt x="1971534" y="3365914"/>
                    <a:pt x="2048943" y="3388895"/>
                  </a:cubicBezTo>
                  <a:cubicBezTo>
                    <a:pt x="2126352" y="3411876"/>
                    <a:pt x="2230372" y="3462676"/>
                    <a:pt x="2339229" y="3483238"/>
                  </a:cubicBezTo>
                  <a:cubicBezTo>
                    <a:pt x="2448086" y="3503800"/>
                    <a:pt x="2607743" y="3502591"/>
                    <a:pt x="2702086" y="3512267"/>
                  </a:cubicBezTo>
                  <a:cubicBezTo>
                    <a:pt x="2796429" y="3521943"/>
                    <a:pt x="2841181" y="3525571"/>
                    <a:pt x="2905286" y="3541295"/>
                  </a:cubicBezTo>
                  <a:cubicBezTo>
                    <a:pt x="2969391" y="3557019"/>
                    <a:pt x="3008096" y="3583629"/>
                    <a:pt x="3086715" y="3606610"/>
                  </a:cubicBezTo>
                  <a:cubicBezTo>
                    <a:pt x="3165334" y="3629591"/>
                    <a:pt x="3250000" y="3653781"/>
                    <a:pt x="3377000" y="3679181"/>
                  </a:cubicBezTo>
                  <a:cubicBezTo>
                    <a:pt x="3504000" y="3704581"/>
                    <a:pt x="3848715" y="3759010"/>
                    <a:pt x="3848715" y="3759010"/>
                  </a:cubicBezTo>
                  <a:cubicBezTo>
                    <a:pt x="3941848" y="3774734"/>
                    <a:pt x="3883791" y="3693696"/>
                    <a:pt x="3935800" y="3773524"/>
                  </a:cubicBezTo>
                  <a:cubicBezTo>
                    <a:pt x="3987809" y="3853352"/>
                    <a:pt x="4105134" y="4127914"/>
                    <a:pt x="4160772" y="4237981"/>
                  </a:cubicBezTo>
                  <a:cubicBezTo>
                    <a:pt x="4216410" y="4348048"/>
                    <a:pt x="4245439" y="4375867"/>
                    <a:pt x="4269629" y="4433924"/>
                  </a:cubicBezTo>
                  <a:cubicBezTo>
                    <a:pt x="4293819" y="4491981"/>
                    <a:pt x="4290191" y="4540362"/>
                    <a:pt x="4305915" y="4586324"/>
                  </a:cubicBezTo>
                  <a:cubicBezTo>
                    <a:pt x="4321639" y="4632286"/>
                    <a:pt x="4338572" y="4670990"/>
                    <a:pt x="4363972" y="4709695"/>
                  </a:cubicBezTo>
                  <a:cubicBezTo>
                    <a:pt x="4389372" y="4748400"/>
                    <a:pt x="4422029" y="4761705"/>
                    <a:pt x="4458315" y="4818553"/>
                  </a:cubicBezTo>
                  <a:cubicBezTo>
                    <a:pt x="4494601" y="4875401"/>
                    <a:pt x="4532096" y="4993934"/>
                    <a:pt x="4581686" y="5050781"/>
                  </a:cubicBezTo>
                  <a:cubicBezTo>
                    <a:pt x="4631276" y="5107628"/>
                    <a:pt x="4701429" y="5130609"/>
                    <a:pt x="4755858" y="5159638"/>
                  </a:cubicBezTo>
                  <a:cubicBezTo>
                    <a:pt x="4810287" y="5188667"/>
                    <a:pt x="4871972" y="5218905"/>
                    <a:pt x="4908258" y="5224953"/>
                  </a:cubicBezTo>
                  <a:cubicBezTo>
                    <a:pt x="4944544" y="5231001"/>
                    <a:pt x="4950591" y="5203181"/>
                    <a:pt x="4973572" y="5195924"/>
                  </a:cubicBezTo>
                  <a:cubicBezTo>
                    <a:pt x="4996553" y="5188667"/>
                    <a:pt x="5032838" y="5193505"/>
                    <a:pt x="5046143" y="5181410"/>
                  </a:cubicBezTo>
                  <a:cubicBezTo>
                    <a:pt x="5059448" y="5169315"/>
                    <a:pt x="5057028" y="5165686"/>
                    <a:pt x="5053400" y="5123353"/>
                  </a:cubicBezTo>
                  <a:cubicBezTo>
                    <a:pt x="5049772" y="5081020"/>
                    <a:pt x="5048562" y="4980629"/>
                    <a:pt x="5024372" y="4927410"/>
                  </a:cubicBezTo>
                  <a:cubicBezTo>
                    <a:pt x="5000182" y="4874191"/>
                    <a:pt x="4949382" y="4846371"/>
                    <a:pt x="4908258" y="4804038"/>
                  </a:cubicBezTo>
                  <a:cubicBezTo>
                    <a:pt x="4867134" y="4761705"/>
                    <a:pt x="4800610" y="4743562"/>
                    <a:pt x="4777629" y="4673410"/>
                  </a:cubicBezTo>
                  <a:cubicBezTo>
                    <a:pt x="4754648" y="4603258"/>
                    <a:pt x="4771581" y="4504076"/>
                    <a:pt x="4770372" y="4383124"/>
                  </a:cubicBezTo>
                  <a:cubicBezTo>
                    <a:pt x="4769163" y="4262172"/>
                    <a:pt x="4778839" y="4065019"/>
                    <a:pt x="4770372" y="3947695"/>
                  </a:cubicBezTo>
                  <a:cubicBezTo>
                    <a:pt x="4761905" y="3830371"/>
                    <a:pt x="4734086" y="3749333"/>
                    <a:pt x="4719572" y="3679181"/>
                  </a:cubicBezTo>
                  <a:cubicBezTo>
                    <a:pt x="4705058" y="3609029"/>
                    <a:pt x="4660305" y="3570324"/>
                    <a:pt x="4683286" y="3526781"/>
                  </a:cubicBezTo>
                  <a:cubicBezTo>
                    <a:pt x="4706267" y="3483238"/>
                    <a:pt x="4782468" y="3428810"/>
                    <a:pt x="4857458" y="3417924"/>
                  </a:cubicBezTo>
                  <a:cubicBezTo>
                    <a:pt x="4932448" y="3407038"/>
                    <a:pt x="4983248" y="3449372"/>
                    <a:pt x="5133229" y="3461467"/>
                  </a:cubicBezTo>
                  <a:cubicBezTo>
                    <a:pt x="5283210" y="3473562"/>
                    <a:pt x="5757343" y="3490495"/>
                    <a:pt x="5757343" y="3490495"/>
                  </a:cubicBezTo>
                  <a:lnTo>
                    <a:pt x="6403229" y="3483238"/>
                  </a:lnTo>
                  <a:cubicBezTo>
                    <a:pt x="6614896" y="3480819"/>
                    <a:pt x="6847124" y="3501381"/>
                    <a:pt x="7027343" y="3475981"/>
                  </a:cubicBezTo>
                  <a:cubicBezTo>
                    <a:pt x="7207562" y="3450581"/>
                    <a:pt x="7345448" y="3362286"/>
                    <a:pt x="7484543" y="3330838"/>
                  </a:cubicBezTo>
                  <a:cubicBezTo>
                    <a:pt x="7623638" y="3299390"/>
                    <a:pt x="7727658" y="3305438"/>
                    <a:pt x="7861915" y="3287295"/>
                  </a:cubicBezTo>
                  <a:cubicBezTo>
                    <a:pt x="7996172" y="3269152"/>
                    <a:pt x="8186067" y="3254638"/>
                    <a:pt x="8290086" y="3221981"/>
                  </a:cubicBezTo>
                  <a:cubicBezTo>
                    <a:pt x="8394105" y="3189324"/>
                    <a:pt x="8425553" y="3137315"/>
                    <a:pt x="8486029" y="3091353"/>
                  </a:cubicBezTo>
                  <a:cubicBezTo>
                    <a:pt x="8546505" y="3045391"/>
                    <a:pt x="8394105" y="2940163"/>
                    <a:pt x="8652943" y="2946210"/>
                  </a:cubicBezTo>
                  <a:cubicBezTo>
                    <a:pt x="8911781" y="2952257"/>
                    <a:pt x="9747563" y="3316324"/>
                    <a:pt x="10039058" y="3127638"/>
                  </a:cubicBezTo>
                  <a:cubicBezTo>
                    <a:pt x="10330553" y="2938952"/>
                    <a:pt x="10371677" y="2140666"/>
                    <a:pt x="10401915" y="1814095"/>
                  </a:cubicBezTo>
                  <a:cubicBezTo>
                    <a:pt x="10432153" y="1487524"/>
                    <a:pt x="10322086" y="1361734"/>
                    <a:pt x="10220486" y="1168210"/>
                  </a:cubicBezTo>
                  <a:cubicBezTo>
                    <a:pt x="10118886" y="974686"/>
                    <a:pt x="10008820" y="813820"/>
                    <a:pt x="9792315" y="652953"/>
                  </a:cubicBezTo>
                  <a:cubicBezTo>
                    <a:pt x="9575810" y="492086"/>
                    <a:pt x="9284315" y="307029"/>
                    <a:pt x="8921458" y="203010"/>
                  </a:cubicBezTo>
                  <a:cubicBezTo>
                    <a:pt x="8558601" y="98991"/>
                    <a:pt x="8097772" y="56657"/>
                    <a:pt x="7615172" y="28838"/>
                  </a:cubicBezTo>
                  <a:cubicBezTo>
                    <a:pt x="7132572" y="1019"/>
                    <a:pt x="6618525" y="-21962"/>
                    <a:pt x="6025858" y="36095"/>
                  </a:cubicBezTo>
                  <a:cubicBezTo>
                    <a:pt x="5433191" y="94152"/>
                    <a:pt x="4590153" y="274371"/>
                    <a:pt x="4059172" y="377181"/>
                  </a:cubicBezTo>
                  <a:cubicBezTo>
                    <a:pt x="3528191" y="479991"/>
                    <a:pt x="3204039" y="567077"/>
                    <a:pt x="2839972" y="652953"/>
                  </a:cubicBezTo>
                  <a:cubicBezTo>
                    <a:pt x="2475905" y="738829"/>
                    <a:pt x="2151753" y="795676"/>
                    <a:pt x="1874772" y="892438"/>
                  </a:cubicBezTo>
                  <a:cubicBezTo>
                    <a:pt x="1597791" y="989200"/>
                    <a:pt x="1322019" y="1116200"/>
                    <a:pt x="1178086" y="1233524"/>
                  </a:cubicBezTo>
                  <a:cubicBezTo>
                    <a:pt x="1034153" y="1350848"/>
                    <a:pt x="1061971" y="1435514"/>
                    <a:pt x="1011171" y="1596381"/>
                  </a:cubicBezTo>
                  <a:cubicBezTo>
                    <a:pt x="909570" y="1771762"/>
                    <a:pt x="955534" y="1768132"/>
                    <a:pt x="916829" y="1850380"/>
                  </a:cubicBezTo>
                  <a:cubicBezTo>
                    <a:pt x="878124" y="1932628"/>
                    <a:pt x="846676" y="2013667"/>
                    <a:pt x="778943" y="2089867"/>
                  </a:cubicBezTo>
                  <a:cubicBezTo>
                    <a:pt x="711210" y="2166067"/>
                    <a:pt x="605981" y="2243476"/>
                    <a:pt x="510429" y="2307581"/>
                  </a:cubicBezTo>
                  <a:cubicBezTo>
                    <a:pt x="414877" y="2371686"/>
                    <a:pt x="293924" y="2447885"/>
                    <a:pt x="205629" y="2474495"/>
                  </a:cubicBezTo>
                  <a:cubicBezTo>
                    <a:pt x="117334" y="2501104"/>
                    <a:pt x="71372" y="2475705"/>
                    <a:pt x="31458" y="2489010"/>
                  </a:cubicBezTo>
                  <a:cubicBezTo>
                    <a:pt x="-8456" y="2502315"/>
                    <a:pt x="10" y="2475706"/>
                    <a:pt x="2429" y="2532553"/>
                  </a:cubicBez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47" name="フリーフォーム 46"/>
            <p:cNvSpPr/>
            <p:nvPr/>
          </p:nvSpPr>
          <p:spPr>
            <a:xfrm>
              <a:off x="737003" y="1005734"/>
              <a:ext cx="819682" cy="1483466"/>
            </a:xfrm>
            <a:custGeom>
              <a:avLst/>
              <a:gdLst>
                <a:gd name="connsiteX0" fmla="*/ 315283 w 819682"/>
                <a:gd name="connsiteY0" fmla="*/ 1432666 h 1483466"/>
                <a:gd name="connsiteX1" fmla="*/ 235454 w 819682"/>
                <a:gd name="connsiteY1" fmla="*/ 1352838 h 1483466"/>
                <a:gd name="connsiteX2" fmla="*/ 32254 w 819682"/>
                <a:gd name="connsiteY2" fmla="*/ 989981 h 1483466"/>
                <a:gd name="connsiteX3" fmla="*/ 3225 w 819682"/>
                <a:gd name="connsiteY3" fmla="*/ 685181 h 1483466"/>
                <a:gd name="connsiteX4" fmla="*/ 61283 w 819682"/>
                <a:gd name="connsiteY4" fmla="*/ 387638 h 1483466"/>
                <a:gd name="connsiteX5" fmla="*/ 337054 w 819682"/>
                <a:gd name="connsiteY5" fmla="*/ 46552 h 1483466"/>
                <a:gd name="connsiteX6" fmla="*/ 373340 w 819682"/>
                <a:gd name="connsiteY6" fmla="*/ 24781 h 1483466"/>
                <a:gd name="connsiteX7" fmla="*/ 496711 w 819682"/>
                <a:gd name="connsiteY7" fmla="*/ 249752 h 1483466"/>
                <a:gd name="connsiteX8" fmla="*/ 634597 w 819682"/>
                <a:gd name="connsiteY8" fmla="*/ 423923 h 1483466"/>
                <a:gd name="connsiteX9" fmla="*/ 786997 w 819682"/>
                <a:gd name="connsiteY9" fmla="*/ 670666 h 1483466"/>
                <a:gd name="connsiteX10" fmla="*/ 816025 w 819682"/>
                <a:gd name="connsiteY10" fmla="*/ 1011752 h 1483466"/>
                <a:gd name="connsiteX11" fmla="*/ 808768 w 819682"/>
                <a:gd name="connsiteY11" fmla="*/ 1352838 h 1483466"/>
                <a:gd name="connsiteX12" fmla="*/ 721683 w 819682"/>
                <a:gd name="connsiteY12" fmla="*/ 1483466 h 14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9682" h="1483466">
                  <a:moveTo>
                    <a:pt x="315283" y="1432666"/>
                  </a:moveTo>
                  <a:cubicBezTo>
                    <a:pt x="298954" y="1429642"/>
                    <a:pt x="282625" y="1426619"/>
                    <a:pt x="235454" y="1352838"/>
                  </a:cubicBezTo>
                  <a:cubicBezTo>
                    <a:pt x="188283" y="1279057"/>
                    <a:pt x="70959" y="1101257"/>
                    <a:pt x="32254" y="989981"/>
                  </a:cubicBezTo>
                  <a:cubicBezTo>
                    <a:pt x="-6451" y="878705"/>
                    <a:pt x="-1613" y="785571"/>
                    <a:pt x="3225" y="685181"/>
                  </a:cubicBezTo>
                  <a:cubicBezTo>
                    <a:pt x="8063" y="584791"/>
                    <a:pt x="5645" y="494076"/>
                    <a:pt x="61283" y="387638"/>
                  </a:cubicBezTo>
                  <a:cubicBezTo>
                    <a:pt x="116921" y="281200"/>
                    <a:pt x="285045" y="107028"/>
                    <a:pt x="337054" y="46552"/>
                  </a:cubicBezTo>
                  <a:cubicBezTo>
                    <a:pt x="389063" y="-13924"/>
                    <a:pt x="346731" y="-9086"/>
                    <a:pt x="373340" y="24781"/>
                  </a:cubicBezTo>
                  <a:cubicBezTo>
                    <a:pt x="399950" y="58648"/>
                    <a:pt x="453168" y="183228"/>
                    <a:pt x="496711" y="249752"/>
                  </a:cubicBezTo>
                  <a:cubicBezTo>
                    <a:pt x="540254" y="316276"/>
                    <a:pt x="586216" y="353771"/>
                    <a:pt x="634597" y="423923"/>
                  </a:cubicBezTo>
                  <a:cubicBezTo>
                    <a:pt x="682978" y="494075"/>
                    <a:pt x="756759" y="572695"/>
                    <a:pt x="786997" y="670666"/>
                  </a:cubicBezTo>
                  <a:cubicBezTo>
                    <a:pt x="817235" y="768637"/>
                    <a:pt x="812397" y="898057"/>
                    <a:pt x="816025" y="1011752"/>
                  </a:cubicBezTo>
                  <a:cubicBezTo>
                    <a:pt x="819653" y="1125447"/>
                    <a:pt x="824492" y="1274219"/>
                    <a:pt x="808768" y="1352838"/>
                  </a:cubicBezTo>
                  <a:cubicBezTo>
                    <a:pt x="793044" y="1431457"/>
                    <a:pt x="757363" y="1457461"/>
                    <a:pt x="721683" y="1483466"/>
                  </a:cubicBez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48" name="円/楕円 44"/>
            <p:cNvSpPr/>
            <p:nvPr/>
          </p:nvSpPr>
          <p:spPr>
            <a:xfrm rot="1829000">
              <a:off x="648683" y="2732732"/>
              <a:ext cx="176640" cy="12342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49" name="フリーフォーム 48"/>
            <p:cNvSpPr/>
            <p:nvPr/>
          </p:nvSpPr>
          <p:spPr>
            <a:xfrm>
              <a:off x="1859174" y="3679371"/>
              <a:ext cx="2328197" cy="2552197"/>
            </a:xfrm>
            <a:custGeom>
              <a:avLst/>
              <a:gdLst>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71969 w 2328197"/>
                <a:gd name="connsiteY6" fmla="*/ 1778000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35683 w 2328197"/>
                <a:gd name="connsiteY6" fmla="*/ 1857829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35683 w 2328197"/>
                <a:gd name="connsiteY6" fmla="*/ 1857829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13912 w 2328197"/>
                <a:gd name="connsiteY6" fmla="*/ 1923143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13912 w 2328197"/>
                <a:gd name="connsiteY6" fmla="*/ 1923143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13912 w 2328197"/>
                <a:gd name="connsiteY6" fmla="*/ 1923143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13912 w 2328197"/>
                <a:gd name="connsiteY6" fmla="*/ 1923143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1969 w 2328197"/>
                <a:gd name="connsiteY14" fmla="*/ 2394858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51798 w 2328197"/>
                <a:gd name="connsiteY13" fmla="*/ 2256972 h 2552197"/>
                <a:gd name="connsiteX14" fmla="*/ 571969 w 2328197"/>
                <a:gd name="connsiteY14" fmla="*/ 2394858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22769 w 2328197"/>
                <a:gd name="connsiteY13" fmla="*/ 2307772 h 2552197"/>
                <a:gd name="connsiteX14" fmla="*/ 571969 w 2328197"/>
                <a:gd name="connsiteY14" fmla="*/ 2394858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28197" h="2552197">
                  <a:moveTo>
                    <a:pt x="579226" y="0"/>
                  </a:moveTo>
                  <a:cubicBezTo>
                    <a:pt x="558059" y="79828"/>
                    <a:pt x="536893" y="159657"/>
                    <a:pt x="557455" y="246743"/>
                  </a:cubicBezTo>
                  <a:cubicBezTo>
                    <a:pt x="578017" y="333829"/>
                    <a:pt x="674778" y="439058"/>
                    <a:pt x="702597" y="522515"/>
                  </a:cubicBezTo>
                  <a:cubicBezTo>
                    <a:pt x="730416" y="605972"/>
                    <a:pt x="726788" y="615648"/>
                    <a:pt x="724369" y="747486"/>
                  </a:cubicBezTo>
                  <a:cubicBezTo>
                    <a:pt x="721950" y="879324"/>
                    <a:pt x="713483" y="1165981"/>
                    <a:pt x="688083" y="1313543"/>
                  </a:cubicBezTo>
                  <a:cubicBezTo>
                    <a:pt x="662683" y="1461105"/>
                    <a:pt x="607045" y="1532468"/>
                    <a:pt x="571969" y="1632858"/>
                  </a:cubicBezTo>
                  <a:cubicBezTo>
                    <a:pt x="536893" y="1733248"/>
                    <a:pt x="513912" y="1693334"/>
                    <a:pt x="477627" y="1915886"/>
                  </a:cubicBezTo>
                  <a:cubicBezTo>
                    <a:pt x="383284" y="2058609"/>
                    <a:pt x="384493" y="2090057"/>
                    <a:pt x="310712" y="2184400"/>
                  </a:cubicBezTo>
                  <a:cubicBezTo>
                    <a:pt x="236931" y="2278743"/>
                    <a:pt x="82111" y="2423886"/>
                    <a:pt x="34940" y="2481943"/>
                  </a:cubicBezTo>
                  <a:cubicBezTo>
                    <a:pt x="-12232" y="2540000"/>
                    <a:pt x="-8603" y="2523067"/>
                    <a:pt x="27683" y="2532743"/>
                  </a:cubicBezTo>
                  <a:cubicBezTo>
                    <a:pt x="63969" y="2542419"/>
                    <a:pt x="177665" y="2541209"/>
                    <a:pt x="252655" y="2540000"/>
                  </a:cubicBezTo>
                  <a:cubicBezTo>
                    <a:pt x="327645" y="2538791"/>
                    <a:pt x="414731" y="2576286"/>
                    <a:pt x="477626" y="2525486"/>
                  </a:cubicBezTo>
                  <a:cubicBezTo>
                    <a:pt x="540521" y="2474686"/>
                    <a:pt x="605836" y="2271486"/>
                    <a:pt x="630026" y="2235200"/>
                  </a:cubicBezTo>
                  <a:cubicBezTo>
                    <a:pt x="654216" y="2198914"/>
                    <a:pt x="632445" y="2281162"/>
                    <a:pt x="622769" y="2307772"/>
                  </a:cubicBezTo>
                  <a:cubicBezTo>
                    <a:pt x="613093" y="2334382"/>
                    <a:pt x="582855" y="2363410"/>
                    <a:pt x="571969" y="2394858"/>
                  </a:cubicBezTo>
                  <a:cubicBezTo>
                    <a:pt x="561083" y="2426306"/>
                    <a:pt x="526007" y="2479525"/>
                    <a:pt x="557455" y="2496458"/>
                  </a:cubicBezTo>
                  <a:cubicBezTo>
                    <a:pt x="588903" y="2513391"/>
                    <a:pt x="714693" y="2532744"/>
                    <a:pt x="760655" y="2496458"/>
                  </a:cubicBezTo>
                  <a:cubicBezTo>
                    <a:pt x="806617" y="2460172"/>
                    <a:pt x="790893" y="2359781"/>
                    <a:pt x="833226" y="2278743"/>
                  </a:cubicBezTo>
                  <a:cubicBezTo>
                    <a:pt x="875559" y="2197705"/>
                    <a:pt x="956598" y="2106991"/>
                    <a:pt x="1014655" y="2010229"/>
                  </a:cubicBezTo>
                  <a:cubicBezTo>
                    <a:pt x="1072712" y="1913467"/>
                    <a:pt x="1135607" y="1776791"/>
                    <a:pt x="1181569" y="1698172"/>
                  </a:cubicBezTo>
                  <a:cubicBezTo>
                    <a:pt x="1227531" y="1619553"/>
                    <a:pt x="1290426" y="1538515"/>
                    <a:pt x="1290426" y="1538515"/>
                  </a:cubicBezTo>
                  <a:cubicBezTo>
                    <a:pt x="1335178" y="1473201"/>
                    <a:pt x="1410169" y="1401838"/>
                    <a:pt x="1450083" y="1306286"/>
                  </a:cubicBezTo>
                  <a:cubicBezTo>
                    <a:pt x="1489997" y="1210734"/>
                    <a:pt x="1393236" y="1104295"/>
                    <a:pt x="1529912" y="965200"/>
                  </a:cubicBezTo>
                  <a:cubicBezTo>
                    <a:pt x="1666588" y="826105"/>
                    <a:pt x="2270140" y="471715"/>
                    <a:pt x="2270140" y="471715"/>
                  </a:cubicBezTo>
                  <a:lnTo>
                    <a:pt x="2270140" y="471715"/>
                  </a:lnTo>
                  <a:lnTo>
                    <a:pt x="2328197" y="449943"/>
                  </a:ln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50" name="フリーフォーム 49"/>
            <p:cNvSpPr/>
            <p:nvPr/>
          </p:nvSpPr>
          <p:spPr>
            <a:xfrm>
              <a:off x="6840061" y="3744686"/>
              <a:ext cx="1478660" cy="1865957"/>
            </a:xfrm>
            <a:custGeom>
              <a:avLst/>
              <a:gdLst>
                <a:gd name="connsiteX0" fmla="*/ 460625 w 1478660"/>
                <a:gd name="connsiteY0" fmla="*/ 341085 h 1865957"/>
                <a:gd name="connsiteX1" fmla="*/ 518682 w 1478660"/>
                <a:gd name="connsiteY1" fmla="*/ 580571 h 1865957"/>
                <a:gd name="connsiteX2" fmla="*/ 649311 w 1478660"/>
                <a:gd name="connsiteY2" fmla="*/ 682171 h 1865957"/>
                <a:gd name="connsiteX3" fmla="*/ 729139 w 1478660"/>
                <a:gd name="connsiteY3" fmla="*/ 878114 h 1865957"/>
                <a:gd name="connsiteX4" fmla="*/ 591253 w 1478660"/>
                <a:gd name="connsiteY4" fmla="*/ 1023257 h 1865957"/>
                <a:gd name="connsiteX5" fmla="*/ 351768 w 1478660"/>
                <a:gd name="connsiteY5" fmla="*/ 1270000 h 1865957"/>
                <a:gd name="connsiteX6" fmla="*/ 155825 w 1478660"/>
                <a:gd name="connsiteY6" fmla="*/ 1509485 h 1865957"/>
                <a:gd name="connsiteX7" fmla="*/ 68739 w 1478660"/>
                <a:gd name="connsiteY7" fmla="*/ 1676400 h 1865957"/>
                <a:gd name="connsiteX8" fmla="*/ 10682 w 1478660"/>
                <a:gd name="connsiteY8" fmla="*/ 1850571 h 1865957"/>
                <a:gd name="connsiteX9" fmla="*/ 293711 w 1478660"/>
                <a:gd name="connsiteY9" fmla="*/ 1843314 h 1865957"/>
                <a:gd name="connsiteX10" fmla="*/ 337253 w 1478660"/>
                <a:gd name="connsiteY10" fmla="*/ 1727200 h 1865957"/>
                <a:gd name="connsiteX11" fmla="*/ 373539 w 1478660"/>
                <a:gd name="connsiteY11" fmla="*/ 1567542 h 1865957"/>
                <a:gd name="connsiteX12" fmla="*/ 315482 w 1478660"/>
                <a:gd name="connsiteY12" fmla="*/ 1843314 h 1865957"/>
                <a:gd name="connsiteX13" fmla="*/ 518682 w 1478660"/>
                <a:gd name="connsiteY13" fmla="*/ 1640114 h 1865957"/>
                <a:gd name="connsiteX14" fmla="*/ 765425 w 1478660"/>
                <a:gd name="connsiteY14" fmla="*/ 1378857 h 1865957"/>
                <a:gd name="connsiteX15" fmla="*/ 1295196 w 1478660"/>
                <a:gd name="connsiteY15" fmla="*/ 979714 h 1865957"/>
                <a:gd name="connsiteX16" fmla="*/ 1476625 w 1478660"/>
                <a:gd name="connsiteY16" fmla="*/ 725714 h 1865957"/>
                <a:gd name="connsiteX17" fmla="*/ 1389539 w 1478660"/>
                <a:gd name="connsiteY17" fmla="*/ 137885 h 1865957"/>
                <a:gd name="connsiteX18" fmla="*/ 1338739 w 1478660"/>
                <a:gd name="connsiteY18" fmla="*/ 0 h 18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8660" h="1865957">
                  <a:moveTo>
                    <a:pt x="460625" y="341085"/>
                  </a:moveTo>
                  <a:cubicBezTo>
                    <a:pt x="473929" y="432404"/>
                    <a:pt x="487234" y="523723"/>
                    <a:pt x="518682" y="580571"/>
                  </a:cubicBezTo>
                  <a:cubicBezTo>
                    <a:pt x="550130" y="637419"/>
                    <a:pt x="614235" y="632580"/>
                    <a:pt x="649311" y="682171"/>
                  </a:cubicBezTo>
                  <a:cubicBezTo>
                    <a:pt x="684387" y="731762"/>
                    <a:pt x="738815" y="821266"/>
                    <a:pt x="729139" y="878114"/>
                  </a:cubicBezTo>
                  <a:cubicBezTo>
                    <a:pt x="719463" y="934962"/>
                    <a:pt x="591253" y="1023257"/>
                    <a:pt x="591253" y="1023257"/>
                  </a:cubicBezTo>
                  <a:cubicBezTo>
                    <a:pt x="528358" y="1088571"/>
                    <a:pt x="424339" y="1188962"/>
                    <a:pt x="351768" y="1270000"/>
                  </a:cubicBezTo>
                  <a:cubicBezTo>
                    <a:pt x="279197" y="1351038"/>
                    <a:pt x="202996" y="1441752"/>
                    <a:pt x="155825" y="1509485"/>
                  </a:cubicBezTo>
                  <a:cubicBezTo>
                    <a:pt x="108654" y="1577218"/>
                    <a:pt x="92929" y="1619552"/>
                    <a:pt x="68739" y="1676400"/>
                  </a:cubicBezTo>
                  <a:cubicBezTo>
                    <a:pt x="44549" y="1733248"/>
                    <a:pt x="-26813" y="1822752"/>
                    <a:pt x="10682" y="1850571"/>
                  </a:cubicBezTo>
                  <a:cubicBezTo>
                    <a:pt x="48177" y="1878390"/>
                    <a:pt x="239283" y="1863876"/>
                    <a:pt x="293711" y="1843314"/>
                  </a:cubicBezTo>
                  <a:cubicBezTo>
                    <a:pt x="348139" y="1822752"/>
                    <a:pt x="323948" y="1773162"/>
                    <a:pt x="337253" y="1727200"/>
                  </a:cubicBezTo>
                  <a:cubicBezTo>
                    <a:pt x="350558" y="1681238"/>
                    <a:pt x="377167" y="1548190"/>
                    <a:pt x="373539" y="1567542"/>
                  </a:cubicBezTo>
                  <a:cubicBezTo>
                    <a:pt x="369911" y="1586894"/>
                    <a:pt x="291292" y="1831219"/>
                    <a:pt x="315482" y="1843314"/>
                  </a:cubicBezTo>
                  <a:cubicBezTo>
                    <a:pt x="339672" y="1855409"/>
                    <a:pt x="443692" y="1717523"/>
                    <a:pt x="518682" y="1640114"/>
                  </a:cubicBezTo>
                  <a:cubicBezTo>
                    <a:pt x="593672" y="1562705"/>
                    <a:pt x="636006" y="1488924"/>
                    <a:pt x="765425" y="1378857"/>
                  </a:cubicBezTo>
                  <a:cubicBezTo>
                    <a:pt x="894844" y="1268790"/>
                    <a:pt x="1176663" y="1088571"/>
                    <a:pt x="1295196" y="979714"/>
                  </a:cubicBezTo>
                  <a:cubicBezTo>
                    <a:pt x="1413729" y="870857"/>
                    <a:pt x="1460901" y="866019"/>
                    <a:pt x="1476625" y="725714"/>
                  </a:cubicBezTo>
                  <a:cubicBezTo>
                    <a:pt x="1492349" y="585409"/>
                    <a:pt x="1412520" y="258837"/>
                    <a:pt x="1389539" y="137885"/>
                  </a:cubicBezTo>
                  <a:cubicBezTo>
                    <a:pt x="1366558" y="16933"/>
                    <a:pt x="1352648" y="8466"/>
                    <a:pt x="1338739" y="0"/>
                  </a:cubicBez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51" name="フリーフォーム 50"/>
            <p:cNvSpPr/>
            <p:nvPr/>
          </p:nvSpPr>
          <p:spPr>
            <a:xfrm>
              <a:off x="7830457" y="3534229"/>
              <a:ext cx="1952172" cy="2753788"/>
            </a:xfrm>
            <a:custGeom>
              <a:avLst/>
              <a:gdLst>
                <a:gd name="connsiteX0" fmla="*/ 0 w 1952172"/>
                <a:gd name="connsiteY0" fmla="*/ 0 h 2753788"/>
                <a:gd name="connsiteX1" fmla="*/ 377372 w 1952172"/>
                <a:gd name="connsiteY1" fmla="*/ 195942 h 2753788"/>
                <a:gd name="connsiteX2" fmla="*/ 791029 w 1952172"/>
                <a:gd name="connsiteY2" fmla="*/ 616857 h 2753788"/>
                <a:gd name="connsiteX3" fmla="*/ 950686 w 1952172"/>
                <a:gd name="connsiteY3" fmla="*/ 914400 h 2753788"/>
                <a:gd name="connsiteX4" fmla="*/ 1045029 w 1952172"/>
                <a:gd name="connsiteY4" fmla="*/ 1153885 h 2753788"/>
                <a:gd name="connsiteX5" fmla="*/ 1219200 w 1952172"/>
                <a:gd name="connsiteY5" fmla="*/ 1393371 h 2753788"/>
                <a:gd name="connsiteX6" fmla="*/ 1357086 w 1952172"/>
                <a:gd name="connsiteY6" fmla="*/ 1886857 h 2753788"/>
                <a:gd name="connsiteX7" fmla="*/ 1378857 w 1952172"/>
                <a:gd name="connsiteY7" fmla="*/ 2278742 h 2753788"/>
                <a:gd name="connsiteX8" fmla="*/ 1291772 w 1952172"/>
                <a:gd name="connsiteY8" fmla="*/ 2431142 h 2753788"/>
                <a:gd name="connsiteX9" fmla="*/ 1197429 w 1952172"/>
                <a:gd name="connsiteY9" fmla="*/ 2605314 h 2753788"/>
                <a:gd name="connsiteX10" fmla="*/ 1226457 w 1952172"/>
                <a:gd name="connsiteY10" fmla="*/ 2692400 h 2753788"/>
                <a:gd name="connsiteX11" fmla="*/ 1313543 w 1952172"/>
                <a:gd name="connsiteY11" fmla="*/ 2569028 h 2753788"/>
                <a:gd name="connsiteX12" fmla="*/ 1233714 w 1952172"/>
                <a:gd name="connsiteY12" fmla="*/ 2677885 h 2753788"/>
                <a:gd name="connsiteX13" fmla="*/ 1480457 w 1952172"/>
                <a:gd name="connsiteY13" fmla="*/ 2750457 h 2753788"/>
                <a:gd name="connsiteX14" fmla="*/ 1603829 w 1952172"/>
                <a:gd name="connsiteY14" fmla="*/ 2569028 h 2753788"/>
                <a:gd name="connsiteX15" fmla="*/ 1654629 w 1952172"/>
                <a:gd name="connsiteY15" fmla="*/ 2416628 h 2753788"/>
                <a:gd name="connsiteX16" fmla="*/ 1683657 w 1952172"/>
                <a:gd name="connsiteY16" fmla="*/ 2598057 h 2753788"/>
                <a:gd name="connsiteX17" fmla="*/ 1756229 w 1952172"/>
                <a:gd name="connsiteY17" fmla="*/ 2590800 h 2753788"/>
                <a:gd name="connsiteX18" fmla="*/ 1792514 w 1952172"/>
                <a:gd name="connsiteY18" fmla="*/ 2191657 h 2753788"/>
                <a:gd name="connsiteX19" fmla="*/ 1799772 w 1952172"/>
                <a:gd name="connsiteY19" fmla="*/ 2010228 h 2753788"/>
                <a:gd name="connsiteX20" fmla="*/ 1748972 w 1952172"/>
                <a:gd name="connsiteY20" fmla="*/ 1778000 h 2753788"/>
                <a:gd name="connsiteX21" fmla="*/ 1807029 w 1952172"/>
                <a:gd name="connsiteY21" fmla="*/ 1226457 h 2753788"/>
                <a:gd name="connsiteX22" fmla="*/ 1908629 w 1952172"/>
                <a:gd name="connsiteY22" fmla="*/ 965200 h 2753788"/>
                <a:gd name="connsiteX23" fmla="*/ 1879600 w 1952172"/>
                <a:gd name="connsiteY23" fmla="*/ 936171 h 2753788"/>
                <a:gd name="connsiteX24" fmla="*/ 1778000 w 1952172"/>
                <a:gd name="connsiteY24" fmla="*/ 587828 h 2753788"/>
                <a:gd name="connsiteX25" fmla="*/ 1952172 w 1952172"/>
                <a:gd name="connsiteY25" fmla="*/ 188685 h 2753788"/>
                <a:gd name="connsiteX0" fmla="*/ 0 w 1952172"/>
                <a:gd name="connsiteY0" fmla="*/ 0 h 2753788"/>
                <a:gd name="connsiteX1" fmla="*/ 377372 w 1952172"/>
                <a:gd name="connsiteY1" fmla="*/ 195942 h 2753788"/>
                <a:gd name="connsiteX2" fmla="*/ 791029 w 1952172"/>
                <a:gd name="connsiteY2" fmla="*/ 616857 h 2753788"/>
                <a:gd name="connsiteX3" fmla="*/ 950686 w 1952172"/>
                <a:gd name="connsiteY3" fmla="*/ 914400 h 2753788"/>
                <a:gd name="connsiteX4" fmla="*/ 1045029 w 1952172"/>
                <a:gd name="connsiteY4" fmla="*/ 1153885 h 2753788"/>
                <a:gd name="connsiteX5" fmla="*/ 1219200 w 1952172"/>
                <a:gd name="connsiteY5" fmla="*/ 1393371 h 2753788"/>
                <a:gd name="connsiteX6" fmla="*/ 1357086 w 1952172"/>
                <a:gd name="connsiteY6" fmla="*/ 1886857 h 2753788"/>
                <a:gd name="connsiteX7" fmla="*/ 1378857 w 1952172"/>
                <a:gd name="connsiteY7" fmla="*/ 2278742 h 2753788"/>
                <a:gd name="connsiteX8" fmla="*/ 1291772 w 1952172"/>
                <a:gd name="connsiteY8" fmla="*/ 2431142 h 2753788"/>
                <a:gd name="connsiteX9" fmla="*/ 1197429 w 1952172"/>
                <a:gd name="connsiteY9" fmla="*/ 2605314 h 2753788"/>
                <a:gd name="connsiteX10" fmla="*/ 1226457 w 1952172"/>
                <a:gd name="connsiteY10" fmla="*/ 2692400 h 2753788"/>
                <a:gd name="connsiteX11" fmla="*/ 1313543 w 1952172"/>
                <a:gd name="connsiteY11" fmla="*/ 2569028 h 2753788"/>
                <a:gd name="connsiteX12" fmla="*/ 1233714 w 1952172"/>
                <a:gd name="connsiteY12" fmla="*/ 2677885 h 2753788"/>
                <a:gd name="connsiteX13" fmla="*/ 1480457 w 1952172"/>
                <a:gd name="connsiteY13" fmla="*/ 2750457 h 2753788"/>
                <a:gd name="connsiteX14" fmla="*/ 1603829 w 1952172"/>
                <a:gd name="connsiteY14" fmla="*/ 2569028 h 2753788"/>
                <a:gd name="connsiteX15" fmla="*/ 1654629 w 1952172"/>
                <a:gd name="connsiteY15" fmla="*/ 2416628 h 2753788"/>
                <a:gd name="connsiteX16" fmla="*/ 1683657 w 1952172"/>
                <a:gd name="connsiteY16" fmla="*/ 2598057 h 2753788"/>
                <a:gd name="connsiteX17" fmla="*/ 1756229 w 1952172"/>
                <a:gd name="connsiteY17" fmla="*/ 2590800 h 2753788"/>
                <a:gd name="connsiteX18" fmla="*/ 1792514 w 1952172"/>
                <a:gd name="connsiteY18" fmla="*/ 2191657 h 2753788"/>
                <a:gd name="connsiteX19" fmla="*/ 1799772 w 1952172"/>
                <a:gd name="connsiteY19" fmla="*/ 2010228 h 2753788"/>
                <a:gd name="connsiteX20" fmla="*/ 1748972 w 1952172"/>
                <a:gd name="connsiteY20" fmla="*/ 1778000 h 2753788"/>
                <a:gd name="connsiteX21" fmla="*/ 1807029 w 1952172"/>
                <a:gd name="connsiteY21" fmla="*/ 1226457 h 2753788"/>
                <a:gd name="connsiteX22" fmla="*/ 1879600 w 1952172"/>
                <a:gd name="connsiteY22" fmla="*/ 1023257 h 2753788"/>
                <a:gd name="connsiteX23" fmla="*/ 1879600 w 1952172"/>
                <a:gd name="connsiteY23" fmla="*/ 936171 h 2753788"/>
                <a:gd name="connsiteX24" fmla="*/ 1778000 w 1952172"/>
                <a:gd name="connsiteY24" fmla="*/ 587828 h 2753788"/>
                <a:gd name="connsiteX25" fmla="*/ 1952172 w 1952172"/>
                <a:gd name="connsiteY25" fmla="*/ 188685 h 275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52172" h="2753788">
                  <a:moveTo>
                    <a:pt x="0" y="0"/>
                  </a:moveTo>
                  <a:cubicBezTo>
                    <a:pt x="122767" y="46566"/>
                    <a:pt x="245534" y="93133"/>
                    <a:pt x="377372" y="195942"/>
                  </a:cubicBezTo>
                  <a:cubicBezTo>
                    <a:pt x="509210" y="298751"/>
                    <a:pt x="695477" y="497114"/>
                    <a:pt x="791029" y="616857"/>
                  </a:cubicBezTo>
                  <a:cubicBezTo>
                    <a:pt x="886581" y="736600"/>
                    <a:pt x="908353" y="824895"/>
                    <a:pt x="950686" y="914400"/>
                  </a:cubicBezTo>
                  <a:cubicBezTo>
                    <a:pt x="993019" y="1003905"/>
                    <a:pt x="1000277" y="1074057"/>
                    <a:pt x="1045029" y="1153885"/>
                  </a:cubicBezTo>
                  <a:cubicBezTo>
                    <a:pt x="1089781" y="1233713"/>
                    <a:pt x="1167191" y="1271209"/>
                    <a:pt x="1219200" y="1393371"/>
                  </a:cubicBezTo>
                  <a:cubicBezTo>
                    <a:pt x="1271210" y="1515533"/>
                    <a:pt x="1330477" y="1739295"/>
                    <a:pt x="1357086" y="1886857"/>
                  </a:cubicBezTo>
                  <a:cubicBezTo>
                    <a:pt x="1383695" y="2034419"/>
                    <a:pt x="1389743" y="2188028"/>
                    <a:pt x="1378857" y="2278742"/>
                  </a:cubicBezTo>
                  <a:cubicBezTo>
                    <a:pt x="1367971" y="2369456"/>
                    <a:pt x="1322010" y="2376713"/>
                    <a:pt x="1291772" y="2431142"/>
                  </a:cubicBezTo>
                  <a:cubicBezTo>
                    <a:pt x="1261534" y="2485571"/>
                    <a:pt x="1208315" y="2561771"/>
                    <a:pt x="1197429" y="2605314"/>
                  </a:cubicBezTo>
                  <a:cubicBezTo>
                    <a:pt x="1186543" y="2648857"/>
                    <a:pt x="1207105" y="2698448"/>
                    <a:pt x="1226457" y="2692400"/>
                  </a:cubicBezTo>
                  <a:cubicBezTo>
                    <a:pt x="1245809" y="2686352"/>
                    <a:pt x="1312334" y="2571447"/>
                    <a:pt x="1313543" y="2569028"/>
                  </a:cubicBezTo>
                  <a:cubicBezTo>
                    <a:pt x="1314752" y="2566609"/>
                    <a:pt x="1205895" y="2647647"/>
                    <a:pt x="1233714" y="2677885"/>
                  </a:cubicBezTo>
                  <a:cubicBezTo>
                    <a:pt x="1261533" y="2708123"/>
                    <a:pt x="1418771" y="2768600"/>
                    <a:pt x="1480457" y="2750457"/>
                  </a:cubicBezTo>
                  <a:cubicBezTo>
                    <a:pt x="1542143" y="2732314"/>
                    <a:pt x="1574800" y="2624666"/>
                    <a:pt x="1603829" y="2569028"/>
                  </a:cubicBezTo>
                  <a:cubicBezTo>
                    <a:pt x="1632858" y="2513390"/>
                    <a:pt x="1641324" y="2411790"/>
                    <a:pt x="1654629" y="2416628"/>
                  </a:cubicBezTo>
                  <a:cubicBezTo>
                    <a:pt x="1667934" y="2421466"/>
                    <a:pt x="1666724" y="2569028"/>
                    <a:pt x="1683657" y="2598057"/>
                  </a:cubicBezTo>
                  <a:cubicBezTo>
                    <a:pt x="1700590" y="2627086"/>
                    <a:pt x="1738086" y="2658533"/>
                    <a:pt x="1756229" y="2590800"/>
                  </a:cubicBezTo>
                  <a:cubicBezTo>
                    <a:pt x="1774372" y="2523067"/>
                    <a:pt x="1785257" y="2288419"/>
                    <a:pt x="1792514" y="2191657"/>
                  </a:cubicBezTo>
                  <a:cubicBezTo>
                    <a:pt x="1799771" y="2094895"/>
                    <a:pt x="1807029" y="2079171"/>
                    <a:pt x="1799772" y="2010228"/>
                  </a:cubicBezTo>
                  <a:cubicBezTo>
                    <a:pt x="1792515" y="1941285"/>
                    <a:pt x="1747763" y="1908628"/>
                    <a:pt x="1748972" y="1778000"/>
                  </a:cubicBezTo>
                  <a:cubicBezTo>
                    <a:pt x="1750181" y="1647372"/>
                    <a:pt x="1785258" y="1352247"/>
                    <a:pt x="1807029" y="1226457"/>
                  </a:cubicBezTo>
                  <a:cubicBezTo>
                    <a:pt x="1828800" y="1100667"/>
                    <a:pt x="1867505" y="1071638"/>
                    <a:pt x="1879600" y="1023257"/>
                  </a:cubicBezTo>
                  <a:cubicBezTo>
                    <a:pt x="1891695" y="974876"/>
                    <a:pt x="1896533" y="1008742"/>
                    <a:pt x="1879600" y="936171"/>
                  </a:cubicBezTo>
                  <a:cubicBezTo>
                    <a:pt x="1862667" y="863600"/>
                    <a:pt x="1765905" y="712409"/>
                    <a:pt x="1778000" y="587828"/>
                  </a:cubicBezTo>
                  <a:cubicBezTo>
                    <a:pt x="1790095" y="463247"/>
                    <a:pt x="1871133" y="325966"/>
                    <a:pt x="1952172" y="188685"/>
                  </a:cubicBez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52" name="フリーフォーム 51"/>
            <p:cNvSpPr/>
            <p:nvPr/>
          </p:nvSpPr>
          <p:spPr>
            <a:xfrm>
              <a:off x="9517042" y="1136362"/>
              <a:ext cx="657471" cy="525523"/>
            </a:xfrm>
            <a:custGeom>
              <a:avLst/>
              <a:gdLst>
                <a:gd name="connsiteX0" fmla="*/ 295275 w 295275"/>
                <a:gd name="connsiteY0" fmla="*/ 62409 h 233886"/>
                <a:gd name="connsiteX1" fmla="*/ 242887 w 295275"/>
                <a:gd name="connsiteY1" fmla="*/ 5259 h 233886"/>
                <a:gd name="connsiteX2" fmla="*/ 161925 w 295275"/>
                <a:gd name="connsiteY2" fmla="*/ 5259 h 233886"/>
                <a:gd name="connsiteX3" fmla="*/ 100012 w 295275"/>
                <a:gd name="connsiteY3" fmla="*/ 29071 h 233886"/>
                <a:gd name="connsiteX4" fmla="*/ 57150 w 295275"/>
                <a:gd name="connsiteY4" fmla="*/ 86221 h 233886"/>
                <a:gd name="connsiteX5" fmla="*/ 76200 w 295275"/>
                <a:gd name="connsiteY5" fmla="*/ 190996 h 233886"/>
                <a:gd name="connsiteX6" fmla="*/ 176212 w 295275"/>
                <a:gd name="connsiteY6" fmla="*/ 233859 h 233886"/>
                <a:gd name="connsiteX7" fmla="*/ 252412 w 295275"/>
                <a:gd name="connsiteY7" fmla="*/ 195759 h 233886"/>
                <a:gd name="connsiteX8" fmla="*/ 261937 w 295275"/>
                <a:gd name="connsiteY8" fmla="*/ 100509 h 233886"/>
                <a:gd name="connsiteX9" fmla="*/ 171450 w 295275"/>
                <a:gd name="connsiteY9" fmla="*/ 48121 h 233886"/>
                <a:gd name="connsiteX10" fmla="*/ 71437 w 295275"/>
                <a:gd name="connsiteY10" fmla="*/ 76696 h 233886"/>
                <a:gd name="connsiteX11" fmla="*/ 23812 w 295275"/>
                <a:gd name="connsiteY11" fmla="*/ 119559 h 233886"/>
                <a:gd name="connsiteX12" fmla="*/ 0 w 295275"/>
                <a:gd name="connsiteY12" fmla="*/ 186234 h 233886"/>
                <a:gd name="connsiteX13" fmla="*/ 0 w 295275"/>
                <a:gd name="connsiteY13" fmla="*/ 186234 h 23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233886">
                  <a:moveTo>
                    <a:pt x="295275" y="62409"/>
                  </a:moveTo>
                  <a:cubicBezTo>
                    <a:pt x="280193" y="38596"/>
                    <a:pt x="265112" y="14784"/>
                    <a:pt x="242887" y="5259"/>
                  </a:cubicBezTo>
                  <a:cubicBezTo>
                    <a:pt x="220662" y="-4266"/>
                    <a:pt x="185737" y="1290"/>
                    <a:pt x="161925" y="5259"/>
                  </a:cubicBezTo>
                  <a:cubicBezTo>
                    <a:pt x="138113" y="9228"/>
                    <a:pt x="117474" y="15577"/>
                    <a:pt x="100012" y="29071"/>
                  </a:cubicBezTo>
                  <a:cubicBezTo>
                    <a:pt x="82549" y="42565"/>
                    <a:pt x="61119" y="59233"/>
                    <a:pt x="57150" y="86221"/>
                  </a:cubicBezTo>
                  <a:cubicBezTo>
                    <a:pt x="53181" y="113209"/>
                    <a:pt x="56356" y="166390"/>
                    <a:pt x="76200" y="190996"/>
                  </a:cubicBezTo>
                  <a:cubicBezTo>
                    <a:pt x="96044" y="215602"/>
                    <a:pt x="146843" y="233065"/>
                    <a:pt x="176212" y="233859"/>
                  </a:cubicBezTo>
                  <a:cubicBezTo>
                    <a:pt x="205581" y="234653"/>
                    <a:pt x="238124" y="217984"/>
                    <a:pt x="252412" y="195759"/>
                  </a:cubicBezTo>
                  <a:cubicBezTo>
                    <a:pt x="266700" y="173534"/>
                    <a:pt x="275431" y="125115"/>
                    <a:pt x="261937" y="100509"/>
                  </a:cubicBezTo>
                  <a:cubicBezTo>
                    <a:pt x="248443" y="75903"/>
                    <a:pt x="203200" y="52090"/>
                    <a:pt x="171450" y="48121"/>
                  </a:cubicBezTo>
                  <a:cubicBezTo>
                    <a:pt x="139700" y="44152"/>
                    <a:pt x="96043" y="64790"/>
                    <a:pt x="71437" y="76696"/>
                  </a:cubicBezTo>
                  <a:cubicBezTo>
                    <a:pt x="46831" y="88602"/>
                    <a:pt x="35718" y="101303"/>
                    <a:pt x="23812" y="119559"/>
                  </a:cubicBezTo>
                  <a:cubicBezTo>
                    <a:pt x="11906" y="137815"/>
                    <a:pt x="0" y="186234"/>
                    <a:pt x="0" y="186234"/>
                  </a:cubicBezTo>
                  <a:lnTo>
                    <a:pt x="0" y="186234"/>
                  </a:lnTo>
                </a:path>
              </a:pathLst>
            </a:custGeom>
            <a:grpFill/>
            <a:ln w="9525" cap="flat" cmpd="sng" algn="ctr">
              <a:solidFill>
                <a:sysClr val="windowText" lastClr="000000"/>
              </a:solidFill>
              <a:prstDash val="solid"/>
              <a:miter lim="800000"/>
            </a:ln>
            <a:effectLst/>
          </p:spPr>
          <p:txBody>
            <a:bodyPr rtlCol="0" anchor="ctr"/>
            <a:lstStyle/>
            <a:p>
              <a:pPr algn="ctr">
                <a:defRPr/>
              </a:pPr>
              <a:endParaRPr kumimoji="0" lang="ja-JP" altLang="en-US" sz="788" kern="0">
                <a:solidFill>
                  <a:prstClr val="white"/>
                </a:solidFill>
                <a:ea typeface="ＭＳ Ｐゴシック" panose="020B0600070205080204" pitchFamily="50" charset="-128"/>
                <a:cs typeface="Arial" panose="020B0604020202020204" pitchFamily="34" charset="0"/>
              </a:endParaRPr>
            </a:p>
          </p:txBody>
        </p:sp>
      </p:grpSp>
      <p:sp>
        <p:nvSpPr>
          <p:cNvPr id="8" name="右矢印 7"/>
          <p:cNvSpPr/>
          <p:nvPr/>
        </p:nvSpPr>
        <p:spPr>
          <a:xfrm>
            <a:off x="1718703" y="2168528"/>
            <a:ext cx="801268" cy="24365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957637" y="2715191"/>
            <a:ext cx="2864887" cy="769441"/>
          </a:xfrm>
          <a:prstGeom prst="rect">
            <a:avLst/>
          </a:prstGeom>
        </p:spPr>
        <p:txBody>
          <a:bodyPr wrap="none">
            <a:spAutoFit/>
          </a:bodyPr>
          <a:lstStyle/>
          <a:p>
            <a:r>
              <a:rPr lang="ja-JP" altLang="en-US" sz="1100" dirty="0" smtClean="0">
                <a:latin typeface="Meiryo UI" panose="020B0604030504040204" pitchFamily="50" charset="-128"/>
                <a:ea typeface="Meiryo UI" panose="020B0604030504040204" pitchFamily="50" charset="-128"/>
              </a:rPr>
              <a:t>・プロバイオティクス</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プレバイオティクスの飼料添加</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・環境ストレス（温度、飼育密度）</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・光コントロール（明暗サイクル、光波長）</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etc..</a:t>
            </a:r>
          </a:p>
        </p:txBody>
      </p:sp>
      <p:sp>
        <p:nvSpPr>
          <p:cNvPr id="54" name="正方形/長方形 53"/>
          <p:cNvSpPr/>
          <p:nvPr/>
        </p:nvSpPr>
        <p:spPr>
          <a:xfrm>
            <a:off x="637914" y="1477889"/>
            <a:ext cx="3802644" cy="261610"/>
          </a:xfrm>
          <a:prstGeom prst="rect">
            <a:avLst/>
          </a:prstGeom>
        </p:spPr>
        <p:txBody>
          <a:bodyPr wrap="none">
            <a:spAutoFit/>
          </a:bodyPr>
          <a:lstStyle/>
          <a:p>
            <a:r>
              <a:rPr lang="ja-JP" altLang="en-US" sz="1100" dirty="0" smtClean="0">
                <a:latin typeface="Meiryo UI" panose="020B0604030504040204" pitchFamily="50" charset="-128"/>
                <a:ea typeface="Meiryo UI" panose="020B0604030504040204" pitchFamily="50" charset="-128"/>
              </a:rPr>
              <a:t>ブタの生産性（増体、飼料効率）や肉質に及ぼす影響について</a:t>
            </a:r>
            <a:endParaRPr lang="ja-JP" altLang="en-US" sz="1100" dirty="0">
              <a:latin typeface="Meiryo UI" panose="020B0604030504040204" pitchFamily="50" charset="-128"/>
              <a:ea typeface="Meiryo UI" panose="020B0604030504040204" pitchFamily="50" charset="-128"/>
            </a:endParaRPr>
          </a:p>
        </p:txBody>
      </p:sp>
      <p:sp>
        <p:nvSpPr>
          <p:cNvPr id="11" name="AutoShape 15" descr="data:image/png;base64,iVBORw0KGgoAAAANSUhEUgAAAuQAAAJHCAYAAADYLEMlAAAgAElEQVR4XuzdB3hUVdoH8H96h1RK6CV0EDQgCAioNFGBVUQQEV3UFdQPsawoLLIWXAuyKrhWEFmQxYag0hSRKgTpLSHSAgRI7z3f897xTmYmk0zJnclM8j/PwwOZufecc393CG8O732Px+nTp8uLiorARgEKUIACFKAABShAAQo4XeCEx8mTJ8s7dOjg9JE5IAUoQAEKUIACFKAABeq7QHx8PBiQ1/dPAa+fAhSgAAUoQAEKUKDWBBiQ1xo9B6YABShAAQpQgAIUoADAgJyfAgpQgAIUoAAFKEABCtSiAAPyWsTn0BSgAAUoQAEKUIACFGBAzs8ABShAAQpQgAIUoAAFalGAAXkt4nNoClCAAhSgAAUoQAEKMCDnZ4ACFKAABShAAQpQgAK1KMCAvBbxOTQFKEABClCAAhSgAAUYkPMzQAEKUIACFKAABShAgVoUYEBei/gcmgIUoAAFKEABClCAAgzI+RmgAAUoQAEKUIACFKBALQowIK9FfA5NAQpQgAIUoAAFKEABBuT8DFCAAhSgAAUoQAEKUKAWBRiQ1yI+h6YABShAAQpQgAIUoAADcn4GKEABClDAaoGrV6/itddew1tvvWV0jrz+zjvv4KWXXrK6L8MDExIScPnyZeWlvLw8XLx4Efn5+crvaWlpmDFjBmJiYuzqmydRgAIUcHUBBuSufoc4PwpQgAIuJLBmzRolSH700UcrzWrixIlYsWKFxdlu374dGzZsMDquXbt2SuCdnp6OgQMHIjAwUHl/wIABFvvjARSgAAXcXYABubvfQc6fAhSggBMF5syZg8mTJ5tdrbY2IK9quhKonzp1ClOmTHHiFXEoClCAArUvwIC89u8BZ0ABClDALQT279+Pr7/+usq0FGsCcgnoq2qSqlJQUIDw8PAqj4mNjcXo0aPdwouTpAAFKGCtAANya6V4HAUo4DYCCxYsQFxcXLXzHT9+PAM7G++oBNNqOsmnn36KZs2aGfWQmJgIST0xbRcuXIAcb6lxhdySEN+nAAXqqgAD8rp6Z3ldFKCAXkBWbmVldebMmU5VmT59urLaa++Djo6erATYkre9aNEii0NJsLx48WJMmzbNbF73K6+8ouSW9+7d26qUE8lFN/2hqboVclc1tAjHAyhAAQpYIcCA3AokHkIBCri3AANy8/fP2oBcrawiD1oOHz68UkAuqSxbtmxRHsiMjo7GLbfcYrEiytKlS9G+fXujvqpaIZd5MiB377+DnD0FKFC9AANyfkIoQIE6L2AuIJeAcOPGjZg3bx7mzp2rGAwbNky/uitBoKRgqM3cyrD0a9jUY2T1d9WqVZVc1fdl5VxSO+SX4XEyFyntJ+9LcCvNXGqNOnd1AMN5y2tqnrYEz7KqbXoN6mq36QSrSuOR1e9u3bopK9rmAnL1Qc9ly5YpD3zK75YCaAbkdf6vHS+QAhSwQYABuQ1YPJQCFHBPgeoCcrkiNRBWr04CYmlqKocaYBsG5dKn4Xlq3rrha1WlrKgBtwTkauBqGISr46iBt+G4puNI/W75gaKqHybUMoTm5mfNCrn0v3nzZqXMoRxvGpCvXLkSGRkZ+vflemTefn5+mDBhQpUfGDnm8OHD+vKGcmBVKSvW5qC756eTs6YABSgAMCDnp4ACFKjzAtUF5Kary2rwbRqkq6vOVa38qqvOhqvM1QXkhgG//Nlc8G0abKtfm65kq+eqwbe6um9YE9zcudYE5IYfDtOAXFJVli9fjueeew5RUVFKwK76PPXUU7jxxhurfHCWK+R1/q8dL5ACFLBBgAG5DVg8lAIUcE8BSykrhjtAykqypKqYPuhY1euqiLmAt7qA3PRhz6p+EDCce1XHmL5eVaAtfZmupFv7UKdcp2FALsH4xx9/jKlTp6JXr14Kg2FAruadVxWUc4XcPf8ucdYUoIBjBBiQO8aVvVKAAi4kYEtAbpo7bngZYWFh+kBdDcBNL9PaFXJ7AnLT3HHTsdVVfUcH5DKupKoYBuOmAbl8bSkoN50/yx660F8aToUCFHCqAANyp3JzMApQoDYEbA3ILa0aq+kphqvNzlghN3wQ1XBV39TUkQG51CGXbe8nTZqkDCsbBalNcr0Na5P/5S9/QfPmzfHOO+/giSeeUNJaqmsMyGvjbwfHpAAFXEGAAbkr3AXOgQIUcKiALQG5aT62uYmZC4yrytGW803zzs2lsliTsmKpFrg6V2sDcktpOOYCfXNVVtTjrNmpU441V4NcXre0U6dUcKnuBxGHfojYOQUoQAEHCjAgdyAuu6YABVxDwJaAXGYsxxtWQJHXJHiVNJMpU6YoAaWUKzRMT1FLIBq+plY2MXy4UvqyNyCXc809sKkGuGrgb21Abu2Ku2Ggr0VAXtWngivkrvH3hbOgAAWcL8CA3PnmHJECFHCygK0BuRo0q7XA5WvTaiym+dxSmlBqfptWQDGsVW5YZ9yeHHKVTQ301a9Nf3iwNiA3vc6qduHUMiBXq9WY+whYWiGXc2TH1dGjRzv5E8ThKEABCjhWgAG5Y33ZOwUoQIE6I2CuDrnhxVmbslJnQHghFKAABTQSYECuESS7oQAFKEABClCAAhSggD0CDMjtUeM5FKAABShAAQpQgAIU0EiAAblGkOyGAhSgAAUoQAEKUIAC9ggwILdHjedQgAIUoAAFKEABClBAIwEG5BpBshsKUIACFKAABShAAQrYI8CA3B41nkMBClCAAhSgAAUoQAGNBBiQawTJbihAAQpQgAIUoAAFKGCPAANye9R4DgUoQAEKUIACFKAABTQSYECuESS7oQAFKEABClCAAhSggD0CDMjtUeM5FKAABShAAQpQgAIU0EiAAblGkOyGAhSgAAUoQAEKUIAC9ggwILdHjedQgAIUoAAFKEABClBAIwEG5BpBshsKUIACFKAABShAAQrYI8CA3B41nkMBClCAAhSgAAUoQAGNBBiQawTJbihAAQpQgAIUoAAFKGCPAANye9R4DgUoQAEKUIACFKAABTQSYECuESS7oQAFKEABClCAAhSggD0CDMjtUeM5FKAABShAAQpQgAIU0EiAAblGkOyGAhSgAAUoQAEKUIAC9ggwILdHjedQgAIUoAAFKEABClBAIwEG5BpBshsKUIACFKAABShAAQrYI8CA3B41nkMBClCAAhSgAAUoQAGNBBiQawTJbihAAQpQgAIUoAAFKGCPAANye9R4DgUoQAEKUIACFKAABTQSYECuESS7oQAFKEABClCAAhSggD0CDMjtUeM5FKAABShAAQpQgAIU0EiAAblGkOyGAhSgAAUoQAEKUIAC9ggwILdHjedQgAIUoAAFKEABClBAIwEG5BpBshsKUIACFKAABShAAQrYI8CA3B41nkMBClCAAhSgAAUoQAGNBBiQawTJbihAAQpQgAIUoAAFKGCPAANye9R4DgUoQAEKUIACFKAABTQSYECuESS7oQAFKEABClCAAhSggD0CDMjtUeM5FKAABShAAQpQgAIU0EiAAblGkOyGAhSgAAUoQAEKUIAC9ggwILdHjedQgAIUoAAFKEABClBAIwEG5BpBshsKUIACFKAABShAAQrYI8CA3B41nkMBClCAAhSgAAUoQAGNBBiQawTJbihAAQpQgAIUoAAFKGCPAANye9R4DgUoQAEKUIACFKAABTQSYECuESS7oQAFKEABClCAAhSggD0CDMjtUeM5FKAABShAAQpQgAIU0EiAAblGkOyGAhSgAAUoQAEKUIAC9ggwILdHjedQgAIUoAAFKEABClBAIwEG5BpBshsKUIACFKAABShAAQrYI8CA3B41nkMBClCAAhSgAAUoQAGNBBiQawTJbihAAQpQgAIUoAAFKGCPAANye9R4DgUoQAEKUIACFKAABTQSYECuESS7oQAFKEABClCAAhSggD0CDMjtUeM5FKAABShAAQpQgAIU0EigVgLyOXPmIC0tDYsWLdJfxoIFCxAXF6d8PWzYMEyZMgUJCQmYO3eu/piwsDCjc9Q3li5dio0bNypfxsbGYubMmRrxsBsKUIACFKAABShAAQo4VsDpAfn06dOVgFsCaDUgl8B77dq1SiCtBuErVqxQ/rxw4UKzQbjKYni8vCb9T5gwAQMGDHCsHHunAAUoQAEKUIACFKCABgJOD8hlztUF2tu3b8fKlSuVINyagFxWx2W1XV0Vl6+lyQo7GwUoQAEKUIACFKAABVxdwGUCcsOUlXnz5iEmJqZSyoq5dBTTAHzNmjVITExk2oqrf/I4PwpQgAIUoAAFKEABRcBlAnL1fqgpKGpQbnifJk6ciGnTphmlozAg5yeZAhSgAAUoQAEKUMCdBVwuIBdMWS1v164dRo8ebWRr7nWtU1ZSU1Mhv9goQAEKUIACFKAABSigCkREREB+OaK5REAuaSbS1ADc3Eq4vC+vm66cS8754sWLIQ+BSuNDnY74mLBPClCAAhSgAAUoQAFHCTg9IJeg2rCNHz9eCcQNX1dfk0B91apV+sPV103TWsyVTHQUGPulAAUoQAEKUIACFKCAlgJOD8i1nDz7ogAFKEABClCAAhSggLsLMCB39zvI+VOAAhSgAAUoQAEKuLUAA3K3vn2cPAUoQAEKUIACFKCAuwswIHf3O8j5U4ACFKAABShAAQq4tQADcre+fZw8BShAAQpQgAIUoIC7CzAgd/c7yPlTgAIUoAAFKEABCri1AANyt759nDwFKEABClCAAhSggLsLMCB39zvI+VOAAhSgAAUoQAEKuLUAA3K3vn2cPAUoQAEKUIACFKCAuwswIHf3O8j5U4ACFKAABShAAQq4tQADcre+fZw8BShAAQpQgAIUoIC7CzAgd/c7yPlTgAIUoAAFKEABCri1AANyt759nDwFKEABClCAAhSggLsLMCB39zvI+VOAAhSgAAUoQAEKuLUAA3K3vn2cPAUoQAEKUIACFKCAuwswIHf3O8j5U4ACFKAABShAAQq4tQADcre+fZw8BShAAQpQgAIUoIC7CzAgd/c7yPlTgAIUoAAFKEABCri1AANyt759nDwFKEABClCAAhSggLsLMCB39zvI+VOAAhSgAAUoQAEKuLUAA3K3vn2cPAUoQAEKUIACFKCAuwswIHf3O8j5U4ACFKAABShAAQq4tQADcre+fZw8BShAAQpQgAIUoIC7CzAgd/c7yPlTgAIUoAAFKEABCri1AANyt759nDwFKEABClCAAhSggLsLMCB39zvI+VOAAhSgAAUoQAEKuLUAA3K3vn2cPAUoQAEKUIACFKCAuwswIHf3O8j5U4ACFKAABShAAQq4tQADcre+fZw8BShAAQpQgAIUoIC7CzAgd/c7yPlTgAIUoAAFKEABCri1AANyt759nDwFKEABClCAAhSggLsLMCB39zvI+VOAAhSgAAUoQAEKuLUAA3K3vn2cPAUoQAEKUIACFKCAuwswIHf3O8j5U4ACFKAABShAAQq4tQADcre+fZw8BShAAQpQgAIUoIC7CzAgd/c7yPlTgAIUoAAFKEABCri1QK0E5HPmzEFaWhoWLVqkx1uwYAHi4uKUr4cNG4YpU6YgISEBc+fO1R8TFhZmdI76xtKlS7Fx40bly9jYWMycOdOtbwonTwEKUIACFKAABShQfwScHpBPnz5dCbglgFYDcgm8165dqwTSahA+b9485S4sXLjQbBCu3iL1+BUrVigvSf8TJkzAgAED6s9d5JVSgAIUoAAFKEABCritgNMDcpGSILq6QFuC6hkzZlgVkMvquKy2q6vi8rU0WWFnowAFKEABClCAAhSggKsLuFxAvn37dqxcuVJZFTdNWTGXjmIagK9ZswaJiYlMW3H1Tx7nRwEKUIACFKAABSigCLhcQF5dysnEiRMxbdo0o3QUBuT8JFOAAhSgAAUoQAEKuLOASwXk8rCnrIKPHj3arKk8+NmuXTuj97VOWUlNTYX8YqMABShAAQpQgAIUoIAqEBERAfnliOYyAbkE4xJsV5f7LSvk8rBnTEyM3kJSXBYvXgw+1OmIjwf7pAAFKEABClCAAhRwtIDTA3IJqg3b+PHjlS9XrVpl9LpUYpEyh4avy7Gyem5YiUWCc3MlEx0Nx/4pQAEKUIACFKAABSighYDTA3ItJs0+KEABClCAAhSgAAUoUFcEGJDXlTvJ66AABShAAQpQgAIUcEsBBuRueds4aQpQgAIUoAAFKECBuiLAgLyu3EleBwUoQAEKUIACFKCAWwowIHfL28ZJU4ACFKAABShAAQrUFQEG5HXlTvI6KEABClCAAhSgAAXcUoABuVveNk6aAhSgAAUoQAEKUKCuCDAgryt3ktdBAQpQgAIUoAAFKOCWAgzI3fK2cdIUoAAFKEABClCAAnVFgAF5XbmTvA4KUIACFKAABShAAbcUYEDulreNk6YABShAAQpQgAIUqCsCDMjd6E7OmTMHiYmJRjMOCwvDokWLlNcWLFiAuLg4rFixwqWuavv27Vi8eHGlOY0fPx6jR4/GxIkT9e/NmzcPMTExLjP/6dOnIz093Wg+7dq1w0svvaT3ljeHDRuGKVOmuMy816xZg1WrVlWaz7Rp0zBgwACjz4urmRt+HtQLiI2NRZ8+fYw+R+p9cBX0pUuXYuPGjZWmo/qqfz/lALmemTNnusrUjf4OGprLn+V7imFT/966wuQNTQ3nI98DTf8OuNLnPCEhAXPnzq1EqH4fMfy+Y/h31hXM7fl3yPBeuNrfW1cw5RwoIAIMyN3wcyD/8EszDADlm6T8Iy9BmKsF5IbEEmwZzk+upX379kqQKH+WHzgk2HW1Jv/wyz8k8gOENPkHde3atUpQpf7j6oruMreFCxfqf2hTXeX1ZcuWIS0tDTNmzHCpH4LUOcpnevjw4fofIOQHuw0bNrjk58Pw82punq782Tacu6m56d9DCRRd8fMiAZ987zD8IUe+16hBuPjLZ92VfghSbU1NDeeqLma44vcWW/4dMrwX6r9V6vdSV/tez/lQoLYEGJDXlnwNxjX3jVDtzjTgrcEwDjm1uvm5csBlGpCbBmArV66sFPQ6BNDGTqsKyOUfxcmTJyvBuisGWHKZdSkgd9VA1vTjVF1ALkGvrJa74g/M5gJyQ/Pqvmfa+FdK88NNPxum98BVPzvW/jtk+rkxd680R2WHFHBDAQbkbnjTrP1G6IqXVl1ALkFveHi4S6V+qIbmAnLD/y53pf8ON7zv5gJyw38QXfUf+6oCcsPUJ1dLE1Ldzf1gaZqG40ppH9aukFtaPa/N7zfmgjzDVDlXSxEytDL9O2j6fdBV3a39d8j03rjywkttfoZdcuykhcCFfwPR04EWT7vkFOvSpBiQ23E3dyVmYfnuZGTml9hxtm2nhPh7YXTPKIzoFq4/0dpvhOZGKjq8AXk/vomynFTbJmLj0R6BoQgYNBX+/Sryw6WLqgJy+SZd3Srz2bNnsW/fPhQUFNg4E9sP9/PzQ9euXdGpUyf9ydWtkKspK1UG5Ve+ABKfBIqSbZ+MLWf4RAItXwCaz9CfZS4gN7wH1QXkW/an4D9rTiMtu8iWWdh1bMMgH0y8pTn+cmO0/vzqAhFL5vuTtuKbQ/9BdoFx/r9dk6vmpCDfBhjaaQIGtR+rP6qqgFxNO6jus/797ni8uuJXXM3M03qqlfoLCwnAo7f3xpThPS2aW/r7eXrrV/jtg1nIT7/s8Hn7N4hAjwlPo+uYafqxzAXk8n1y7969yvMdkspXVS72nj17lPczMzMdPvfg4GCMGjUKQ4cO1Y9l+nfQXH65ubknHvgCu9Y8ibxsB39fAeAfFIlet7yA7gMrvrdY++8QA3KHf6wcM0DaeuDwSF3f3qFAf8d+L3XMRbhXrwzI7bhfz36ZiIsZhXacad8p/j6e+Pj+iuDQ2m+E5kbLfOcvKE05Y99EbDzLwzcQYbO3G51lLiC3Jgd73bp1yMrKsnEG9h/u7e2Nu+++W99BdQG5HFTt+3s7A3kn7J+MLWd6BQMDsvVnmAbkVT1ga+4f/Af/9TvOX8m3ZfQaHRvg54XvXu1rMThUD6guYJ+/6SFcyT5fo/lYe7KfdwBeu+Mb/eHmAnLToKuqH0xHPPc5/rjkvH/4Av19cOCDRy2aW/rfq68f7o3M8/HWktX4OJ+AIEz6+qK+H9Ogz9znvqof+GfPno3kZMcHtepk5Qd+9UF8ec3S/1LJ+4bHq/387/XOyLjipO8rAHz8gvHAKxXfW6z9d4gpKzX+uDu/g9IcIK47UPBnrBA+Auj+o/PnUc9GZEBuxw1ffyQNq/ZeRnFpuR1n23aKl6cHRnQNx4TrG+tPtPYbobmRCnatQP6md1Be4uBVT08v+Pe7F4HDK1ZUZD6mgYillU71Gk6cOIGDBw+itLTUNkA7jvbw8FBWx3v16lVlQC7/yEhTH0yS66qyGoL8t9/pWUCZg1f3Pbx1q+Nt36gyIDflqC4Y+PrXi/jk+7MoKimzQ9G2U+RzLqvjD9/e2mJwKAdY+iFu66lvsO7oEpSUOvZz7unhpayO39F9arUBueGDbNXlYi/dcABvrd6BwmLHf869vDwxZVhP/P0eXdUdaeZ+yLFkLecd/XYx9i2Zh9IiB3/GAXh6eaPLmGnoPbXi4W9zq7CS3qT+r0R15ps2bcLXX3+N4uJi2z60dhzt6emprI6PGzdOf3Z1fwerexj18LaF2PP9LJSWOMHc0xvdbpyBvrdVfG+x9t8h0+/xfKjTjg+Os0859Thw4T3dqLLIE3sY8K/43uzs6dSX8RiQu+GdNveN0LQ8n6vm15oG5OZKaLliPra5FXDDvGBXzQmu6qFO9WNvaXWuNv96mAaHpmUFXa0cnGplboXcNA3BFatmVBWQu3KFEtXcXMqKaUlEV/y+IvM3V2VFLZ/pyiUCbfl3yPDvrivn89fm9zuXGTtrN3BgIFD+Z0puu7eN0iBdZp51cCIMyOvgTeUlUYACFKAABShAAZsE5H9x9/WqSLFs0BfouQ2Q/31lc7gAA3KHE3MAClCAAhSgAAUo4OICZ14Ezs7TTVKCcElVCax4fs3FZ+/202NA7va3kBdAAQpQgAIUoAAFaiCQcwD4vXdFqkqruUDrF2vQIU+1VYABua1iPJ4CFKAABShAAQrUFQHJF5e8cckflxbUDbhuP1NVnHx/GZA7GZzDUYACFKAABShAAZcROP8m8MczuulIqorkjUv+OJtTBRiQO5Wbg1GAAhSgAAUoQAEXEZBa47JXhlqWV3bkNCid6yKzrBfTYEBeL24zL5ICFKAABShAAQqYCBwcAmT8ontRao3Lg5xSe5zN6QIMyJ1OzgEpQAEKUIACFKBALQtc+hiIf6hiEtdsAUIH1/Kk6u/wDMjr773nlVOAAhSgAAUoUB8FCpOAuO5ASYbu6ptMATouqY8SLnPNDMhd5lZwIhSgAAUoQAEKUMAJAkfHAinf6gbya65LVfEOdcLAHKIqAQbk/GxQgAIUoAAFKECB+iJw9Uvg2LiKq+2yGoi6q9LVF+xYhsL96+B//d3w6135/frC5azrZEDuLGmOQwEKUIACFKAABWpTQFJU9sQAxSm6WUggLgG5Scv78U0U7FqhvOrhH4Kw57fW5qzrxdgMyOvFbeZFUoACFKAABSjgVgLnXgMu/BsoSnbMtCVFpfdxwLeJUf+Gwbi8ETDkEeUXm2MFGJA71pe9U4ACFKAABShAAdsEJBg/Pcu2c2w9Wh7ilIc5DZppMO7fbyICRz5ta8883g4BBuR2oPEUClCAAhSgAAUo4BAB03KEWg/i6Q80nwG0mc9gXGvbGvTHgLwGeDyVAhSgAAUoQAEKaCYgD1wenwCUl+i6bDgAkPrgsqW9AxtXxh2Ia2XXDMithOJhFKAABShAAQpQwGECmduBwyOB0hzdEME9gZ7bHL5zJoNxh91RmzqulYB8zpw5SEtLw6JFi4wma/p6QkIC5s6dqz8mLCys0jny5tKlS7Fx40bluNjYWMycOdMmBB5MAQpQgAIUoAAFak0g7wTwe++KYDywk25l3OSBS63nx2Bca1H7+3N6QD59+nQMGzZMCaANA3Jzr0tAvnDhQrNBuHrJatC+YoWuPI/0M2HCBAwYMMB+FZ5JAQpQgAIUoAAFnCFQcAbY36+imooE4RKMS1DuwMZg3IG4dnTt9IBc5lhVoG36ujUBuayOy2q7uiouX0ubMsX4yWE7bHgKBShAAQpQgAIUcJyAlDQ8OASQFXJpXsG6NBVJV3FgYzDuQFw7u3b5gNwwZcVcOoppAL5mzRokJiYybcXODwRPowAFKEABClDACQKSK35oKJC1WzeYPLgpK+PyIKcDG4NxB+LWoGuXDshNr2vixImYNm2aUToKA/Ia3H2eSgEKUIACFKCA8wWkioo8wJm+uSIY77zS7Bb2WkyuvCgPxcd/QeGhH1CcsFPfJeuMa6GrTR9uFZAvWLAA7dq1w+jRo/VXr3XKSmpqKuQXGwUoQAEKUIACFHCEQNP0JxBSsEHf9ZUGc5ARNEnToTxKCuB3Pg6+536D78UDQGmxUf/5nUYiN/Z+Tces651FRERAfjmiuVVALivk8+bNQ0xMjN5i+/btWLx4MfhQpyM+HuyTAhSgAAUoQAHNBHKPAOdeAa58UdFlq7lA6xc1GUJdCS869hOKE3agvKTIbL/+Ax9A4NDHNRmTnWgj4PSAXIJqwzZ+/Hhlxdvc63LcqlWr9Ierx6qVVdTgXFbO4+LilOOkggsf6NTmw8FeKEABClCAAhTQQCDjFyDpLSB1nXFnzR4D2r9bowGsDcK9W/WEb5db4Nv1Zng2aFyjMXmy9gJOD8i1vwT2SAEKUIACFKAABVxMQPLEZefN8/8Ccg5UnlzTqUDM+3btwskg3MXutQbTYUCuASK7oAAFKEABClCAAoqAVE+59DFw4d+A1Bg3bJ7+QONJQPOnbK4zziC8bn++GJDX7fvLq6MABShAAQpQwH883ToAACAASURBVBkCUlNcgvCL/wFKMoxH9A4FJD0lerpNu28yCHfGjXONMRiQu8Z94CwoQAEKUIACFHBHgeIU4PQs4PJyoKzA+AoC2uuC8Oi/AbI6bkPL3/IBCrYtqfLBTOaE24DpBocyIHeDm8QpUoACFKAABSjgYgKSIy6pKRKMm66Ih8QCLf4ORI6xK0dcAvG8TZUf9mQQ7mKfAQ2nw4BcQ0x2RQEKUIACFKBAPRCQ3TVPPQ5k6yq86VvEbbr88NDBdiMU7vsGuWte0p/v3awLfHvc6vTqKFsSvsTuMxvQt/VwDIm5y+7r4YnWCTAgt86JR1GAAhSgAAUoUN8F1PQUWRk3bJKaIuULw0fUSKjo6GbkrJ4FlJUq/ciKeIMHPgI8vWrUr60nH7ywDUt/e0U5Lci3AV6+7X+2dsHjbRRgQG4jGA+nAAUoQAEKUKCeCVSVniJ54S1fAFo8bXOOuKlgydkDyP78MciDnNK8mnREg6mfwMM30KnYaXmX8eZP05FfnKOM26v5IEzuM8upc6iPgzEgr493nddMAQpQgAIUoIB1AlWlp0h+eLu3Af/W1vVTzVGlKWeQ9Z9JFcF4ZGuEPPgRPIMds017VVMpKy/FO1ufwtm0E8ohoQGRePrmxcoqOZtjBRiQO9aXvVOAAhSgAAUo4I4Css297K6ZvNR49hqlp6idlmVcRNaH96MsJ1V5SYJwCca9Imse6NvKvu7oEvx0UrdDuqeHFx4dMB/to3rY2g2Pt0OAAbkdaDyFAhSgAAUoQIE6KlDVNvcapqfog/GcVGR/+hBkhVyapKdImoqkqzi7xV/Zj/e3V6SmDO88CSM6T3L2NOrteAzI6+2t54VTgAIUoAAFKKAIWNrmPuouoO0bmqSnqOKSK5792aMoOX9Y95Knl/IApzzI6eyWXZCON36eBvldWtuIrph+4+vKKjmbcwQYkDvHmaNQgAIUoAAFKOBqAg7a5t7iZZaVKg9wFif+pg/Gg8fNh2/XWyye6ogDPtgxGycu60o4Sr645I1L/jib8wQYkDvPmiNRgAIUoAAFKOAKAg7Y5t6Wy8pZ9SykxKHaAkf9Hf7Xj7elC82OlZxxyR1X24N9/4Hu0Tdo1j87sk6AAbl1TjyKAhSgAAUoQIG6IJC0ULe7pobb3FvNUlaK3O//hcK9X+pPCRjyCORXbbTz6fFY+MuTkOoq0ga1H4sxPWpnLrVx/a40JgNyV7obnAsFKEABClCAAo4TkJ019/fT5YyrrYbb3Fs72fK8DGXTH32aCqCsisvqeG00qTMu9cal7ri0Zg3bYcbgt+Ht5Vsb06n3YzIgr/cfAQJQgAIUoAAF6omABONSV1yaBOLyoGYNtrm3Vq30yinkrHgKpWnn9adIvrjkjTt7F051Asv2zMf+pK3Kl37eAXj6pkWIDI629pJ4nMYCDMg1BmV3FKAABShAAQq4oMDl5cCJ+3QTkxKGsYcBqSnu4FZ8cpuyMq7uwCnD1Waaioy/8/T3WL3/Xf2VT7juKfRpNdTBEuy+OgEG5Px8UIACFKAABShQtwVKMoC9nQF5mFNaq9lA65ccfs35Wz9G/k+L9eNInfGgsS9aVU1l44mV2Hf+Z5SUFiE8qDFC/MIQ7NcQwX5hSgWUBv5hCPEPQ5BvQ5sqolzKOoN///IkCkvylXnFtrwJ98Y+63ALDlC9AANyfkIoQAEKUIACFKjbAvIQ57nXdNfo1xzofRzwCnbYNctqeO6al1B0eIN+DM/QaIRMfMvipj/ygOWyPa/h4IVtNs1PgnQJziVIl2BdvpbgXYJ4CeYlqJfUlEW/PgsJyqVJioqkqsjrbLUrwIC8dv05OgUoQAEKUIACjhTIOwHEda94kLPzSqDRPQ4bsSzrMrKXz0Bp8kn9GD5tYhE0bj48gyOqHVdWrT/eNRenrh5y2PzUjmXTn5k3vaM8zMlW+wIMyGv/HnAGFKAABShAAQo4SuDwSCBtva73hgOAnratPNsyrZKzB5Cz6hmU5aTqT/O7biyCbn/e4sObskumbNBzITNRf66UIbyx/RjkFmYiqzAduYVZSlUUOTa3KAvZBWnIyE9R3pPUFlualDeU/tlcQ4ABuWvcB86CAhSgAAUoQAGtBVK+BY7+GXR6eAPX7QeCumk9itJf4b5vkLv2VaBMV9NbqqcEjfo7/HrfZXG8K9nn8dGuuUjJuag/9rauD+DmjtZvFiRlDCVglwBdfuUWZSK7MEMftEsQn1OUibKyUvRvOwoju9xvcV48wHkCDMidZ82RKEABClCAAhRwloBs/COpKvmndCNG/w2IeV/z0aW+eN6GhSjc/52+b4/AUASPfx2SqmKpnU07gU92z1NWvZU43sML46+dwaonluDq2PsMyOvYDeXlUIACFKAABSgA4OzLwJk5OgqfSKBPAuAdqh1NWamyKp636V2UF2Tr+/Vq1B4hkxZCHuK01E5cjsPS317RVzyRhyvv6/Mcuja53tKpfL+OCTAgr2M3lJdDAQpQgAIUqPcChUnAnhhAVsmlycq4rJBr1ErOH0beD/9CyYVjRj36dh+OoNFzIOUNLbW4cz9j5b639NvWS3WUKdfPRtuIrpZOdfj7ZWUliFs/B+eOrUPnfo+ga//HHD5mfR+AAXl9/wTw+ilAAQpQgAJ1TeD4BODKF7qrkh05e+0CJIe8hk1JT9n0rrIybti8wlsgcNTf4RNzg1UjbEn4Et8d/lh/bHhgYzzS/2U0Cmlh1fmOPKggNwU/LZ+ACwmblWECQ5pg0txLjhySfQNgQM6PAQUoQAEKUIACdUcg4xfg4JCK65GqKlJdpSativQUD29f+A+aCv/+kyF/ttSkxvhXBxYrO2WqrWmD1nh0wHylfnhtt7TkI9i4dCyyUv7MuwfQY/DT6HvbG7U9tTo/PgPyOn+LeYEUoAAFKECBeiJQXgLs6wXkHtFdcONJQKfPa3TxVaandB6CwJFPWZUrLhOQMoXL9sxH/JX9+vlIesrD/V92iY15JD3lp/9OQHFhjn5+1w2bi+uGvVgjP55snQADcuuceBQFKEABClCAAloISNAsD1tKSULJ8fZvDfg20T146dNYt5OmfK2+Jl9b2y68B5x6XHe07MQpD3JKPwatYNcKyJb2kn5iT7M1PUXGkJ0xP939T6Oyhtc0G4jJfZ5Tqqo4o+UVlWJ13FUcSsqBv48nWkX4o2W4P5qH+SH78Fs4vHmufhrefsEoaPMafrvaF7f1a4Jxg5s5Y4r1egwG5PX69vPiKUABClCAAk4UKE4BJL87XZefbHWToFwCdjVQV75uXPGaBPXSZHW85M9Au818oOVzRkOUZVxExsLRFbXCrZ6ApKDblp6idn00+Td8vuc1fSUVeX1450kY0XmSDaPX7NAdpzKxfHcysgv+rJH+Z3deZXmIuTQXjbJ/0A9Q5t8cv+FVJOW3VV4LDvDGNy+z6kvN7oDlsxmQWzbiERSgAAUoQAEK1FRA0khkkx61LnhN+6vu/ID2QO/jlR7klAcyC7YtsW1kTy/4SnrK8BlWp6eoA2w8sRI/HvtMP56UNZxw3UzI6rgz2sWMQizblYwjF3IrDedXchldz09DcOEJ/XupXtdhZ8lcFCBc/9oNvaIwb1IHZ0y3Xo/BgLxe335ePAUoQAEKUMAJAqnrdCvjpRX5yWg1F2gyBZBV86Jk3e8FZ4DiyxWvSflCeU8tX2jtVLv/CISPMDq6vKQIGW+O0KeqBN/5MnyvudXaHm06rrAkH6t+X4j9SVv150kllQf7/QPNGrazqS97Di4uLcfagynKL/mz2sKDfDCpb2N4pu/FoW8moiT/iv690x63Y1/Z0yiHLoXGy9sDwU2CEBXlj/cndbRnGjzHBgEG5DZg8VAKUIACFKAABWwUMNygR4n0goGOS4Aoy1vK60eSNBQJ2CVAl1/yZwncJVhXg3Z5TVrLF4BmletmFx38ATlfzVYOkZ00Q59eb1VlFBuvVtm2/uOdc3EhM1F/avuoHpjce5ZTKqnIaviSHZdwOatIP76XpwdGdA3H2GujcOb3T7H9q0chtcZ1zQv78CT+KB+jP75ly2CERAUgr6Qct3aPwJhekbYy8HgbBRiQ2wjGwylAAQpQgAIUsEJAVsPjH6qoBy6nSK5312+A4J5WdKDtIVkf3Q+pmKJMY+ADCBz658OfGg7zR+pRLP3tZWQXpOt77dt6BMb1etzhD29m5pdgxW+XIfnihq19owA80L8pwsqTsG/TPCTsW65/uwgNsbP8ZVxFL+W1Fo0CMPPu9ujWpoGGKuzKGgEG5NYo8RgKUIACFKAABawXkFXrI7cDOQcqzgkdDHReWanqifWd2n+k7KiZ9cGfD1F6eiF0xhqb88Etjb77zHqs3v+ufudNqZ5yZ89puKHNKEun1vj9n46nY9XeK5BKKmoL9PXC+N6N0K95Ifb8MAun9i03WBUHstAW28r/hTw0haygT7ylOe65uTl8vT1rPB92YLtArQTkc+bMQVpaGhYtWqSf8dKlS7Fx40bl69jYWMycORMJCQmYO7eiDE9YWJjROerJ5s61nYJnUIACFKAABShQY4HM7cCxcbp0ErU1narbvl6D3TLtmV/umpf0u2v6dByIkHv/bU83VZ4ju27K7ptqC/JtgCnXz4akqjiynU0tUNJTTl3JNxqmf/uGGNu1HKd3voVju/6D0pICo/eTMAR7y59HCQLQuVUInrknRlkdV1tpaRkWfr0bWw6cxj1DumHSLdc48jLYd23s1Dl9+nQMGzZMCb7VgFwNvFesWKHcFDlmwoQJaNy4MRYuXGg2CFfvXlXnDhhQw125+PGgAAUoQAEKUMA2gUsfAwmPAlJrXJoE4O3fBaL/Zls/Gh5dXpCNjNeHQh7qlBZy33tWb3FvzTR+OrkK645WVG6RnTen3jAP8hCno1pBcRm++f0q1h9NQ2lZxUObjRv4YnJsIPJO/AdHt7+DsiLj9JV0dMLB8ulKioqUM5wyoiVGD2hqNM307Hw8+f567Dx6Xnk9qmEgdrwz1VGXwn7/FKiVFXIJog0DbVnhlhVzWRWXJl9L69+/v8WAvKpzp0yZwptMAQpQgAIUoICjBCTollKG2XFA7kEga7fuz2qTuuFdVgOSqlKLrWDHMuRtWKjMQDb1aThjjWazkTQVqaaitu7RN+De2GccuvPmvrPZ+GxnMtJyiyuovTzQN9oHvmeWoiDxHXiVZRtdY0Z5DI7hQVyArtzijT0i8LcxbRHV0NfouPikVEx/53ucvVyxadJfR16Lv9/DRU7NPjRVdOQyAbnMTw2i16xZg8TERNx+++1GKStqKovhtajBu+m5anDvaED2TwEKUIACFKjzAuaCbwnGqypHGNQN6LZW9xBnLbfMhaNRmqZb7ZVa4v79J2syo4MXtmHZntf0OeNtI7pi+o2vO+zhzavZxcrmPhKQSysrLUdRbjGCyksQkboKrYs+hT/SjK4tB81xvHwyrvjdih7twnF95zD07hSGxuF+lQwkPUVWxvMKKgL9x8dcj8fHclMgTT4wFjpx6YDcNKieOHEipk2bBsN0FAbkzviYcAwKUIACFKiXAhJwyzb3siW9tbXAG0/S5YtLecNabsUJO5H9ua4Eouy0GfrsJhxKPYANx/+LNhFdcWvX+yH53rY2qaby4Y7Z+t03pbb444PetLgybrh9vTx0KRVQZAv7NpG6Lezl4UrTJikpkpoiKSrZWcUoyi1CYU4JSgsK0bJ8Azp7LEMwkoxOk419LoY8gra9HkRsp0h0a9ug2oc1F3+3Fwu/2qXvI9DfB69NHYoRvdvbSsPj7RRwmYDcXMqKadrJggUL0K5dO4wePVp/uVqnrKSmpkJ+sVGAAhSgAAXqs4Bf8XE0yXgGfiUJVTIUe7dCgXcnFPhcg0Kfzijw6YYyT9sDXEc5N/jldfgm/a50X9D+JqT0vhdLj7+AcpQpr/l7BaF/0zvRITTW6ilkFF7Gl4lvorisUDkn1K8xxrR5AgHeIdX2cTylHBsSy5BVWJHzbXiCFDeJCvRA8wYeaBLsgabBQFZ+Gb7aX4iUtGIU55agtEQ372bYhm4eH6EB/jAas9QzBN6t/4Zuve9FRMOKhzSrmlhBUSne+eEIfj16SX9Io4YBmD2uF9o2dp37aPXNcfCBERERkF+OaC4RkG/fvh2LFy+G6UOdpg9mygr5vHnzEBMTo7ew9lxH4LFPClCAAhSgQJ0TkPSUpIXA6VkVD2fKRcp29FI/POT6P3+PBbxDXfbyyzIuImPhaMntUObY4JHl2JF/Et8e+qDSnDs1jlVqhVt6EDMt7zIW/jJDX2c8xD8Mjw18HY1CWlTpILnekvOtpppYC5ZztQC5KcbVU6KwHz3xDkI9jH9I8vJriO4D/w89Bz0J3wDr7klyWg4eeXstjp+7qp/S9Z2aY8G0EcqDnGzOFXB6QC5BtWEbP368suItq99xcbqHQaQKi6yOSy75qlWr9Ierx6qVVdTg3Ny5zmXkaBSgAAUoQIE6ICBb1598AMj4peJiJOiWSimSiuJGLW/TuyjYpqt+4t2iOxo89BkWbHkC59Pjldf8vAP0KSfq18M734tB7ceazQOXzX7e2/YsrmTr8tHlfElTkXSVqtqmY2lYHXfVqD64bF8/oU9jhPh74WxaARKv5EPKFxrurJmZlIOC7Ipc7kgcUlbEJSA3bF7e/ujS72/odcsL8A+yfjfNffEX8cR7P+BqZp6+u3GDuuKf9w+BlxfrkNfGx9zpAXltXCTHpAAFKEABClDAgsDl5cCpxwHZpl5tUiFFtrl3gYczbbl/UuIw480RKM/TXUvwnS8jtU0XvL5ZV37R28sXLwz7FL8kfIVtid/pH8yU91qEdcD4a//PKNAuLMnH+9tn4WzaCeV82fRHHuCUBznNtYsZhfjw14uV6oPf3DlM2axH8sdNm+SXH7+Qh/e+PIWkZF2gLCvh3b2WoknpVqPDPT290aH3FMSOeAmBIU1socHqrUfxj8+2QGqNS5MA/B+TBmHCTd1t6ocHayvAgFxbT/ZGAQpQgAIUcC8BCcBli/urFRvbKPXD28wHms/QfDOf8qI85P+0GCXnDsAjOAJ+PW+HT8cblYcutWpFB39Azlezle48AkMR+vR6rD2+TL95T6/mgzC5zyzlfQmyZYfNC5mJ+uEl4JaV8lu7TIanpxc+2DEb8Vd0q9Py3uQ+z+GaZroSgoatuLQcaw+mYM2BFKP64NGhfvjrgKbo2KTqVJC07CI8/9ExJF7IhQdK0d3jP+iIlZXGkED82ptfQINI6x+4PHL6Cn49fBbbDp+FrI6rLSwkAO88NhKSqsJWuwIMyGvXn6NTgAIUoAAFak8gfbMuRUW2uleblCzs9LkuT1zjVpp8EjlfzkHplVNGPUvQ7HfNrfDrdTu8mnSs8ahZH92PkvOHlX78Bz4A/1um4aX19yMjP0V5TTbu6dqkopxfWXkptsR/ifUn/ouSUt0GQtIkp1zyw09crqiv/pdrpmFguzsqzfFkch4+2X4JsjquNqmaMrpnJG6/JhI+XpUrqKjHnb+Sj9mfHMPFlAL4IgfXe8xFE/xmNEbrbmNw3bC5iIi2fF+y8gqx7dBZbDtyVvndMDVF7bRD8wh88OTtaBbJhzdr/IHToAMG5BogsgsKUIACFKCAWwnIg5t/PKN7eNOwyYq4rIx7+mt+OQW/rUL+hrf1O2ZWNYB3sy7w7Xk7/LoPV1a3bW0lF44h64M/8909vRA6Yw3iCy8qq9zS5EHMF0cuN5snnpJzEav2L8Spq4fMDju88ySM6Fw5l/7r369Cfhk2KWn48I3RkNXx6trxs9l4cckJyAq5VE3p7/G8URnD6HaD0efW+WjUqm+1/Riugh9ITNanpJg7afQNnTDv/iGQ8oZsriHAgNw17gNnQQEKUIACFHCOQHEKcHwCIKvjavNrrssVD7tF8zlIHnfumpdQdHyLvm9JTwm4eRrKC3JQuH8tyrIuVxpXjvHpPESX0tLuesCzct61ucnKWIX7vlHe8uk4ECH3/hvL9szH/iRdHvaQmLtwR/fqt4Lfc3aTUo0lvzhHP4SsisvquGk7fikXr3x/Vv+y5IePi43C0C7hFi33nkjHS8tOIr+wFM2xBX08X4VXua6yiuSJ9xv9Nrr219VRN23WrIKr50jgLWkpg69pjRt7tOKquMU74/wDGJA735wjUoACFKAABWpHQHbXPDoWyDdIGYm4TZei4oAShsWn45D71RyjgNsrsjWC755vlJoiG/gUHliL4uNbzK6gezZorKSz+EpKS3jVJQbLC7KR8fpQfR8h972Hsja9MPv78fpUlKdvXlRtZRT1xuQWZeGrA4tw4vI+SM75nT2nVVpVLyguw6yvEyG7aErr3DQIjw6OhlRSsdR+2ncVb3yRgLKyEnTFp+js8VlFUB/SBDdNWglZHTdstqyCt20ahiE922Bg91a4rkM0/Hys+4FGxivKzcTvy17GhbjN6HjrA+h25xOWLofv11CAAXkNAXk6BShAAQpQwC0EUtfpVsZLK1Z90Wou0PpF7adfVor8LR8gX8oO/lkHXAbxu24sAkc+BQ9f8w83SkBdePAHFB1YC0k9Mdd82sTCt+dt8O16S6V+CnYsQ94GXRqOBO4NZ6zB7jPrsep33WtSolACcq2a1BeX0obSpIzh63e1V3631Fb/cgEfrj1jNl88qkUshk35BkENm6M2VsHPbF+DPR88h9wU3cOfvkENce+X5yxdEt+voQAD8hoC8nQKUIACFKCAywucfRk4M6dimrKtvaSoRN2l+dRlQx6pcFJy9oC+bw//EATd/jx8uw+3ejx58LNw37dKgK6WLzQ8WYJ66U9SWrxb6R50zFw4GqVpujrhgcNnwL//ZLy79SnIVvfSxvR4RKmeokUzTVV54ubm6NOm+gckzyTnYcXm89iyP8VsvrhUUBl45/soKffBW6t34PPNh6rNBa/JKripgQTguxc/g3O71hm9dc2EZ3DtZF3+PZvjBBiQO86WPVOAAhSgAAVqV0BWw6Wk4ZUvKuYhNcW7fuOQKipFRzcr+eKy0q022ZQneNx8eIZG22dRVqrknyspLQk7jVbc1Q4lDca7VS997rjkn4c+uwmpJdl4ZeODymFSrvCfo1YiyLfmVUVMU1UkEJeAvKp2MDETX/5yEbv/XE2XfPHeHq/CG5XzxWXnzGc+2Ij4pNRK3TkqF/z4dx8qKSqSqqK2oMho9HnkNbQeMNq++8azbBJgQG4TFw+mAAUoQAEKuImAlDI8cjuQU7FSDdnop/NKwNe2zWSqu+KynFQUn/wVRSd+QfHJbRWHenopK9SBN0+z+oFMS7IyVtH+75QHQUtTzlR5uKTGBI2eg/XHl2PD8eXKcVLmUModatGsSVUpLSvHrwdTsWpLklJbXJq5+uKysY/kizdufSOWbjyAN1fvNFoV13IV3PTaM8/HY9uCabh6Yq/RW51GPYjrHnhRSVdhc44AA3LnOHMUClCAAhSggPMEMrcDx8YBRckVYzadCsS8r8lGP1JPvOjkNhTHb9PX+za8OHkIM2jsi7rqKA5qUme88PdvUXR4A2SzIcPW4JHlkPKJUns8LU9XwWXK9S+Y3czH1ulZSlWRiik//nYZX2+7iMtpFTXJ/ZCJfh4vIgoVwa+aL55R3ADPfbQZv52oqAffINAPc+4bBClRqHUrLSrAof+9jUNfvImy0hJ99w1bdED//3sHjbv203pI9mdBgAE5PyIUoAAFKECBuiRw6WMg4VFAao1Lk103278LROu2jbenyVb0Jafj9Kvg5soUKv16esG38xAlX9yeGuL2zq3o8HoUHViH0vSLysOekj8utcQXbXtW6VLSVKT2uLdXzXYDrS5VReqIf/PrJazblYyc/IogV8Zv4n8WA71eAPIqVvXb9rgLQyZ+jnV7zuClz7cqD3CqTUoUvvbQLQ4pT3j56C7s+PcTkNVxtXl6eaPHPU+jx91PwstX+xr09tzX+nYOA/L6dsd5vRSgAAUoUDcFpL64bPaTvLTi+nwigS6roaSq2NmkWkrBjs8rrUKr3cnDlVLv27fDQPjE3GBVIP7TyVXYfXYDmjZojZFdJiu/a92ksopUWJF2Q5tRGNfr8RoPUVWqytL157B6ywUUlZQZjREd6Y+R7Y4i/+B0FBdWVLeRHTdjBszC7E9/wvq9FSUovbw88fS4GzBlWE/In7VsF/f/guNrP6r00GZUp94YOHMxZHWcrfYEGJDXnj1HpgAFKEABCtRcQFbCZVX89CygJKOiv6BuQLe1gDzEaU8rK0XO6lmQBzVNm5QUlCDcR4LwNrE25YjLhjtbT+k27pEmD1vGtrwJQztOQGSwnQ9+mkywpLRIqT1eWKJ7aHLG4IVoFV6z1A9zqSrXtQrBq5+fxK+HjB/A7NAiGONvao7Ay4vx+4Z/6Gfn4xeMQeOXINnrejz38SYkp1UE6bKV/RuPDEPnllH23C2z50hqSsKmFTix7iOknzEuIyn54VI9pfMdD2s2HjuyX4ABuf12PJMCFKAABShQuwJZu4FTjwPZccbzaHQP0OEjQMob2tEkJzvnvzMgG/uoTdnSvsvNyu6ZUtXEnmYajBv2IYF5/7ajlMBctrevSYs79zP+G/e60kWjkBaYNfQjfXffH07F5mNpaNrQD/3bN1RKFfp4eVQ7nLlUlYcGNMWcT45DKqio7doOoZh4S3N0ae6FX1c/hMQDFdVtPAKikdRkDg4kN4RUUjFsU4b3xFPj+tu0eU91E865fE5ZDY9f/5lR5RT1nJb9bkPfaW9AKqmwuYYAA3LXuA+cBQUoQAEKUMB6AUlPkRVxWRk3bAHtdfni4SOs78vkSKlkkr3sMciDm2rz7zcRgcOftGkl3HQCpsF4n1ZDlQcuJdfbsEme98C2d2Bop3sQ4GPfDxTvb5+F+Cv7lW5HdrkfwzpNUP78a3wGaJmsigAAIABJREFUPvxVt+GN/tp8PJWg/IZ2DdGtWZBZN9NUlVkjWuLVZSf11VPkpLEDmuKm6xogPvEYLvw8FV75Cfq+zhe3x7qs+5FbZlxysUl4MF6bOhQ3dK1691FbbqSalpK0Z73Rw5rSh+SGSwnDLmMeRWRML1u65bFOEGBA7gRkDkEBClCAAhTQRKCq9BRPf6DlC0CLpwH5s51NSgnmLP8//eY60k3g0MfhP/ABO3vUnWYajMvmPLJJj7QTl+Ow7sgSXMhMNBpDgvEb24/BoPZjbArMM/JTlOoqZeWlSn9zRy5HaEAkktIL8eJ3pyGr3VU12fJeVs3lV/MwP+Uw01SVCddG4X8bzuFiSoG+m7bN8rDzWDwikYA7GixBkGeW/r3DBf2wMedulJcb54SP6tsB8+4fAqmmUpNWXVqK9BsQ1hidb38IHUZMVv7M5poCDMhd875wVhSgAAUoQAFjgarSUyLHAO3etj9X/M9RpIxgzsqZkBVypXl6KbW8/XrdUaM7UV0wbtjx4Ys78d2Rj5GSY7yCLekrN3e4G/3bjLKqSoo8MLru6BKl6w6NeuHRAfOVIPyFb/7A5awi5fWoEB8M6hCGbQkZ+tdML7JVhD8GxoRiw9FUXM0uVt6OCfPDscNpkIoq0iTTpWHDK9h/6jy6++/CsOD/wcNDF/BLAL459y4klA+G1BLv3qYxYpqFKzniMc0jahyIW0pLkYc1u455FK0GjIZUUWFzbQEG5K59fzg7ClCAAhSozwKy02bKt0DKV7rfDZsG6Slqd7IDZs6qZ/WVVKRyiuyuKQ9u1qRZG4yrY8iqtuR/bzq50mxgflvXB5UHQCXfvKo2f9NDuJJ9Xnn73thnlePf+SkJe07rVq0lX/zFO9pAAm5pp67kY8epTOz+IxPZBbpVdXPNq6gUaUm5KCjUHePn4wEv7/NIvngU/YJ+RBe/inz7cu9QNB74Hnpce6sSjGvZnJWW8vPPP0N+DRo0CEOHDtXyEtiXGQEG5PxYUIACFKAABVxJwDAIT1sPlFWkRijT1Cg9Rb3kooM/IOebufot6T2DIxA8/g14t+pZIxVbg3HDwaRKyo7T3+On+P8huyDdaB5SiWV4p0lKoG3azqfHY8GWJ3QBs3cA5t26AltO5GP57ooNkqYOjMbgjqGVzpWdNQ+cz1GC8/3nslFcWq4/piCzCNmX8lBWrnstJNADHoW70CxvNbr67dWvist74U26YfiDaxESbt+Dr+bQnZ2WcvLkSbzxxhvKVIKDg7Fw4cIafRZ4smUBBuSWjXgEBShAAQpQwLECloJwdfSou4C2b9Q4PUXtrmDHMuRtqAi2PEOjETL5PburqKj91iQYNw3Mf074Cr8kfIX84ooSgXJMs4btMLzzvegefYP+lK8PLsa2xO+Ur+Wh0WubPYpXfzgLCbal3dghFA/faLmySF5RKfaczlZSWuITM5F8rmLspoHnEZ2/CG3KdxoF4tJ/zHWTMOAv70PKG2rRaiMtJS8vD//85z+RkpKiXELfvn0xdepULS6HfVQjwICcHw8KUIACFKBAbQhYG4Q3HABE3glIMO7XXLOZ5v34Jgp2rdD359WoPUKmvA9ZIa9J0yoYN5yDBONbT32rrJjL6rlhaxvRVamk0jq8E178cRJyi3SpKVP6zMcn24KRlqvL/5YUlTm3tYa/j+UNd2SDn93H0rH+t8vYe0K3Qh+MJFzj9xmaFm2AB4wfDG3dbQxks5+I6Jr9r4J6XRfiNiN+wzKc2/W906ulLFmyBDt27FCmEhYWhrlz5yqr5GyOFWBA7lhf9k4BClCAAhSoEKjlIFydiGkwLukpIfe9B8kdr0lzRDBuOB9JX5GgXNJZTANzqTeu5o5LVRU/vIIjF3KV0yUIf2VsWzRu4Fvt5R05nYWNe69g26FU5OSX6APxzh7L0AoSiBvnmAe3GIbh4/6lSSCen35Z2cTn5A+fQlbGTZszqqXs378fixYt0g/9xBNPoEePHjX5SPBcKwUYkFsJxcMoQAEKUIACdgm4SBBeVTAuVVSkmopUVbGlyQOYl7LO4Hx6Ai5m/oE/Uo4alS40LG1oS7/WHCv1yzccX648AKqWNzQ8r0XDO/D76cH6l54c2gKyq6a5JuULN8ZdweZ9V3A5rVA5xAtFaIodaOmxEdHYWSkQP1fWCyPG/QsD+tX8YcfqVsNlLo279lPKFjq6WkpOTg5mz54N+V3a4MGDMWnSJGtuB4/RQIABuQaI7IICFKAABShgJOBiQXhVwbiy4c/Ipy3ePNPg+0zaCSUYN12lVjtyZDBuOFkpkSglDg9e2GZ0DWkZz6O0LFJ5bVT3CEy43rj+dmZuMX7Zn4Kffr+K42ez9edG4hBae/yIZtgCXxjnrMtBpwq745TfXXjzqcdrVD3F0mq4f4MItB96LzoMvw8NW3SweH+0OEBWxmWFXFpkZCTmzZsHP7+a1UjXYl71pQ8G5PXlTvM6KUABClDA8QIlGbodNJOXVq6Ooo7uoJxwSxdnmqZiTTAum/bsPrMBR5N/qzL4NhxXyhEO6XAXbutas42ELF2L6fuyqdCG4//FubRTuJrZH5m5unKNHZsE4vlbW8HL00P5WnLDP/n+LNZsv6R/0FNyw1vjR7Ty2IhAXDI7tATiO/NGIrRJDyx5diyiGtqX2lOUm4l9S15E/PpllXLDZeAmPQag060PomW/UcrOms5qkjMuuePSPD098cwzzyAmJsZZw3McAAzI+TGgAAUoQAEKaCFw9Usg8UmgMKlyb7UUhKsTsSUYlzztPWc3YufpH5St7atrUoJQqp20Cu+o/N4iLMamXTW1YFf7kDKF/1x7BqdT8pWXGgZ449W/tFV+l5Z4IRevrYjHmeQ8+JVnILp8PVp5bEKU50mz00gvjcTxwlgcL+gN+fN1HaLxyVOjEejvY9e0z2xfgz0fPIfcFOONj2pjNdzwAqSailRVkeoq0oYPH45x48bZdY08yX4BBuT22/FMClCAAhSggC4AP/V45Y17GvQFosZrXh3FVnJrg3F1NVx2zDSXl13bwbdUS5GNezLzS5CRV4K03BLlzzmF8nUpLmYUKl9LkxXxZ4a3RLdmQcpK+Ne/XlRWxuXPLUuWoI/3kkolC+W8/LIgxBf2xLHCWFwobqvry8sTdw/qin9MGqT82dYmAfjuxc/g3K51RqequeHOXg03nb/UG5e649JatGiB559/Hj4+9v3QYasNj68QYEDOTwMFKEABClDAXoEL7wFn5gCSqqI2KU0oW9lLmcJabpaCcUur4UG+DdCn1TD0bT0cUsVE6yZb2kuQnZJTpATVElxLUC3BtgTd8md5Xy1daO3443s3wu3XRCoPab7xRQIOJmYqp/qWJOAO778aBeMl5T44U9QJRwqvxxXP7mjZpJFm29wf/+5D/L7sZUiqitqCIqPR55HX0HrAaGsvx2HHbdq0CatWrVL6l1SVOXPmKEE5m/MFGJA735wjUoACFKCAuwvknQBOPgBk7Ta+kui/AW3mA96Vd4J09iVXF4zLCvh3hz9WNtExtxrePqoHbmgzCt2b9oO3V/WlAu25rrUHU7D2YCpkAx4tm4+XB4Z1CVce4vxp31W8980f+vKFKC9Hj7Ln0NFbV2M7s7wJsiLuRGS7UejYNgYdmkfU6EFNw+vIPB+PbQum4eqJvUaX12nUg7jugRfhG9RQy8u2q6/k5GTlwc3iYl2d9jvvvBMjR460qy+eVHMBBuQ1N2QPFKAABShQXwRkG/tzrwHnXgHKdekRSgvsBHT4CJBccRdo1QXjsnHOsj3zEX9FV1FDbY5eDVfHkW3s1x9Js0lJUlDCg7wRHuSDYD8vhAZ6K7nh8nXDAC+E+Ou+jgrxUQLwt/93Cr8eStWPIed3bZqIDhem6FfHB/91Bzp0rtjl06YJVXGwbHF/6H9v49AXbxo9tCmVUvr/3ztKCUNXaGVlZXj11Vdx5swZZTpt27bFc889p6ySs9WOAAPy2nHnqBSgAAUo4G4CmduB+IcAWR1Xm4c30PIFoOVzgKfzqmJUR1ddMC6lCj/d/U9IuUC1tQrvBClT6KjVcMO5mgbjIf5eSiAtAbUE0/LnYH8vhCrBti7IluA70Ne6Gum/x2fgzS8ScDWzYjfP1k0C8cDIplj94Vh09tX9j4ZnoyGY+uzPmn4CLx/dhR3/fgKyOq42Ty9v9LjnafS4+0mnVk2xdGHfffcd5Jc0KW0ou3E2atTI0ml834ECDMgdiMuuKUABClCgDggUp+hKGV762Phi5KHNjkt0q+Ou0MpKkbfhbRTsWqGfjWFpQyld+Pme11BYoqtCIm1450kY0dk5m7+YBuMjuoVjUt8mVstJkJ2VU4y07CKkZxfjakYh0nOKkZVbjLSsYiSnF+g39lE7/cuN0fjrqFaY+eaH6H51un51fOyMfYhqfq3VY1d3YEFWKvYtmYf49Z8ZHRbVqTcGzlzstDri1l6MrIrL6riskkubOHEibrrpJmtP53EOEmBA7iBYdksBClCAAm4uICkpEoRLMG740Kbkh7d+CWj2mMtcYHlBNnJWz0Jxwk6zwfjGEyvx47GKgNHPOwATrpuJa5rp6nU7ulUVjOcXliIrt0QJpiWoluBagmwl2M7WBd8ShBuueFsz16iGvnj6nhhc2yEU3++Ox4blk9HN/zfl1PC2I3HXtB+s6abaY8pKS5R64lJX3PChTckPv3bybHS+4+Eaj6F1B5IvLnnjkj8urVu3bpgxY4bWw7A/OwQYkNuBxlMoQAEKUKCOC8jDmlLKMDvO+EIjxwDt3wWkkoqLtNIrp5Cz4imUpp2vFIzLaviq3xdif9JW/XvhgY3xYL9/KHXDndFMg/FhXcNQnFaENTsuQQJyLZvkit94TQSeuLMdggO8kZVXiPGz3sIY7zn61fE7Z+5HRHTPGg0rD2tKKcOUBOM8/Jb9bkPfaW9AKqm4QissLMSFCxeUXPHz58/jjz/+UL6WFhgYqATnYWFhrjDVej8HBuT1/iNAAApQgAIU0AtUlZ4S0F4XiIePcCmsoqObkfvNiygv0m3qAk8vBI58Gv7Xj0dGfgo+3jkXsoul2qR6yuTesxDi75wgzDQYHxzTEAknMiC53rY0CbQjQ30R1dAPDYN8ENbAB2HBPogK9UOY5J4H+SA8xBeNw423ep/72Rak752lXx1v0fkOjPzrGluGNjq2qvSUBtFt0ffRN9As9ha7+67piTk5OUrgLQG3BN6yCq4G3+b6fvjhh9GnT5+aDsvzNRJwmYB86dKl2Lhxo3JZsbGxmDlzpvJnyW0ybCtWVOTGqa+vWbNGX0ezXbt2eOmllzTiYTcUoAAFKFAvBKpKT5EHNeWhzRZPu8xDm8r9KCtF/pYPkL+1Iq/dMzgCQePmw6dNLP5IPYqlv70MqTOutr6tR2Bcr8ch29s7o5kG431bBmPvvqu4mFKgH14Jrv8MqCWYlqC6gVRTCfFVAnD5Xd6X1W5b24HEZDzyymI8GPZKjVfHq0pPke3tr7nnaXS783GnPrR55coVJdg+e/Yszp07p6x+p6dX3OvqrKSSyq233ooxY8bYSsrjHSjgEgF5QkKC8oSvGmxPnz4dw4YNw+jRo5WA3FwQbmgix8h/u8TExChF7SWgl3PZKEABClCAAhYFqktPkQ1+/Ftb7MKZB5jLF/du1gXBE96CZ4PG2H1mPVbvf1dfX1wC8Dt7TlPqijurmQbjXSP8sGvvVaMUlfuGtcDk4S0dMqXS0jKM/sdKtM18V7863rrbGAyb8o3N41WXnnL9I/MR3Ngx16D83FVWpgTepsG3us29pYuR4LtZs2bKr1atWqFly5bKxj+SrsLmWgIuEZDLCndiYqJ+VVxWy6VNmTLFYkAu58bFxelXxU37ci1uzoYCFKAABVxGQFbF/3gGSFpoPCUXTU+RSZrLF/frdQcCb38eHt6+ymY/WxK+1F+P1Bafcv1sSKqKs5ppMB7t6YH9Ryvqjgf4eSkPXN7YI8JhU/pgXRw+/fo7s6vjp7d+hbglLyLn8jm7xndUeooafJvme6sb91iarJQvlMC7devWStAtv+RrHx8fS6fyfRcQcImAfPv27Vi5ciUWLVqkkBgG1YYpK+bSUUwDcOlrw4YNTFtxgQ8Xp0ABClDAZQUkV/z4BCB9c8UUXTU95c8ZVpcvLrttLtvzGg5e2Ka/nqYNWmPqDfMgD3E6qxkG4+Vl5QjKL8Hpczn64SUtZd6UzmjXLMhhU7qQkoURz32OIf6fV1odl9XudU/al+etZXpKTYPv4OBgJfCWgFs29WnSpInyZzb3FXCJgFz4JNVEVsnVZphHrr5mmMqivsaA3H0/fJw5BShAgVoRyD0CHB0L5J+qGF4e1ox53yXSU8qyLqP06hmUpZ1HaVqS7vfU88rquNoM88WlksrHu+bi1NVD+ve7R9+Ae2OfgZQ3dEa7nFWEL/ddwa7ELGW40pJylF3NQ1pGxQY917RriOfv66DkhTuyTX1zDQ4f21dpdTyscTd899hApJ85ZtPwsrlPy36j0HvqyzVOT5HUE3lebs+ePfot6y1NRjbsMU05YWUUS2ru977LBOSGdJKyIh820zxww1QWw4Bcy5SV1NRUyC82ClCAAhSoewJBBVvQNGMmPMv/rEoCIDX4MaSGPO7Ui/XMS4VX5kV4ZSfDK+eK8rtnVjK8c5KB0uJq51IS0RZZg55CWWAE8kuyse7M+0gpSNKf0yNiMG5oOgYecPw26Gn55dh+vhyHLpehrFw3heL8EuRdzEVBkW7jGWk3dPLHhBtD4OnhWOZfj17C698exIiQFfrV8cjWt6DbsEVI2vwZzq59T5mAl18Aej3/JfxCnbM7pTx0KUG44cKjOQmJfaKiohAdHa3snCkr3/7+rrEDrGPvnHv0HhERAfnliOZyAbnpA56GFy0r5BMmTMCAAQP0L6vH86FOR3w82CcFKECBOiRw9mXgzJyKC/IK1u20GXWXQy6yqpXusrRzKC+pWDm2enBPL/hdN1Ypayj54leyz+OjXXORknNR38VtXR/AzR3HW92lvQfKiviaAynYcSoTpWokDiA/oxA5yfkoK9dF51Ku8LGxbXHbDdbvyGnvnKTm+MjnPkdJzrlKq+N+XuH4+uHeKC3SVXjp88h8dB0zzd6hrDpP0lJkwfDHH39UqqCYNgm4Jc9bUk7kd0lB4cOWVtHWyYNcIiBXg2pVWA2uJR988eLFenipvCIPekqT3PJp06YpwXlVJRPr5B3jRVGAAhSggG0CpTlA/EPAlS8qzpPKKV2/AYJrtkGM6URkcx4pR1h8dLN9QbeUEm/QGF5RreEZ3gJe4c11v0e0gGd4SyUQl3Y27QQ+2T1PX9ZQKqmMv3YG+rQaapuNhaMzc4uxdP05/LI/BTn5JTb1LSUN59zfEZKqokVLTstBek4+rmbmISUjD8npOUjJzFNek6/jL6QiPTvfaHVcrayycc6duBCne14gMqYXRr29GZKK4ogmm/H8+uuv+Omnn5CSkmI0hDxg2bdvXwwfPlxZ/WajgCrgEgE5bwcFKEABClDAIQKFScCR24GcAxXdhw4GOq8EfLULiKQUoQTihXu/tCoQtyborsrjxOU4LP3tFUjuuDTJE7+vz3Po2uR6zQhl1fvH3ZfxyQ9nbQ7EZRKtmwTi5b92qbRRj+kE8wqKlYA6KSVLCaqV4Drzz2A7I08JvuU1CcataWFeKZVWx7MSEvHLaw8qp0sQLsG4BOVat8zMTGzevBlbt26FaVlCWfm+6aabMGTIEDRsqM0PKFrPn/3VrgAD8tr15+gUoAAFKOAogcztwLFxQFFyxQhNp+oe3vTQZnVUUk8Kd/0X+duWQoJyw1aToLsqkrhzP2Plvrf0NcZlx00pa9g2oqtmisfPZuO9b/5A/HnrgmDDgSVF5ebropQ0FSlvqDZZuT5+LgXxSak4cT4Z5afeR3jRb/BCMTJLw5Fb2gD55UHILQtBTlmo8nVuue617NJQq69tVMOV6Oy7WzleVscHj1uKrx/qjfz0y8prkqYi6SpatiNHjmDbtm04dOhQpQc1JS1FgvDBgwez/KCW6HWwLwbkdfCm8pIoQAEK1HuBSx8DCY8CUmtcmgTg7d8Fov+mDU1ZKQoPfo/8n96H5IobBaVNOiJw6OPwiblBm7H+7EXqi0udcbVJOcNH+r+MRiEtNBlH0lM++f4sfvzN5Hp8PRHSOBB+wbp61te1CsFfro1Cq4jKDxvKhjyJl9KRkJSKI2eu4I9L6Thy+rKy0i0twDMXt4V8hla+J22ac3ZZKEo8GqDcNxzwi4RPYBMEBDdGw7AmCA1vhshG7dHArwg7lg5GWZnunt85cz/iv/4MJ77/VPk6KDIaYz+Mg09AzUsuymr4zp07ldVw07QUGUvywUeOHIlevXpBNudho4AlAQbkloT4PgUoQAEKuI9AWYFus58LumoaSvOJBLqsBiRVRYNWnLATeZveRWmycVApK+IBNz8Kv2tGSW6EBiPpupCHNn849hn2J23V9yk1xh8dMB+yQl7TpqanfLjujNFOmh4eHgiK9ENghD/kz6aBuATfkrd95PQVZfX7QOIlJRAvLC41O6VI70sY3eBjSFqJo5usjvfq+7xRzfGb//FftOx3W42GVlfD9+/fr+yiadokAL/lllvQsWPHGo3Dk+ufAAPy+nfPecUUoAAF6qaA5ImfuA+QOuNqC+oGdFurSX1xCcDzfnwLxafjjPw8/EMQMHAK/Prdq3/oUgvg7IJ0rDv6KSRNRTb+UZukpzzc/2VNaozvjc/Awi8TcSVVV31Ebf4hvghpHICGIT64MSYUA9o3QE5ujtXBt+n1dwk+geGBS+BVXjFOtyGz0b3fX1GQm4L87GTl9+z0M8jPvqz8OS87GbmZScjLSkZpifH8LPmOnRGHHa88pq85LoG4BOT2NEur4bJJT//+/TFw4EA+qGkPMM9RBBiQ84NAAQpQgALuLSBpKUkLgdOzKlJU5Ioa3QN0+AiQ8oY1bHkbFqJgxzLjQNzbF36970LAkEcgQblWTQLxn+L/hx2nv0dJqXF5xF7NB2FS72chVVVq0opKyvDMx8dwLCHTqBuvP9NTesaE4qZOYYhtHYL/fLcHH34fV+XKt+k8mkU2QOdWUejQLBydWkbBJ2kJEne8qj/Mxy8Yg8YvQdse1pebLMrPUIL0nMwk5GYkoSBPgvjLuqA9I0kf0BcX5aBr/8fgn9MI+5a8qIwpKSqSqiIpK7Y0WQFfvXq1Ui3F3Gq4rIIPGjRISUvh9vS2yPJYcwIMyPm5oAAFKEAB9xUoOAOcfADI+KXiGrxDdfnijSfV/LrKSpGzehZk23rD5nvNrUog7hWuTf629J1fnIOtp77Fr6e+Vf5s2FqEdcAd3aaifVSPGl/ThbQCzPzPUaQZrIpLSkpYkwDc3r8pbuochuhQP2WcD9bF4a3VO6scs1XjUHRuGYlr2jVB55ZR6NamEf6fvesAj7JKuyeZSe89JIEkJIQQQu+9dwUEUUFcQLHQLPy6i7oIKoouq7AqIIhSFBFQioL03nuAkAYppPfek0n+573DNy0zyUwyCZNwz/PkyZD5vlvON+6evDn3vLaW0nsrygpxdveriA6Rx03aOPpg9Oy9cPLQb9yk4gIL0+IbnDleWFiIjRs3IixMuasnr4Y3+OPHB9DAABfk/KPBGeAMcAY4A82TgbRfgAeLgMpc+frJJ07NfihnvIGoLi9G4fa3lSwqYu+usJrwL4jc9ecRpir4uZg/cSzitxpC3NPOD2M6vIhOHvo5IHolKhefbI1AeancAuPgaI45430wsrMjTETyVpq7z9zDhz+dkLFIle9Ovq5qxbcq1WQ1Ofzj08hKlsdNevgNxfCZO2Bpo7+4SXWPuKGZ49Tefu3atUhPT5cNT817yBvOq+EN/I+K366RAS7I+YeDM8AZ4AxwBpoXAyTAqdFPxu/ydVOKiu9KwOttvUQaVhVmoWDbQqWDm+b9ZsByzDt6O7BJvvALMQdxLHKHrMGPsCFnaw+Maj8dPdsMb7A9RRjz1zNJ2HrwIaokj3rcA+jZyQkrZwfWeP6Hrz3AO+sPgw5uEnoEeOCXJVMgEtWdGJIaex7Ht01jdhIBgX3mYuDU9TA21k/cpKYPbOyZPxqUOU7RhRs2bAA19xEwceJE0BcHZ6AxGeCCvDHZ5WNzBjgDnAHOgH4ZyDkutahQwx8BdHAz8Ge9dd2UZMah8Je3QF03BVCMofmgOXrZCwlxOqhJQlyx7T0NTqkpYzvMRF+fsXoT4jTuv7dF4sptebqJscgIz49ug5dHetXY042oZLzy1X5Q0x4CWVF2fPgsLM2lsYe1IeLKJpz/Y54sepAEeP9nvkVQPz3FTdYyeXlRXoMyxw8cOIB9+/bJZjAzM8PLL7+MHj161LVt/j5noMEMcEHeYAr5AJwBzgBngDPQqAxQlGHWASB9O5ApF0xsTqqIU2XcuGYmdn3WVJlwF4U7FoMq5AzGIlhNWgqzbvqpkN5NvohDYduQkh+ntDwLE2tmTRngOwFikWl9lq72npzCCizeGIrEJGkOOMHEzBgfzAzEwKCakYmUGz5l+W8yMd62lQM+GZ2DqHMrlSre2izQ3MoZI/+xG2RV0QeKMpNRlp+Fkuw0FOekoTgzGSW56SjNy2KNf3LjwlGaL31uumSOUzV869atuHr1qmyZzs7OWLBgAVq31t8ZAX1w0FRjFBQU4O7du8jIyEC7du0QFBTUVFM/sfNwQf7EPnq+cc4AZ4AzYOAMUKfNtK1Sa4qiT5yWbeYl9Yo7jNTbJihfvHDnP0HecYKRqSWsp62ESftBDZ7jQcYd7LuzAUl50TWE+GD/yRjiPxkkyvWJ+ynFePf7UBQXSivdBHt7M6x6Iwg+LpY1pkrKzMdzn+ySNfFxsbPEf54uw70jC3VelqN7MMa8/BfoEGdtqCi8PDxdAAAgAElEQVQpYiKbDmKSqGbiOjediW0S3SS+6X0S47pA28zxnJwcfPPNN0hIkP81hNJTXnvttSeyxX15eTkoa/3+/fuQSKTnDMRiMZ577jld6OfX1oMBLsjrQRq/hTPAGeAMcAYaiYGSB1IRTgc2KUFFHSjOsN16gNJU9ITy23+jcO8yoEoqQoytnWD9/CrQIc6GICbrHg6FbQUJckVQFZyq4aMCp8PK1LYhU6i99+8b6fh2VzQqK+XNa9p62+Db+cEwFdf0gVMnzZdW/sE6axLInrLpjWDc/X08S0vRFmRR8e8xEwMmfwuKN1SH/OQYhGz/AvGXDoAEuT4hMjVHlxfeRZfp79U5LInO77//HpQzLoCyxF966aUnrrsmie/IyEiWKkOiXBFUHe/atWH/HdT5MPgFPIecfwY4A5wBzgBn4DEzUJEJpP8mtaTkX1a/GAt/wPVFaZQhvdYjKF+ccsYFGNt7wOYf30HkXP+kFqqEHwnfDrKoKILyw3t7j8L4oFl66bKpjoY1+2Nx8KxyRXnMgFZ4d0pbtayRV3z2f/YiJFp6CJMObm79vzGI+Ws88jMfsJ9RpXvqO7dgalH/X4LI4x3yyxeI+PsnSMp1a/RjLBLD0tkDVs6eMLN1gqWjK8ztXZk1xcLBDeZ2Tuy7tVsbrT4Z586dw88//yzLF6f29jNmzMDQofqx12i1CAO4qLq6GrGxsaDDrMXFclsTLc3BwYEJ8VatWhnASlv+EniFvOU/Y75DzgBngDNguAzELQXiv1Bu6COsllreuzwrFeJ2AxtlD8WH/ovSS7/Kxha5+sNm9npWIRdAsYR/h23D1YdHUVSeX+91kBCn5BRKUNEFafnl2HMzA7fiC1Fcrr4tvTBeQXoJihXyxUViY8yf2hYTe7upnZJSVOgA58V7UssGifHV88ZCHP4+Yu5IU2xEYnNMfvNSvbPDSXzf27ced3etBolyRZjbOsHC0Q1mto6wcfOGhYMre03imsQ3/ZveN7Wy04WyWq+lg5t0gFMAZYvPmzfviWt3n5KSgpCQEJBtRxGWlpbo3LkzfH19Qfn0HE3DABfkTcMzn4UzwBngDHAGFBmg7pqUIZ78vTIvdDjTcSzgNkv6XU+HNdWRryrGyZ5i89J3zDsugCrd26+tqnEIU5eHSRnidGCTMsV1QV5JJXZeS8eFB3mQVMmjCjWNUZRVisL0EtnbFpZifPlaMDq0ttI47Zvf/Q2KOBTw0UtD0MXsFC7tf0f2s8HTfgDFFuqKKkklok/uxK1tK2p4wB3bdkLPOcvh2VN/ZwC0WR/ZMlatWiW71NPTE4sWLQId4nxSQAL85s2bSEtLU9qyqakpO7xJHnqRqGGdYJ8ULvW5Ty7I9ckmH4szwBngDHAG6maAxHj4dOUccZuegPsr0oo4VcYbGapinFJUKE2FUlUIFE145sFeHAjdzF7XBwGu3Zg1xduxZs53beOREP/rdiZOhOegQiEzvLZ7SnLLkJ8itxx4trLC6jc6wsFafVRhVGIW1v91DQcvR8mGXTS5D6Z1rcCB9cNksYUBvWZj6PObdd5+0vXjuL55ObJj7irdSxaTbv/4N/yGPw+yoTQlKE1l2bJlyMyUxj8GBwezyjjFGz4JSE1NZT7lxESFyFD2VxERS1IhPkiUczweBrggfzy881k5A5wBzsCTyYA6MU6HNClHnJr7NAFUxThr+DPuXdnM2cVp2HHjK6WDmJSAMqXLfNaop7FAdpTDodnsS9Wa4utsgRl9XNGhVc1q99k7Wfj850hZFT3Y1xb/nR8MkXFNu8GViET8dOgWToXEKm1j5sgueHdye+xd0wvUZZNA7e0nLjin8XCmOh5IgF/ZsASpd84rvU2Wk07PvYOOk+eBDl4+Dvz66684efIkm5psKitWrGDfWzLosGZMTAxLTcnNVeho+2jTPj4+6NSpE2xsbFoyDc1ib1yQN4vHxBfJGeAMcAZaAAOSQiD0aSD3tHwzlCPut7rJNleXGKeGPXtur1NqYe/v0hnTe/wfHC3V+7Abuniqgh8Ny8b+W5k1hLi3kzmmdHdBD2/1gik0Nh8f/BCGkjJpFd/P0wqrF3SChZncckA+cbKlbDx4A+HxGTWWO21IRyx/aRCO/jQBSfePs/cpIYUOcdo6a3eAVkhOIYuKIkh8B45/GV1nLtGrD1xXzlWtKlQZb8kNf4qKilg1PDo6ukZqCnHn5uaG7t27s4ObHIbBABfkhvEc+Co4A5wBzkDLZoDE+N1xAGWLCzAgMV5SUYidN/+H20nnZMujRJSngudgiP8zeu2aKUxAvvCTETnYdysTZFNRhJutKSZ1dcYAfzu1lW66NiG9BAvW3JaJ8dauFqwy7mgjtR1QesquM/ew9WgIKGNcEWYmIkzsH4hXxnUHNf+5fngpbh5fIbtk9Oy98AmeXOdnkoT4nd/+y7zi5BlXBNlSur64BLYe6tNd6hxcTxeoWlVIiJMgb4kQbClJSUmgBBVFkDWFGh0FBgbC0dGxJW6/We+JC/Jm/fj44jkDnAHOQDNgoDwVCJumLMZ9PgW8/91ki6+tMh6VfotZVHJL5K3lW9n64MVe7+l8EFObDZEQp4Oa+0MyQQkqirCzELOK+ND29hqFOF2fll2GN7+5g+wC6f0kwkmMkyinTPFtR0Ow4+Rd5BeXKY1va2mGmSM748WRXUCNf5iwjziMQ5vGya7rPPRd9H1KfvBR3Z5qE+Ie3Yai19wVoIObhoCWblWpy5Zibm6OgIAA+Pv7g15zGCYDXJAb5nPhq+IMcAY4Ay2DARLjt4cBxRHy/ZBFharjTYTaxPiBe5txIlLZZkEV8ac6ztFrC3thqzceFmD39XQk5igLZUtTERPiIzo4wERUe9QcifB314WyCjmqq2EsKsekgfbIzC9ASHQK7idmoaxC+SCqt5s9XhzRGdOHdwJVxwUUZMfhj9XdUF4i9Re7+w7EU/NOgRr86CrE2/R7Ct1mLjEYIU7rb8lWlbpsKZQcQ4kpbdq04fGFTfS/NQ2ZhgvyhrDH7+UMcAY4A5wBzQyoinE6tNl2lcGIcWplT0kqAuwtnJlXnNJR9I3wlCL8cjkNDxUywmkOEuJjgx3ZF72uDeQFvxubgU+2heBhWg7KKgtRISmpYU1QHCPY1xWvTeiJUd3bsoxxRUgqS/Hn2kHISLjOfmxp444pi2+x76qorSJuiEKc1t9SrSrclqLv/zoNYzwuyA3jOfBVcAY4A5yBlsUAVcTvjALKHkWskRjvsEMaa9hEqK0yrirGu3gOwvPd3wKlqegTkanF+P1GBkiQK4Kq4FQNn9TVBTbmtQtxsp18tfsi9pwLq1H51rTWkT38MGt0F/QJ9FJ7SVVVJc7snIP7N35h71NFfNyrh+DZTjkXvDQ/Czc2f4wHx7bX8IgbqhAXNtySrCrclqLP/yoNcywuyA3zufBVcQY4A5yB5ssAiXGyqVCFnGDgYpwsKpM7v65XvqkSTt01yaKiCIoiHNTODtN6uoL84nVh/8UIfP7rOeQUyBv+qN5DdpQObZzRxc8dHdq4gKri5BXXhNKiTJz4ZbosUYWu6z1+JboOXyK7hQ5oRh3ehhubl9formnoQpw20VKsKtyWUtd/IS3nfS7IW86z5DvhDHAGOAP1Y4Ba16dvl3bG9F3ZsDzwguvSaENBjIusgaDd0rGbANWV5aDKeNk1adt3gmLOuGplXN9inA5skjXlWFh2jd0ODrBnySmUoKKKjLxy5BdWsEOaOQUVCI/Pwp+XbiEhQ37QlO4xEZnDRGyB/kGemDmqXZ3iW3We7NRQHN3yDPIz5d0523Z+FiP/sVt2aUbENVxe9x4y799Sur11n7Ho/o9/G5RHXN1HqrlaVSgVhbLCs7OzWTt7amBE33laShP8D4cBTMEFuQE8BL4EzgBngDPw2BiIfgdIXCOf3nmytEkPCWldQZGGFG1IEYcEGqPTIcBuoK4j1et6SWokCn9fCkm6XGw2pRgvKJVg7alEhCZJ7SnVVdWollSjraMZunhYw9QIyCmsQEZuGRPdJL5JhJMYF0DiK78kFXklKUpCTCQyhZNla1iY2WPSwFZY+IzuUYLxYQdwYvt0VJQ9ej4Aeoxehh6jl7PpBXtK1OGtSvxTbGHfeauavM19vT4EAJqDVUWd+M7LywNZUzSBp6XU9xPRPO7jgrx5PCe+Ss4AZ4AzoH8GVMW4MAMJ6I57dWthryrGxfZA8F9NI8arJCi9tB3Fx74FquSCRl9ivLyyClsOxePotXTkFVXo/zk8GrG0ogDZhfGokJTK5zAygq25K+wtPSAWiTCurxsT4+q6cNa2MMoYp6xxAdT4Z8jzm0HVcU32FGrq0+WFdxE8dZFeu2tWVVVh7969uHXrFiorK+Hk5AQ7OzvWNdPW1pY1q6F/Cz/TpXlNc7CqhIWF4e7du7WKb8VnydNSGu0/OYMamAtyg3ocfDGcAc4AZ6CJGFAV47Z9gfzL8sktA4HOxwAz9YcClVaZ8TsQ8RJQ9UhImroDXU4BNEYjoyo3GUV7l6MiVpoUQjAyt4HVhH/BtMt49u+G2FSik4rwxa9RiEstbrSdVKMSxeXJyMxX7qLp4+aEueP7oJOvG8sZd3PU7AvXtDiqhp/d/SqiQ36TXWLj6ANq/OPk0RWa7CnkE+/z+kpYu7XR674LCwuxceNGkCjVBSTKSbALQp3+TeJd+BmJehMTE6xcuZJZPQiG2ADo5s2biIhQiABVIYFa2NPeaD/0nRr4mJrWtDjpwh2/tnkwwAV583hOfJWcAc4AZ0B/DKiKcaFjJllXYt4Dqh91XNRGWJMYD5+u2z162kn57b9RdPBLVJfKD06a+PaE1TPLYWzv0SAxTl7wPWeT8ePBh6DX9YGdlQkcbExA30lMk6i2tRKz7872puz7iVtR+G7fZaUGPnQg8/+m9WeZ4Q1BUV4iDv/4NLKSQ2TDePgNxfCZO2Bu6Yzrm5bi3r51SlM0pj2FukeuXbsW6enpDdmWVveSUF+xYgUT7IYCVTHOxbehPBnDWAcX5IbxHPgqOAOcAc5A0zCgSYwLs6sK7Np84KlbgKhX5WKcKuJkU7Hwb9S9kAAv2v8pyu8dl89jLILlqEUw7/ciYCyNEaxvZZy6YK767T5uR+fJxre2EDOryIgeLuxnpRVV+PF8Mi5Fy1vSu9iY4O2RreHtVHc3xPD4DCzbcgoh0Y+SaB7NNKl/IP75wkBZF836Epkaex7Ht01DcYF8/MA+czFw6nqUF+bhzBcvI/nWadnwjWVPESa4c+cONmzYwLLBBUycOBH9+/cHVc3z8/NRUFCArKws2Wv6GR1qJG91RYVuVqF58+axCrmhQFWMU/v67t27G8ry+DoMgAEuyA3gIfAlcAY4A5yBJmGgLjEuLELVD25sLj3oqZghTtV0Gk8AiXGyqVBVvRFREX2FWVSq8tPkYtLVH9bPfgqRe3vZz+orxk/cyMB3e2NQWPLorwQAuvjZ4b0X2sksI9lFFfjqaIJSk58OraywcLhnnVGGxaUV+HbfFWw5GgJq9COAogs/njUM/Tu2bjB7EVc24fwf80BZ4wTKGO//zLcI6vcGcuLCcPLTF0GNfgR49hyJ/gtX692eIox/4MAB7Nu3TzafmZkZXn75ZZ0Ec3FxMRPuJNDpi8Q7CXZF0U7vE0aPHo0xY8Y0mEd9DcDFuL6YbNnjcEHesp8v3x1ngDPAGZAyoK0YF/gqCpU29lHMEqeW954LpaksimLcKljqN29EMS7JTkDpmR9RdutPpSdKBzctRr0JI7HUZ1tUno99d77H9fiTsuu0iTYkAb561wOcvZMlF/rGRnhlgjemDPaQHaKkRj/fnEhEnoJgH9reHnMGtKrzoOXxG9H45JczSM2Wp5xQG3vqpPnaUz2VWtrX52NL+eKXD7yHqGtbZLebWzmzSEOyqiRcOYwzX76MihJ5k6KuLy5Bt5nv12e6Ou+havjWrVtx9epV2bV0QHHBggVo3brhv3jUuQADuICLcQN4CM1kCVyQN5MHxZfJGeAMcAbqzYCuYlyYqDROGmNIjX4E2A8FcuVWBxZpSNGG9YlJ1GJDZE8pObWB5YpTxrgAY1s35hU38evDflRVLcHluMM4ELoZJRVywauNGL8ZlYv//nZfKX7Qx90SS2YEwM/TSjbn6chcbL6QIvOUU9LJP/q5s46btSEpMx+f/XoOJMgVQdXwj14airatar+/LpqoEk5V8at/v4/yklzZ5Y7uwRjz8l+gQ5y3d6zCzW0rZO+ZWFhh4OL18Bk4qa7h6/U+VbG/+eYbJCQkyO5v3749XnvtNXYw80kAF+NPwlPW3x65INcfl3wkzgBngDNgeAzUV4wLO6EKedg0gGwsqmhEMU7iu+zSdpSc26J0aJOWYNpxJKwmLWVpKoSH2RH44/Y6JOREKa2wLjFOVfEf/36IAxeVfdxUEafKuKnYmI1XIanGr1eUm/1Qu/s3R3iBrCqaQJYUsqaQRYWsKgIcbCzwwYxBIL94Q5H+8DIu7FuEjAR5ygyN6df1BQye9gNQZYQL/1uE2DN/yKai5JQRH/3aaA1+7t+/j++//555vwUMGjQIL730EoyNpZy2dHAx3tKfsP73xwW5/jnlI3IGOAOcAcNgoKFiXNgFNfqhJJWsA/J9NaSBUG3sVElQdvsgSk6sV/KJ0y3kEaeDmybt+rMRyJ5yIPQnVhlXhLO1B6Z2mY9At54aZyJryvf7YpSq4i52pnj3hXboHmAvu+9hVinWn05CYo78MKKXgxn+b3Qb0CFOTaDDmv/+6QSiEuUWGLqWklMoQaW21vbafHjInkIVcaqMK8LW2R8DJn+L1oFjUZSZjOPLnkN2zF3ZJe6dB2Lokp9g4eCmzTQ6X3Pu3Dn8/PPPoKxxAgnwGTNmYOjQoTqP1Vxv4GK8uT65x7tuLsgfL/98ds4AZ4AzoH8GSh4AcUuBdHn2NIRow/rORlGIJPApWcVtJuD/LWAkru9oau+ruH+RNfehjpuKIHuKxYh5MOsygSWoaLKniEWmGNV+Ooa3mwp6rQ7UFXPtnhhcCFUWyoM7O+Gd5/xBaSoEijo8fC8bu66lK8Ue9vOzxSsDPWBuor7SSwL8p8M3sedcuNL0AV5OWPHyCHT1a9ihV032FJHYHN1GfoguQ98FvU67dwmnPpuFkhz54deAsbPQb+HXMBbp57mR6KYow7i4OGZNiYmJYa8FUOQgpZ2QVaU5ory8HJQOk5KSwjLOyf8uZIPb29vDyMioxra4GG+OT9ow1mwwgnzLli04evSojBVqfUug36wVIfxc8Wf79+/Hzp072Y/8/Pzw6aefGga7fBWcAc4AZ6ApGSAhHv8ZkPaLPIqQ5m+oGG/kPZAALz70lVJzH5qSLCkWg2bDrN+LskObmuwpnTz6Y3Ln1+Foqbnyu/98CrYcjldKUKGq+BuT24IEuYCMggpsPJuM8BT54UdLUxFm9XfHAH/1/ucrEYn46dAtnAqJVWLL0twEiyb3wezRXSESNcyuocme4hM8Gf0mrmZecULU4a249N1i1oGTQAK8z7xVCJzwcr2fpDrxTWJcUxyhp6cnFi1axERsc0R8fDxIXFO6izqIRCLmhVcU6bGxsUpNf3i0YXN88o9vzQYhyMlvtmzZMghi++uvv2bdqWbPns0EuToRrkgZXfPxxx+jXbt2WLp0KXr27IlJkxrnoMrje1R8Zs4AZ4AzoIEBTUKcLm/9LtB2lUFSR8kpdGCTGvwoghJTzHo9C4thr8t84in5cTh9/w9cfXhM6Vpt7CkJ6SUsVzz8obyBEA3yVH93vDLeW1YVp59deJCHrRdTUVwukc1DPvHXBnvUsKiQR/zwtQfYePAGKFdcFWN7+eNfLwyEp7Ntg/hPun8c9y6sRVyoPDqQBlS0p1AlnFJU4i//zb4LMLd1wrAPt4GsKvUBCW6KLDx58qTWWeB9+/ZlfnGKN2xuIAF+/fp1JCYmNmjpXIw3iL4n8maDEOTEvKLwJkFOlW4S1XUJcqqO0388QlWc/h0dHY3Fixc/kQ+Ub5ozwBl4ghioTYiTx9t7GWDd1eAIqSrMQsmxb5lXHFVy4UsLpXb3JMRFjtJYvAcZd5gQv5d6RWkf2thTyiur8NuJRPx6PFHJdtLa1QKLn/NHsK9cKJMA33QuBVdj5Y1+KEXluV6uGNvRUSnSkA5o7jpzD1uPhoASVBRBMYYT+wfilXHdG5SeIqksReS1LQi7sBbZqaFKcwj2lDbeY5F0/RQSrh5BRsS1Gs/ZwScII5fvrHe+ONlQNm3axGwpmuDq6soiDNu2bcu++/j4wNLS0uA+c9osiAQRWVTIqiKA9tKtWzf2ywUlx1DjIiEHXdOYXIxrwza/RpUBgxHkirYTCvWn6rgg1IVFq7OjqArw8+fP48iRI9y2wj/rnAHOQMtloBkL8dJzm2tEGNKDopb3luP+jx3cJI/47aTzOBG5C0l5ylGBdG0Xz0GY2GlurfaU0Nh8fL3rAag6LoAE9oyRXnhhhJcsQYXeC00qYhYVavgjgA5uzhvqqdR1MyOvGNuOhmDHybtKre7pHjqkOXNkZ7w4skuDumwWZMfh3sW17LCmYoShsC53rwGwQ3uk3bjIDm2qA1lUfIdMRb+Fq0HxhrqC7CnHjh3DH3/8ITucSWO0JPGtyAk1F7p8+TIyMzOVqKK/unfp0gWmpjXPI5Boz87OVhLpEokE/v7+CA4O1pVyfj1nAAYjyKkqTr91kugmL7lgQVF8RtRMgMS6oh2FC3L+KeYMcAaeGAboYOXDj4H4L5Q94kSAAVfEKUu89NKv7IteK0LsGQSL0W8zQV5WWcISU84+2IfsYvlhRLqeKuI9Ww/HsHZT4WqjuanMtYgcHL6SptTgh+7v4G3Dum1SdZxAUYa34guYReWGipVlbLAjnu/lBhOR9NAeWVMouvDHQzdRVqFc0acOmy+O6MzSU6g6Xl8ItpT4sAOyDpuyXyTE5rAx90FpRCYkefLqreJcJLy9eo9F695jQJ03yapSH5Ao3bx5MyIj5QdrqUpMf60mK0pLAgnosLAwhIaGorq6WrY1W1tb9OnTBy4uLi1pu3wvBs6AQQhy1aq2qg1F4JAOfhKE6jm91rdlhf4cRV8cnAHOAGfAkBgwrspHq9zFsCo7p7SsQvORyLJeiDKTDoa0XOlaJBWwiDwMy9B9MCqXH5CktyodfFDceSrKW/dCSWUBbmedRlj2BZRJlA/RmYks0clpEIIdB8NCLM0dV0V+SRUuR5biXFgJsgvk7ejpOkszYzzV0xJDgqVCPD6vGrfTqhCeCZRWykUYvWdrZoSJAcZo6yBPzygsrcCqvbdxI0a5eurfyhbT+vuhX4ArjI1rpm1o8zCqJGVIidyD5HvbUZRzv8YtphbOsHfojYIrt1GZr/yLDF1s4dIaDkED4dBxIOza9YCRcf1/IaDxSJweP34cpaWlsrWQDWX8+PEtrplPYWEhS4RR3Ctt2sPDA+7u7k9MXro2n1N+jZwBJycn0FdjwCAEOYlqqoqvXbuW7ZGEN/0pSNUHThXy6dOnY+BA+eEU4UAoP9TZGB8PPiZngDNgEAxQG/t7zwBkVRHg9BTg86lBesTJF1567XeUntkE8osrgrzh5kNeYRGGJZIS1lnzavwxVEqUK790WHNg26cxwHeCxghDoRp+ITRbySMuzEfJKZSgUmUEnLufy6rhlKCiDhRnOGdAK1CaigCKMFzwzUE8TJN3vxzW1Rcvj+uGPoFe9f5o1GVLcfXuC7+g55B04hRSbp1RmsclsBfa9JsA734TYNc6oN5rULyRDjJSi/sbN27Ifkz54VOnTsWoUaNanDglnzhVxRVBaSn0FwCqjnNwBh4HAwYhyGnjlI5ChzEFULIKVc7XrVsn+5mqt3z+/PlMnCtGJlLCCj/Q+Tg+SnxOzgBnoFEYyPgdiJwDUHMeAmV/+60GPBc2ynQNGvRRU5/SMz+CElQUYWztxA5rmvV4hmWJX48/iX13vmfNfRTR2iEAIwKmgWIMjY1qVnyzC8px9Fo6DlxKRVq2vFmPMIadlQlG93LF4K7OSCgoZyL8gYKPXHEuN1tTFmNIX/RaEZSesmTTMVmHTYos/HDGIMwc2aXeFNVlS2nb5VkE9ZmH5ItncHf3GkjK5ZVqK2cP9J2/Cm36PVXv+dXdSFVxsqiQZVQARRbOnTuXHdJsaaCsdPKLCyB/eOfOnREQoJ9fbloaX3w/TceAwQjyptsyn4kzwBngDDQDBgS/+MMV8sWaugMddgD2htf1sDz8FOuuKUlXqOILWeIkxHs9y7LE0wsSWJv7qPRbSg+ho3sfDG03Ff4undU+HKHN/aHLaWqr4V387DChnzsGdHLEn7cz8dftLLXXUcv73r626O9nh/buNdNABL/4uj/lqSUudpb4ev7YelXFa0tLoY1a2rgjaMACBPaZi9wHEbj03TvIT46RcUAHNIMmz0fXF5dodUDz9OnT+Ouvv5Ta1uvyaaeK+JQpU1gjnJaG3Nxc9tf4ykppPrubmxv69evXbFNhWtrzedL3wwX5k/4J4PvnDHAGDI+Bylxpq/pshZbwNj2BjnsBs/pbJRpjoxWx11lTH9XumtTUx7zfDPZFr8mScjxqF05E7VKyp9hbOGNKl/msIq4J6trc07VCNXxcHzfZYc2/bmdi57V0paHocGZnL2sMDrBn34XDmqrz5ReXYfG6wzh796HsrWBfV6x78ym4O1rrRJ82tpROg96Cb+dnUZaXhWubliL6pLTBnQCyp/RftBqObTtpNfeFCxdYtbs+oA6Uc+bMQVBQUH1uN/h7SIQfOnQIBQVSL76VlRXGjRunNkHF4DfDF9giGeCCvEU+Vr4pzgBnoNkyoM4v7j4baLceMDY3mG1VPgxBycl1NbtrCk19hsyFkaU9Wy9Vw3eHfIvMQnlMH9lRhvg/gzEdXoSZWJHEaJgAACAASURBVHrgUhWa2txTfvjEAa1YNdxULO9+eToyF5vOyefwdbbA0Pb2rCJOlfHaoM4vPmVQB3w8a7hO6SkUVXj17/dZbCG1uVcE5YeTLSV44Ftwad2TvRVx8Cfc2Lwc5UV5sktNrezQY85ynTprUlb4559/jrKymjae2vZNXnGyes6cObNFV4rJAkvdNwnUZZMssPRLCAdnwFAY4ILcUJ4EXwdngDPAGWgGfnGqhJec2giyqCjBWASzbhNhMWI+yC9OKCjNwZ+hPzC/uCK8HQMxrdsieNr5aXzm2ra5Fwaghj5rTyXJbCpkR/lgvLdSQx9Nk+nLLx5z53dc2v8OivKUuzwq2lLoNSE75i4ufvtOjYY+fsOfR6+5n8LCwU3r/x5IhFOwQXq69C8DdEDxo48+atECW2ty6JeeiAjcvHlTdgtFGlLEMgdnwJAY4ILckJ4GXwtngDPwZDFAPvGC61JrSu4JIO+8fP8G6BcvvbANxUfW1HhGJMQpOUXorkkXXIw9yBJUSioeHUalmD4TazwVPAf9fSdofM66tLkXBolMLcaqI/EorZBGHno7mWPpUz4wN5FXz9VNSH7x/+6+yPLFBdTHL04C/MLeRTVa21NaimBLMTYWsykqSooQsv0LhO1bhyqJvIJu69GWNfLx6Kb7+YD169fLElLI+/3BBx8Y9IFMyvy+e/cukpOT2S8Nbdq0gZeXF8RiKUf6REZGBotyFHLGqaNoS8tT1ydffKzHxwAX5I+Pez4zZ4Az8CQyUBonF+A5xwHyi6vCAP3ilJqS980UpVb3ph2GwWLYa6y7pgDqrLn71rd4mB2htKuebYZjYvCrsDFXbxPQpc294sDJuWX4aH+sTIx72JvhwwnesLOoXdzlFJTgnfWHcfGePA2mPn7xexe+w7XDS5W6alrZeaHfpNVo2/lZJQ7iLx3A5XXvKXXYFJmao9O0t9H5uXdAr3UFddTcuVPuPZ81axYGDRqk6zBNdj1V88nrnpqaqjQn2UhatWqlV3FOGeOHDx8GxToSyKJCh1YbQ/g3GYF8ohbLABfkLfbR8o1xBjgDBsEAxRWS8M45Iv2umCWuboGt5gL+3xqUX5yWWbR3Ocpu/clWTALc6ukPIG4tP2xIXTaPhG/HmQd7UVUt72ZJeeLTui5CgGs3jY9Dlzb3ioNQpvjyP2ORVyKtNJMIJzFOorw2qPOLj+3lj1Wvj9HaL56bHoHTO+cg/aE8Qo/mDOr3BnqPXwlTC6l/nlCYFo8rG94HCXJFUDW877xV9c4Tpz4cq1atkrW3HzBgADuYaaiglJNz587JDlZqWqc+xDlVxE+dOiUT/iTC6RCnjY365lKGyhlf15PDABfkT86z5jvlDHAGmpIBEt7U5j79t5pt7hXXIbYHHMcC9iMAh5GAuU9TrlKruVSr43bzdyhVxe8mX8Se2+uQWyLvZkmt7kcEPIeRAc9pbOwjRBkeuKhcLVVtc69ukSTCPzv4EFQhJ5A9hWwqZFepDadCYlllvLhU3iBo0eQ+WPRMH+24qCxFyMkvcOv4Z0qHNu1dAzF42g9w95U3riNLCllTyKJCVhUB1Na+9+srQX7x+iIvLw8rVqyQ5YdTZviSJUtgZlb7LyP1na+h99GhU6qMC5GDNF5wcDBLOUlISABZS9ShvuJctfnP4MGDmS2GgzNgqAxwQW6oT4avizPAGWieDJSnArHvA2m/qBfi1NjHbqBcgNv2Nfh9KlbHyaZiPf0rtubs4jTsu7MBJMgVQdXwqV3mw9VGc2OZEzcysH5/LPKK5MLY2kKM2WPbYNLAVrVyQl7xLw49lDX8ERkbsQOc6nLFFQeibPE1f1yS/cjS3ARfzB0Fqo5rg9TY8zi7+1VQdVwAecO7jfwQXYcvAaWoCMiIuIYL/3sTOXFhSkMHTniZJahQkkp9UVVVhTVr1rBW9wQS4cuWLYOrq2t9h2zU+6grJglkAVStJh83eccFkK2EUlD0Ic5TUlJYdVxAhw4d0K2b5r/QNOrm+eCcAS0Z4IJcS6L4ZZwBzgBnoFYGSIgnfAkkfw9UyTsssnssA6XVb4cx0qY+It0yrR8n8+qq40Zu/syaQhYVsqoIsDK1xeTOb4D84ppAhza/2xuDm1HK3vkBwU5YMKUtXOyUO2aqjiOpqmYHOEOTpBVnEuMLhnmyaENNoGr4h5tP4ODlKNklns62WPfWBHRo46IVvRRlSJVxRdChzaHPb4a5uQuyo+8i52EYcmJCkRV9h6WoKMLBJwgD3voGlC3eUOzbtw8HDsjtLwsWLDBIwUnV8CtXruDhQ3muO+V/U7W6tsjBhojzoqIiljdeXl7OaHZxccHIkSNhZGTUUNr5/ZyBRmWAC/JGpZcPzhngDLR4BuhQZuIaIOl/NQ9o0uHMtqsMsrOmts9FtTqeNeZV7Ly5Bin5cUpDUHIKJahQkoo6CIc2d55MAr0WQAKchDgJcm3wzYlEUMShgFn93TEqyFHjranZhXh99V8Ij5dbIvoEerHOm5Soog1IiJMgFyA2sYK740CYFtkhM+oWSnLSNA5jYmHFumxSt03qutlQULWZquMCxowZg2nTpjV0WL3fT6L6zJkzMksNTUCdMcnnbm6u/eFVXcU5RRxmZ2ez/dA848eP12k+vRPBB+QMaMkAF+RaEsUv4wxwBjgDSgxQFTzpOyD+s5pC3Lor4L0McJ7crEmryIrD/U0vIMVchDQLMVJ82iOxUNpcRUArWx883/1tULa4JlA1/H9/RCM5U/6XA6psTxnsgZdGt4aFWe1Ne2hcqoxvu5SKE+E5smmmdHcBfWnCjahkvPnd38jIk6ZsEKYN6YhPZg2DSFR7JKJwPTX4IZuKAONCMUTJ5kBF3ff7DJyEXnNXwNpNbs1oyAciMzMTn3zyiSw1pF27dnjvvfdAzX0MCeQHp8OblHIigHK/e/fu3aBKtTbiXJiPKuLDhg2Du7s0952DM2DoDHBBbuhPiK+PM8AZMCwGKDucbCkkxMmmoggLf6DNh4DbTIC84s0IlIxCVe+EnPtIzotBXHYEUnIeoBLyarbidqi7JnXZpG6b1HVTHbILyrHxrziQX1wRdGjzral+8PO00oqhglIJ1p5KlNlU6CaqilN1XBN2n7mHj7aeAmWNE0iAfzRzCKYP164NPd1DjX5O/jJddnjTqFgEcZwVUK08K1XB7bwC4BzQDfZtOsDRrxPIotIQn7jqvioqKvDll18iLk76lwk7OzvW/Ie+GxKio6Nx9epVWe43CWPqBEq/POgTdYnzrl27IigoSJ9T8rE4A43KABfkjUovH5wzwBloMQyQEKeDmiTEVaMLqYkPVcQpsrCZCXF6Picid+JwxHZUSqS+27rQxXMQJnaaC0dLzd0kKTnlx78fgpJUBNChzVfGe+OpWoS06tyJOWVYfSwBafnytZFfnHzjVGUnkOiOSspCaGw6wuMzERKdwl4LcLCxwDcLx4GsKtqCDnAe2jQWFWVSr7pRqQjiWEtYOXrCqV13OPh0gGPbTnDw7lDv2EJt10IdOH/77TfZwUiqiL/99tuPXXBStCBFGZJFJCcnB1TBF+witDc6bDpw4EBmVWlMqIpz3vynMdnmYzcWA1yQNxazfFzOAGeg5TCQuQ+IWwoUhSrviSILSYh7vGFwueHakk8pKXRAUxMcyiXwEDvCr8s01uq+tUM7jT5xGiM6qYjZU8IfFigNOaKHC1572geONrUf2lS86VZ8AdaeSpI1/aH3Jnd1QkdXYyXxfT8xC2UV8uxzxTECvJyw4Z2nQYc4tQWlqOxd0xMV5Y/EeJkxRHFWCH5qAXrO/VQvXnBt1kLRhnv27MGlS5dkWeN039SpU1mmdlNCnfim9Ukk6nm3t7fHkCFDQIc4OTgDnIG6GeCCvG6O+BWcAc7Ak8pA7mkg+h2gMKSmEPd8C/B6GyBR3kyhKsapiQ8T3eZusD/2E1oVlcFcUg3V3HF12y0pk+DnownYczaZ+b0FeDibM3tK9wDdeNp3KxO/35BXuc1ERnCoTMWRK2Eaxbfquib1D8THs4aB4g21RUF2HPat6YWSYmmmulGlERPjPWd8wrppNgVI6FKHydOnT4OsKoogH/Zrr73WFMuQzUFt7iliUZP4Vl2Mj48P84vzjphN+pj4ZM2cAS7Im/kD5MvnDHAGGoGBvPPSijgJckUYm0ur4eQTN3FuhImbbkhVMU5e8MmdX2cL0JQ7rml1F0KzsHZPDDLy5LYSU7Exnh/uiRdGeIFeawvKGP/xfDIuRcuTVOzMqpEVH4GbUUkah/F2s0eHNs7o4ufOogyDfV1ha6lbk5ziglTs/18/FOQ+SpCpMoJpvC0GvL4W7Ua9qO0W6n0dWS+OHz/OvoR278JgJHIpTaV9+/b1Hl/XG6kqTs18KB9cE6jzJUUYOjk5se+Ojo6s2Q8HZ4AzoBsDXJDrxhe/mjPAGWjJDFAlnLprkkVFEeQLd58N+HwKkF+8maM2MV5XV07Fradll7HmPiTIFUHV8IXPtEVrVwudmMouqsBXRxPwMEuezuFuKcGtWzeRkJ4nG4vsJ518XRskvlUXVlFWiL2reyM3M1z6VjVgnuKEYW/9gtZ9xuq0D10vpir4yZMncfDgwRpCnDpwTpw4sclzxilDnGIL09LkkY5kPyHhzcW3rk+YX88ZqJsBLsjr5ohfwRngDLR0BrIPAykbagpx2jcJcaqIU4JKC0BtYpy2p011nCwpZE0hiwpZVQTYWZlg3iRfkF9cV0SmFoMyxvMUDoG2tijBobNX693mXts1VFVVYs+X3ZGd9aiZTzVgkdsKoxf/AbeO/bQdRufrqOMm2VJIiJNNRRHUdXPChAno169fk8caUlwhdbqkg5oCAgMD2S8FvMGOzo+Z38AZ0IoBLsi1oolfxBngDLQ4BiiyMHWLVIiXKje5YXulDHE6sEmZ4i0EdYlxbarjdFjz610PEJcqz/Ymeig5hRJUKElFV5yOzMXmCyky7zmlp7hUZ+DPs3Lvvq5t7nVZw56V3ZCZpTBXUSs8/cHpRktPISFOBzVJiFOCiiIoxvDpp59m3SwfR754fn4+q4wXFMgP5fIIQV0+TfxazkD9GOCCvH688bs4A5yB5soAVcNTf5RWwynKUBXU4p6sKbZ9DXKHJWc2ofzuURiZmELs1Qki9wCIPYMgcvUHjDU32KlNjO8+nYTfTyeDcsN1hY+7JRY/5w/KFtcG5BGnKMPYzBJmTXmYJX0twFIMSLJjcO52jOxnura5r20dpUWZyEoOQXZqKFIfnEdyxEmUSeSVYKsKL0xZfh0WDo0T1Xfr1i3s27cPSUnKfnhLS0smxIcOHQoTE+0PoWrDubbXUGzh2bNnZQ19qBrep08fUIwgB2eAM9C4DHBB3rj88tE5A5wBQ2Cgrmo4HdAka4r7K4Cl5o6Tj3UrVRIU7n4f5feOq12GkdgUIjd/tSK9NjFOHnCyn+gK6q5JXTap26aQB646BjX0IbGdkFOG6PQSJOeWMTGuCU7m1XgQfhv3E6UJJwRd29wL95ENheILc1JDkZF4g73OTLgOOripCdZog2mfhoEa/egbkZGRLEs8ISFBaWgS4iNHjmRf9PpxISUlhXXXJO84gRJSqM29p6fn41oSn5cz8EQxwAX5E/W4+WY5A08QA9TaPusAkL5d+l1dNdx+KNDqdak9hRJUDBTV5cUo3P42KmKv44qLBa66WMKishpexRVwK6lEq+IKuJZWwlilgySJ9KO+7rhsJT8kOcRnPCZ3f5PttD5inMT3gGBHvPa0L9wc5Skm1LhHXvkuY9VvOqSpLXxtKnDiwjVkNqDNvTDXjaPLEXLyS0gq5fuudR3VgL1FIKYsuwWxiX4/B/fv32cVcRLkiqAqOFXDySdubW2tLU2Nch11/yQLDaWqEMzNzTFo0CC4uOh+FqBRFsgH5Qw8AQxwQf4EPGS+Rc7AE8UARRambQUyfgcqc2tuvTlUwxVWXVWYhYJtCyFJjUSOqQjrOjihStqgUgmiasC1pFJJpN9xtGACXkCfjBKMTiqAsbUTtlbPwIH0ANl7403PYJbJ7+zfteWO04FOEt6q4ru4XH2DmBrrNDaCl4MZ+/J1toC3kxluhsVgxfYzDWpzL8wTcvILXP37fc0f+SojGJUbw6hYxL7bObRDr+mfwLv/ZL3+Z0KV8D///BNkUVEE+cKp8jx58mSDaHsfHh6utEZKUhk2bBhsbbVvpKRX4vhgnIEnlAEuyJ/QB8+3zRloUQxQK3sS4dTaXt0BTdpsM6mGKz4XSWYcCn95C3TYkrDL1w6Rdrpla6uKcfr31vKp+LtiqFyMm5zGLNM/2L9NOwyD9fSvanw8qAK+PyQTl6LzUCFRKcVr+DCZmxgrCG9zJr69HMxhIpL+RvEwLRff7buK/RcjZCPUp829cHPElU04u/tV2VhWdl6wsfFGYVw8SlIyYVQmglGZNBPdytkD3f7xb/gNf16vnTfJG37o0CFcvny5BiskxKkiTgkqjxvl5eW4efMmYmLkXn3qrjl8+HBWIefgDHAGmpYBLsiblm8+G2eAM6AvBioygfTfpJaU/Jrih01DUYWuLwJuM5tdbGFlwl0U7lgMqpAz8Wpjjm1+0qqlsZEIM3v9E7klGXiYHYmkvGhkFmr2gQ+w7ojxFa6oTA7DT3FBOFg6UK0Ypx+qVscFIX7hQZ5SB07Vx2hjLmIV79YOZvBztYCHvbQKrg4ZecX4avcF7L8YKauK03X1aXMvjB9z53ec/GU6yDtOcG7VDebp7ki7c0FpCaZWduj03DvoOHkeRKb6E55kSTly5Aju3LlTY8sUF0hZ4pQpbgigRj8kxhWbD5E9hSrjvLumITwhvoYnkQEuyJ/Ep873zBlozgyQNzz2fSDpO/W+cLKkuDwrFeJ2cuHZnLZccf8iCnf+E+QdJxiZWuKnHgFILJGKbsWumsK+SioKkZBzn4lzQaRXSsrRz3cCRgdOZ5epesYn+mZhjtMZSNIeoCo/DWb9XoTlqEXs2tqEuJutqZLlxNvJHI5WdSeDkBD/4eB17Dh5F2UVyhaXsb388cXcUTq1uRf2nhp7Hoc2jQM19yGYm7pCcrsEit4eEt+B419G15lLQKJcH6D4wuvXr7OKuOphTRo/KCiIWVMMJaWEBDitNzExUWn71AWU8s55xrg+PhV8DM5A/Rjggrx+vPG7OAOcgcfBAHXSjHgJKApVnp0OZDqOBdxmSb8b8AHNumgrv/03CvcuA6qkgpX83pEjZ+C3uJ3s3xYm1lg6dgv7rgtUxTilo1ATH1XUJsR7eNtgSncXkADXBfnFZdh6JARbj4aAXiuCWtz/64WBLE2lPqD0lL3/6yUT46IqCxjdF8OoUm60J1tK1xeXwNZDP/F9ZWVlLB7wxIkToKhARdBhzb59+2LMmDFwdzecrq70f/ZUvSerigBKdenevTvatGlTH+r5PZwBzoAeGeCCXI9k8qE4A5yBRmKAElIS10gr44ppKZQVTiKcKuJUGW/mKL2wDcVH1sh2YWzvAYuZq/GfmyuQXSxtYT6x01wMa/esTjvVRow3hhCnKvgvx29j/Z/XagjxDm1csGhyb4zs4afTXhQvLsiOw/5v+8miDI0qjSGKs5T5xN07D0Sf17+AY9tO9Z5D8Ubqpnn8+HHWOEfR7kHXkLgl/zXZPqi5j6GAGv2Qn131F4d27dqhS5cuMDU1NZSl8nVwBp5oBrggf6IfP988Z6AZMECHNCPnALmn5YsV2wP+30q94c0U1cW5qEyJhCQ9GpLUKFQmhUGS/kC2G2r0YzN7PU4lHceBe5vZz52tPfCvEd9DLNJeRNUmxulw5q34ApA/PCShsIZHvL4VcYmkCjtO3WVCnGwqivB2s8e8p3thUv/2EImkByzrA8oTP7B+GMsXZ6gygjjWEkalImZJ6Tt/FTuwqS8cOHCAddasqFCOcqQDmiTCG7OhD1W1qbpNWeFUgXd2doaDgwMcHR1BBzHVWU0kEgnCwsIQGhoqizMkLig9hZr98EhDfX0y+DicAf0wwAW5fnjko3AGOAONwQClpjxYpBxfSGkp7TcD5j6NMaP+x6ySQJIZC0laNCqTw6Wvk8JkhzXVTSj27gqbl75DMSrx2ZGXQf5wwj96v49uXkO0XqMmMR6ZWoxz93NxNbYA6uIKGyLE6aDm+r+usQQVRbjYWWLh5D54bkjHBglxGpO84gc3jkL6w0eHeasBcZwVizKkqvigxeth7aY/G8aFCxewebP0lyIB5LseN24c6MBmY7a4p4zwGzdugGwy6iASiVhFXlGkk4C/du0aqDougER7cHAw87XTPRycAc6AYTHABblhPQ++Gs4AZ4AYoPzwqFelWeIyRSEGfFcCXm8DRmKD5IkOYUqFdxirelN2OB2YrK7UsiW9sQhmPZ6B1YR/AcYi7Lm9Duei/2R79XYMxNtD5XYWVQIoHzwupRhRiYWITi5CaGw+opOKZJeN7esG77a2rBqeUaC+YU99hThNcvxGNNbsuYyoRGkqjABbSzMmxKcP7wQzk4YLQUpROfj9KKTEPPqLSTUgSrSAuMgCPeYsQ9Dk+XqPMfz8889lgpisHnRQs3379o36GSQxTQcwU1M1dxbVdgEk1snXzrPFtWWMX8cZaHoGuCBves75jJwBzkBtDOQcl1pUyhSSIKyCgcCfAeuuBsMds5w8splUJoZCkhGnZDmpa6GUnCJy8YHIIwgiVz+I3dtD5OYHI3MbdivFGK489iqqqqWHOxcN+QptnTqy16riO/xhARPj5ZVVaqf18LKGxEZ9Cgolpgzwt2Nf9FpXXIlIxOfbzyE8PqOGEJ81uitmjekKEuX6wl/fDEVK/BnZcKJUczjZdMXg9zbqzSsuDE5V6Y8//hjp6ensRyRsP/roo0ZtcS9YTchuQq8FCAcwyfOdk5ODrKws9r2goEAjtXRt586dERAgbwClr+fAx+EMcAb0ywAX5Prlk4/GGeAM1JcBqorToc3k75VHoIo4VcYfY3IKNeahSrckORyVVPVOiWIxgdqCDmeKW7VnwlvkHgCRmz9EzrVbbn66/AnuJl9kU3TxHITZfT5kr7cdicfOk0kaxbfqmqyczGHtKu/WSe9TZnhvX1v097NDe3dLbbehdN2NqGSs+eMySJArgqrgVA0nnzg1+dEXSgszceDr4cjOvysX4xlm6NT/HVYZ12emuDDB+vXrmV2EQN7tDz74oFGzxKkaTlYTRZFNVpPAwEB06tRJbUY42VOys7OVRHpJSQk8PDxYggoJeQ7OAGfA8BnggtzwnxFfIWeg5TNA1pTod5Sr4mZeUq+4w8im2z/5vdMfKNlO6OBldanmKqTS4oxFoMOYVOkWU+XbPYAJcaHqre1GHmTcwdpz/2SXUxOg90f9wA50/nYyET8efKhxGA9nc9BXaqkERVXVEJuLYfyoKyZ1x+zsZY3BAfbsu9AtU9s1CddRJfzbfVeZRUURdEBzysAOeHtqP5BfXJ+IvLIZ53cvgAQlsmHNih0w6tU98Ogm7ziqzzmPHTuGnTulUZOEWbNmYdCgQfqcQjZWaWkpa9RDfnFFUEW+V69e7AAnB2eAM9CyGeCCvGU/X747zoBhM0C2FDq0mblPeZ0UYxjwA0BpKk2EklMbUHpus9Z+b2Y5URDeImY58YeRWHfbh+oWvz71JhJyotiPhSZAh66k4etd8hQWN0cztPeyRqC3Dfw8rODnaYXzMfnYdS1dKS3F39UCg9rZs4o4VcZ1AaWlRCVlITQ2HeHxmQiJTmGvVTFlUAdWEacEFX2iKC8Rp7fPRlLMCaVhrU28MeWDGzC3cdLndLKx7t+/j1WrVoEa/xCo5f2cOXMaba7bt28r5YOT1YQiCcmvzsEZ4Aw8GQwYhCDfv3+/UiWCqO/ZsycWL16MGTNmKD2JX3/9tcaTUbzfz88Pn3766ZPx9PguOQPNmQHqtBm3VDlBharifqulueJNCBLixce+1TijkaU9xJ7k9faH2CtY6v129W+UFV6PP4nt1//DxhaaAF0LL8PnP0fKhHawry3+Oz8YImNp8xs6pLnxbDLCU+SHOC1NRZjV3515w7WBOvF9PzGrRkdNxbEoQ5yyxClTXN+4d+E7XDm4BJXl8j2hwhh+7V7AiIXb9T2dbDzKGl+xYgWzgBCo3f2SJUtgZqY/HzyNS+OTPUU1H5zSW8hqYm6uW/OlRiOED8wZ4Aw0CQMGIchVd/r111+DhPWkSZOYIFcnwhXvoWvo4A1VE5YuXcrEPN3LwRngDBggA8UR0kOb+Y8i64Qlerwh9Yo3YVWcpi67sRdF++W/xMv83h4dpActWwXA2NatSYikVvd0kFOxCZCLeDQ++CEMJWXSA35UCV+9oBMszKTVbkpN2XoxVSm+sEMrK7w22AMuGg5yqm6GWtl//uvZWsW34j39O7Zm1pSufvrvREm54qd3zpFHGj6aWJxvicHTf4D/MOUijT4fDFXE16xZw/K7CSTCly1bBsoa1xcqKytx9+5dREREKOWD29jYMHuKIXX31Nee+TicAc5A3QwYnCCnPxXS/wAKIrwuQU7VcYqGEqri9O/o6GhWXefgDHAGDIiBqlIg/gsg/jPlbpuWgVJ7it3AJl9s+b3jKNz9vqxNPeV/2875gUUOPg6ciNyp1AToxc6r8eY34TIx3trVglXGHW1MmQDfdC4FV2PlWdNUMX+ulyvGdnSUVc/r2gd5wed/c1DjZWRD6dDGGV383FklnFrd6zM1RZhYUlmKkJNf4Nbxz0DRhgKMyoxhXeqDMe/v03uKiuqm9+3bB2oAJGDBggUsZ1xfSExMZP9/pdjlkzLBKRuc54Pri2U+DmegeTJgcIJ8y5YtjMnZs2ez74qWFXV2FFUBfv78eRw5coTbVprn55GvuqUykHdemitO1XGZ0hIDbT4E2ix5LAkqlQ9DUPDzQlB2OIE84LZzcOFeYgAAIABJREFUfwR5wx8HisrzlZoATQp6F+t/s0N2gTTDnEQ4iXES5aFJRcyikl0kzxP3cjDDvKGe8HbS3uoQk5KDKct/Q3GpdBxPZ1t08nVtdPGtym9q7Hmc3f2qvOsmXUD54plmaOU+DMOWbIGFQ+P+lYI6WlJ1XMCYMWMwbdo0vXwUioqKWFoLCXJFUDWc/qLL88H1QjMfhDPQrBkwOEGuaD9RZZaqFaNHj1ayo3BB3qw/f3zxLZ2BikxplGHKJuWd2vaVJqhQdfwxQJIZh/zvZ8rFuLMPbF7+AcbWjXNIUN0WSYAn5UYjJT8OyXkxiMm6x7LHmTC2a4+w67OQkC5NFSF7CtlUiqqrcTqSOmzKq+L0/thgRzzfy02n5BQS4c99ukvWyIeq3zs+fBaW5urzyhvrMd04uhw3jn6sNLxRiQiiJAu0HzYH/RZ+rddGP+r2QT7uTz75RFa5Jvvje++91+AOnNXV1cyaQhYVsqoIICtMjx49QH5xDs4AZ4AzQAwYlCBXtZ+oPiLV6jm9r2/LCjVboC8OzgBnoP4MGEEC26JdcCn8GsZVcvFYZWyLTOu3kGs1s/6DN/BOUVEG7A79G8aleWykKnM75I1eBomtRwNHVn97NaqQU5aG7NIUZJQkILcsDWklD1FSqTlKsSRpLqLjWrEB6dzmiL62iC8VIbdUeQ5bMyNMDDBGWwfp4U5dsPKPW7gQIc1StzY3wTdz+8PVTn+54dqsJTflKkL+ekl+aZURROlmEOVYwHfqe2g1cKo2wzToGhLKZJEUOmJaWVmxv9DS94agsLAQDx8+BGWCK4L86JQRLhYbZrfZhuyZ38sZaOkMODk5gb4aAwYlyKkCPn36dAwcqN5Lqu59wXPOD3U2xseDj8kZqAcDdFiTogwLrivf7DwZ8P8WoCSVx4SqwiwU/PQqqEJOIHsK2VTIrqJPUGRheNoNRKZdR1x2hKzbZl1zUOa4UeF43A6RdiSlpjD2XtYwta4p3vr52WLOgFagNBVd8eOhm/jyt/PsNsoP3/DO0xjcyVvXYRp0fWrYBRzZ/jTKyqRpJsZFYoiSzGFu4YJhH26De+f6nykgH/ipU6dAiSm6wNjYGG+//Tbzc1N1Ozc3V9Z0h6roNJ5i90xdxra3t0fv3r1Zt08OzgBngDOgyoDBCHLyfu/YsQNr166VrZF+tm7dOtm/ya6i6C2fP38+E+9UOT969Ci7TohL5I+aM8AZaGIGNNlTLPylQtxxbBMvSHk68ooXbJ2HyoRHnR6NRewAJx3kbChKKgoRkXYDEWnXEZ52HQWlUpFZG8zEFnC1aY3W9u3gbusNT3s/bP6zDJdD5RVVGzdLWDrK4/YoR3xwO3sMaW8PD/v6xfBdvJeAV77aD4o5JCya3AeLnulT13Ib/H55UR6Srh9H0o0TSLx+HIVmD1HlJPXHQ2IEk/vWcGjdESOX74S1W5t6zUcpKRs2bJB119R1kKFDh7KumA0V34rzUiWcumzSuPQLFgdngDPAGVDHgMEIcv54OAOcgWbKQHWl1CNOXvHKXPkmqNU9Hdps/e5jObSpxGaVhB3grIi+Iv2xsQjW01bCtGP9u4DqUgWvKLVHSbEbyopcUFrkhtJiV5SV1F4ptXI2h7WL1EJCMYbDAx3Q08dGJ5+46icqNbsQU5f/how86UHWYV19WXW8sZB5/5ZMhGdEXEOVROqjrrKuhMRbugaCON4S/r1eRL+Fq2FiUT+rSFlZGb755htERkbqvB2qjHt5ecHfX3/Z8iS+KcOcUloaan/ReUP8Bs4AZ6DZMcAFebN7ZHzBnAEDYqA2ewo1+DE3jENrhTv/CYo4FGA54V8w7/O8TkTqUgWvkpiiKM8bBbntUJDjBxLkuoCq4h7eNg2uhivOSRXxaZ/uknXapDjDP5Y/r9cIQ9UqeEmO1KOuBONqVPgXASbSCr1bqwEYMfPXelfFaQyyklBCSkJCgmyqUaNGsZQUEtuaQO3q6dClJlA2OLWtJ88ofXd0dAR10eTgDHAGOAP6ZoALcn0zysfjDDwJDOQcB5LX1mx5bwD2lOriXFSmREKSHg1JahQqk8IgSZe3nLcY9jroSxsIVfC7iVeRlB+Fakib86gDVbwLstuhMNcPxXmtUVVdv0N7Hp5WeG2iL2t1byLSn8Xhw59OYPeZe2zplKSya+lzCPBq+OEkTVVwdRzZtQ5AVesKZOfdZm9b2Xlh2rt3YWqh2y8simPTYUyqjKenp8t+PHXqVIwbN67WR6wqxrn41ua/CH4NZ4Az0FgMcEHeWMzycTkDLY0BauyTukUqxItClXf3OOwpVRJIMmMhSYtGZXK49HVSGOjgpiZQVZyq45pQWFaA85GXEJZ6DclFtyGpVo4XVLxPXRWcGvP4tLKEj7slArysWVdNN0dz3E0pYh01HzyKMVSd383WlLW4py96rW/sOReOJZuOyYZd9fpoTOpfv8hJrargj2Yi+4l750Hw6jUGXj1HIjvrDg7/JLfIjH35L7QJeqre242JiWHnjoTDm1QNnzVrFgYMGKCTGCd/N7Wr5+AMcAY4A4+LAS7IHxfzfF7OQHNhoDROKsLJJ67oERfWT+kpTWxPKTm1AaXnNqO68tGhwLq4NBbBrMczsCIxrqYLZ3JmKb4/tR75xsdgZCS1UqiDYhW8utQHbdxsEdDaGn4eVuyLxLipWGqRoOY9x8KyEZJQCElVdY3h6IAmVcH7+9mhvXvjNSMKjU3H9M92o6xCWt2fPaYrPpgxuC7GarwvKS/Fjc0fI/yvjTIvuLpBqAreuvdYePYYAbeOfSEylTYqKi3KxO//7YTiglT2744DFqL3U19jz549LKfb0tISwcHB6NChA6gJXG1WE8ZvaCjWr18P8o4TKNv79ddfR+fOnWvdm2plnItxnT8K/AbOAGegERjggrwRSOVDcgZaBAOCLSXrgHKre9ocVcRdngU83wJsejbddqskrNW9oh9cdXKKMhS5+EDkEQSRqx/E7u0hcvODkblNjXWSEN9+PAE3kw7D3bdm+3ihCl5ZHIhW1l3g6+KFQG8btHG1YFVwVVRIqnE2KpcJ8cQcqVBUBFlQOntZY3CAPfuuT0uKuoeQU1CCKct3IilTWunvE+iFLf+czKIOdUF2zF2cXfUacuLCau5JpQquKSHl+LZpiLnzO7vfxtEHw2afxoYftij5voXBSVxT9GDHjh3Zd8ruVsTly5fx008/gVJVCHZ2dnjjjTdADX1qAxfjujx1fi1ngDPQlAxwQd6UbPO5OAOGzkBtthRau6k74LEAaDVX+roJQbGFhdvfRkWsPN/c2NYNYk+p8Ba5B0Dk5g+Rc90HSQUhfuJGBixsY+Ad9KusMl5V4QCLqm7wtu+KLq27oF1rB7jY1W4jySiowPGwbJyKzEVxeU2fub+rBQa1s2cVcaqMNwXoECfFG1LMIcHFzhL7Pp3BvmsLSkUJ27eOVcaFhBQmgDVUwTWNS0KcBLmA9iM34o+/78o6Y9a1HsruFqrnFEm4e/du2S30HmWHUxt6LsbrYpK/zxngDBgqA1yQG+qT4eviDDQlA3XZUqjVPVXDqSpuVL/Dig3ZDmvos20hJKnySDvzfjNgOeYdtRYUTXMpCnGykZhZZKJt580QiaUtMJ0tffHuyK9BGeHaoDZbClW/SYBTW3tfZ+3G02bODQeuY9vREFl0oTb3UEV8x4fPoquf9r9EFabF49zX85B6R9pAiGBqZYe+81fBb7j2CTVkVdn1nw7MskIwcxuLc5GesjHJmjJx4kSWYnLv3j2EhYWBulxqA09PTyxevJhVyLkY14Yxfg1ngDNgqAxwQW6oT4avizPQFAwYoi1FZd/UVbPwl7cgyZZH2lmOWgTzQXO0ZkhViNONJMJJjJMoJ9iYO2DxsG9hb1F7PnhdthQ7CzFGBTliWKA96LU+QWL8q90XdR7yo5eGYObILlrfF31yJy6vew90gFMAdc4ctHi9zvGEdIgzPuwAG0YicsGt7Amoqpb+lUCT1SQuLg7h4eHMJ04HNysqKmqsnewpVBknewsX41o/Wn4hZ4AzYKAMcEFuoA+GL4sz0GgMGLAtRXXP1FWzcMdieXKKsQhWk5bCrNtErenZdiQevx5PVDpYSQc3u/TejUpxFBtHLDLFwkH/gbej5uQRbWwpYzo6obevDShtRd+gyEKKLtQFZiYivDahp9adOEmAX1izCHHn98umMRaJ0WPOMgRNng96rQuirm3B6Z3CL07GCCuYgEKJ1A9O3vBXXnmlzuo2Hdq8f/8+q57T4c+SkhL06NEDL7zwQp0HP7lnXJenxa/lDHAGHicDXJA/Tvb53JyBpmTAwG0pqlRU3L8IauhD3nECHdak7pom7Qdpzdr6/bHYczZZ6foBwU5o3e4QQtOPyH7+Ys9/omeb4WrHfRy2FNWFHL72AO+sPyxrd98jwAO/LJmi8+HM2ohLvnUa57+eh6JMOV8OPkEY/N5GOLbtpDXnwoVFeYnY/d9OKC+Rdm9NKeuEhJLe7DVZVJ566qk6BbXOkyrcwMV4Q9jj93IGOANNzQAX5E3NOJ+PM9AUDFRkAoUh0rzwotvy19TmXhGPKy2lDg7Kb/+Nwr3LgCrpAUljaydYP78KYu+uWrOnKsb7Bjli9tg2SCs/jd23vpWNMzpwOsYFzVIa93HaUlQ3eCMqmR3OLC6V2jY6tHFhfnBq7qMPUFX86DfPIDnlDIzzTSBKk1pAOk6ezyrjQmyhrnMd2DgOyVGH2W0lEgfcK5wESys7zJ07lx3QbExwMd6Y7PKxOQOcgcZggAvyxmCVj8kZaCoGSGAXR0iFd+EN6euC60C5NOtZIx5jWkpd1JRe2IbiI2tklxnbe8DmH99plZ4i3KQqxqcM9sC8Sb6ISr+FDRf+japqqdDv5NEfL/f9SDbX47alqHITk5KDKct/k4nxtq0c8PP7U3VKSqmNb7KmXN60GPlOMcAjl41VTmsMW7gNHt2G1vWoNL5/et8yRJ3/5NH7xggtmAh3716YN28eO7zZWKiursaFCxcQHx8vm4LnjDcW23xczgBnQJ8McEGuTzb5WJyBpmQgbjmQ8CVAnnBt8ZjTUmpdZpUERQe/RNk1aVY1QeTqD5vZ61mFXFtoEuPpBQlYc/odlFRIEzw87fywaMh/WaJKWn459odksm6aqk18Gistpa79UHb4c5/skqWpUFwhiXES5Q0F2VLo0Gb8pQOo9CxBtb380KS1Qxs8/69IiMTShj664uC+bUg4PxfGkI6ZVNoNQYP+hWnTpjWqRaWyshJnzpxBWlqabMnUYKhPnz66boFfzxngDHAGmpwBLsibnHI+IWeggQxQVTx8OpAhF641RhRZA5aB0qY9lh0B666AVTAgtm/g5I1ze3VxLmv4UxF9RTYB2VNsXvqOece1hSYxTiKcxDiJcoKQqFJWYatRiDdmWkpd+8nIK8ZLK/8AVcgJZE8hmwrZVRqK8D834ua2FdIEFdMqVPgXyqrjwthdhy9B7/ErdZqquLgYmzdvRun9z2AjTmH3llQ5Y9DMQ+jevXGbR5WWluLUqVPIyZHyRaDKeLdu3WBkpP8DtjoRwy/mDHAGOANaMMAFuRYk8Us4AwbDgKQQCH0ayD0tX5KZl1R4k+C26iL9TmK8mUCS/gCFv/6fUqyhaceR7ACnujb3mralSYyTPYVsKmRXIVCiyozun+FarJPaiji1sR/ZwbHR0lLqeizkFZ/9n70IiZbajihDnA5w0kHOhiAvIQrnvp6PjIhrsmEUq+OWNu6ytvbGxmJMWXwLju7aeb0TEhKwdu1aiArOwtviEhu/GmIMn30E7YLVH5ZtyF4U783Pz2eV8YKCAtmPu3btylJcODgDnAHOQHNhgAvy5vKk+Do5A+QLvztOekBTgNfbQNtVj6VZjz4eSEXkOVYZF5JUaEyLYa+zL12gSYxnFibjz9BNuJssz+72sH4VoYlBNawpPbxtMKW7C7yd6mfV0GW9mq5V7a5JYnz1vLEY28u/3sNLyktxZ9dq3Pntv0rdNm28vZFrEybz009dfAsX9i5Caqy0EZCrd19MXiQV17Xh9OnT2LlzJ0SSDATb7IOxkdSf32vcF+g24l913d6g96lr59mzZ0EVcgJVw8mi0rZt2waNy2/mDHAGOANNzQAX5E3NOJ+PM1AfBuiwJlXGSx7I7/ZdCbRZUp/RDOKekjObUHJinWwtZE2xemY5qDquC9SJ8dnjXXAkfDsuxB5EpaRcNlxp6SgUFI9TGt4QhLiwoDe/+xsUcShA14Y+qryl3buEC/97E1QdF0BZ4p1feBe5onDcv/Ez+7FP8GSMnr0XuekR+P2/nVBVJU3jGTh1PYL6vaH2cVA++M8//4zLly8DqEKQzUFYi9LZtSTmJy44B6q0NxZSUlJw7tw5kHecIBaLMWDAAFD3Tg7OAGeAM9DcGOCCvLk9Mb7eJ4+B/MvAvWfkySnUuj7gB8B9drPkgqrhRfs/RfldeQ44S1KZ8RVE7u112pOqGH9mkAvad7iFE1G7ZYc3hQFLy7qhoOgl2fiNLcQfpuXiu31XcSokFvnFZTrtiy5eNLmP1g19VAdPun4cUUe2KTX4oWtcAnth0OJ1MLIwZu3sBeFN1XEnD2mk5PXDS3Hz+Ar22tTCHs/9MxxkZ1FEUlISNm7cCPpOaGV2F60trrLXdBiUxrN3rds2RTYTavaTkZEBU1NTlsBib2/Pvui1pi6c1Mnz0qVLoFQVgrm5OQYNGgQXl4Z77HV+UPwGzgBngDOgBwa4INcDiXwIzkCjMZB9GAibBpB3nKkda6DDDsDpqUabsjEHrspPQ8Evb0OSGimbxsS3J6ymrdQpSYVuVhTj1HlzxMAElJr9jdySTKUtVFZ6oqhkAsorpAKxsYU4Hcj8avcF7L8YKWvkoyun1OaequO6oCQnDfeP/YrIv39CYZo89o8Jays7dP/Hv9Fh4mtsSOqeSV00CUJ1XJhLUlnKGvrkZ0or9f/P3pmAR1Veb/ydLTOZrGTfd0JYAmEN+yab7KgUcUMttRWXqq0Vq9Za7b9ardiqWK0KKoKIIiD7LoQ9gbAESEL2BLLvySQzyeT/nDvOlkxClsnqOc+TJ5OZe7/73d93a985vN85oVH34o4HNhmmQhlxyoxThpzCVlKCSMcfgQZdVZVxi9YgctIzLU6dLCbx8fFIS0sziGpLJ5DQdnV1haOjI1xcXISunpQZv3BBtx+Aws7ODtOmTROO4WACTIAJ9FYCLMh768rxvPs+gbwNQOIjgL6ZD9UOH7QFcJrYK++9LiMelZufh7ayyDB/+cglsFvw59tu3qRShOm3qpGUXYmUm1W4klaOlJwqYRyHfikIG3gMGlG2GRet1glVqrmoVY9EQ4O4S4T4/3bFYtPhy6jV6HzUbQ3yjP9qymD85YEpre7Cqc+GZ57aZeYR1187aOIijPntm7Bz020KJaHdXHZcf05O8kHs+nimYfp3rtyDsjo/YfOkqRgWi4EJfj+htlwn3n1Cp2L+40eavW0S4levXkVycjLq69vHyHRwyqRPnz5dyJBzMAEmwAR6MwEW5L159XjufZdA1jtA6vPG+1MEAZF7elX1FNPFqY37AVU//p+h8yZVT7Gb9wLko+9psoaNxfe1jApBjKvrtGbHKuxz4R28H3aOGWbvNzTYolo1HaqayfBwtMOEMCfhx9PRplOeF7KjfLEvHl/sj29iTRkS7IEX7p2I6Ag/q167pWw4XUjh6IqwmfcjfPaDcPIPN7t2S9lx0wOPbHoQyXEbhLfqRE6IL10CbYPEcIibmxtmjqhBytl/C+/J5Pa45w+X4eAS1ORe1Wo1EhMThR96bRqU+aaqKOQBLy4uBlVNod+lpaUGf7gleGRPocw4ncfBBJgAE+jtBFiQ9/YV5Pn3LQKUDb/xFHDzv8b7ojKGQw8AlCHvhUFdN6n7pj5ESmfYL/snyKpSVqURMt3pudVC5pt+svJUTcS36W3bKIrhGXAMTu6XzYU4ZKipGQ9RwxyMCfLC+FAnUAnDzgrKgm84eBEf7TjXRIhTvfCnFo/BjJGhVr18+c1UoVpKyuHNFrPhXkMnImLuowgYN89iy/vWZMdpwleuXMHxo3vQkPYypCKdgL5VOwxZKl098TFjxmDejKHY899JBh/6hCXvY/CEJ83ul7Lg9H8yCQkJTYQ4ecQjIyPh59f8lxXymJeVlQn1xemHXpOgDwwMxMiRI7nGuFWfLh6MCTCB7iTAgrw76fO1mYApAU2hruFPyUHju2RPocw4ecd7YdQcX4fqA++jHmLc1Hoh2344ssOWIbtMgqSsShRXmGdLW7pFf+8qePjHoFYaC4jMs+UazUgEOt+F6RHhGOpnD+qu2VlBpQk3HbksCHHyi5tGoKczHl8wGovGD2i15aQ182xJiLeUDW88dkvZcRK7J0+eFGwpVE6Qwt0mEcFKXRlEQAzHoW9j6qz74O7mjG3/GYeim7oSnP4Rc0C2Fn3QZkuypZCw15ck1H/m4OCAwYMHIzg4mAV1axafj2ECTOAXQYAF+S9imfkmezyBqiu6SiqmZQ3d79Ft4KSqKr0wyKZSuv0f2Kyej72aKdCg9ffh46ZAmI8dIgId4OFagQzVj7iYc9RQM1uPQyKKwITgFZgRMRQOCqOdojNwkRCnjZof/XgOVEHFNKit/ZOLowX/N/nArRUtCfHbZcMbz6FxdnzJM3GoUDsLovnatWtISUmBVmv+RYfGGOF+CFJNujCcvjb56Z3P49LRd4T3qBLL0j9ehp2Tn7BBkzZqUkbctFEPHUc+b8qIh4WFsRC31gPC4zABJtBnCLAg7zNLyTfSawkU7dRlxvWVVOhGAl8Fgv7aa29JnXAQV775AB/U3I8sbfMdJm3lEvh72CLc3x5BnkqE+tohyEsJe1spqKnPgcRNiM083ESIqzWRGOa7FL8ePxoScedlw/ULcDAuBe9tPY2kbOOGVPrMUSkXhPjy6ZGQy6z3haAlIR4wbj6GP7AaLiGRbXo+TLPjDXbDkFAyGdTu3lLY29sLNb2plKBCXGpWmzwieqVQoUVfMnHqsnUIH/0wsrOzcenSJcH7bRpUznDIkCHo378/JBLrMWrTzfPBTIAJMIEeToAFeQ9fIJ5eHyeQ8QaQ/orxJsmaMmAdQNnxXhq1afHY/Nm32Ki6U7Cq6MPTRY4wH3sEeSsR4mOHYC+lIMYbx+2EeJVqFu4ePhwLhrl1OqEz17Pxf18fx7XMArNrkRBfMSsKK2ZHCaLcWmFtIU6lCamqyZXzh6G69iehgQ/FlYrFqK53bTLtAQMGYMqUKRg+fDhkMpnhc9Pa5KYnBQyaj+HzPsX58+cFj3djIU7j0Q+Jcg4mwASYABNongALcn46mEB3EKBseNJvgPxvjFenSiqDfwDsdQ1aemPcTEnBPz85iYQ6Y+tye4UET94VijtGNt+0hbppJuSeQVzWESTcOmMxI05CvEHrh19P9MbkcOdOxROXdBPvfX8aJMhNg7LglA0nn3g/h6ZfJto7KRLi8V+/ibSfvm+yWbM9GfHKykp8//33OHHihGBDCVYeg7tNsjC9Ek0gkqt03VCVSqWQvR44cKDwQ5VTLEXj2uR0jI2tC7zH/RdFpbr64/qgLDhlw8kn3lxjn/Zy4vOYABNgAn2VAAvyvrqyfF89l0BtNnBlAVCp2xAnhPNUnV+8l1ZSoVs4eDwJH+zIQpXWWBN6aIAcf3owEpQdtxSpRQk4l3EAF3NimnTWpOPr6iJRUT0L1NxHIRPjiWm+GB7g0GlrS5nw97edBVlUzEWmGHdNHIhn7h4H8otbK9RVZYjf8Cau7/4c9eoas2HbI8RJfB87dgxbt2412FEU4nIMdfzekB2vdH0G4ZF3YNCgQQgJMX5xut09Na5Nrgj5PaTOYwyniUQiYbxhw4ZxXfDbweTPmQATYAKNCLAg50eCCXQlgbIYXedNda7xqt4rgf4f9drNm5WqOry78SqOX60w3JMEWjwy1QH3zBvWxONNlpRzmQcEb3hxdZ5F+j5Oo3EtewrUGp3/3MlWiqfv8Ou0MobHLmfgmyNXmghxuvZdkwYKGXGqoGKtIPGdsO0jXP52DUiUm4Z/9Byhq2ZbPeKpqanYuHEjqK28aQxyPQf7+kvCWwGDFmLOo9vbdRtkfzn43Uu4efkTSF0nQ+57n2EcEuKUEacKKhxMgAkwASbQdgIsyNvOjM9gAu0jcOtTIPlxY+dNqp4S9j7g87v2jdcDzjqfVIp3NiWhoNxoW/AX38LqZSEIHzXCMMMqdTnOZx1FXNZhZBRftzhzN3sfjPSfjsrqEdhm7IwOdwcZnp8dAB9n63m1aQJUsnDr8auCEM8pLG8yJ6ohTrXEqaa4tUJbXyfUEL/w5RuoKrxpNiwJ8FGP/BW+o3R2ktaG3p5y/Phxs1M8PDxw1/yJiN+2yLAB8+7nLsDVp22WKKqccuPGDVy8eLFJLXGqIU6VU6imOAcTYAJMgAm0nwAL8vaz4zOZQPMEqMEPlTKsiAWqLgLlp3Wv9SFzAwZt0VlVemFQVvyz3RnYedIk0w9grs1P+M3yMbAfahSVe65+gYOJ3zbxhdNt29k4YpjvJIwMmA4vhwhsOJ2HY0nGKh1+/eR4cW6gkCG3VlA2/LufEnDgfCqolGHjGD/YX7CmRIVatxETtbiPXfdXFKeaNzSilvbDH3oZodOXQSxp/X1asqfQvdBmzHnz5mH27Nk4sfUxoSIKRdCQxZj18A9twkj1yGNjY4XOmabh6ekpWFOa85y36SJ8MBNgAkyACQhN1ESJiYkN4eHm7ZWZDRNgAq0kYEl8kxjXmnuCDaNR580hPwK0ibMXxqG4Any0PU3osqkPV1EJHpd/jeiFi6GIXia8rW2ox5dn38TFHPPMrVRig4GeozA6YIbwm/4+m1YuiPFikzGpyyZlxsk73tG4XTacNmjmzwSTAAAgAElEQVSSR3zplMEI8bZutpcE+JmPVyP3kr7Bju5ubOycEPmrZzF48eMWu2q2dM/N2VOoOsqyZcsEodzarpyWrkP2lPj4eKE2uWmQJWXUqFHw9vbu6JLw+UyACTABJmBCgAU5Pw5MwBKBrHeA7H+Ze72tQcrzAZ1fvBd23szKV+GDH1JBNhXTGCu5gMfkm+A2/SHYTvut8FFtnQqfnnoVNwp03mUK/37hGBs0W8iIU2acggT4FydzEZdh9J/T+xPCnPDYZJ8O1xinDPhbm2Pw1cFLFrPh0RF+uHfaEKHFvbXqiJMnPPfScRRcj8WtSzEouH7OjJfERiG0t496YLUgytsSGo1G2LB54MABs9PInrJ8+TL4uDagICsWRTcvIuXyDtSUZwrHOfpMRtTcj+Hs7CzYS5qrftKcPYUqp5BHnCqxcC3xtqwYH8sEmAATaB0BFuSt48RH/ZIIkBhPfb7jd2wbpith6BD98+9RgNR6GwM7PsHWjaCu0+Kb/WnYfDQX6nrjOZQVf0T+HUZLLglZceW8F4QPK2pK8PGJl5FTZsyuTglbgoWRKyEWGRvDHLhajC2xBag2GdTFToYHxnpiTLBOsHckSipUePajvTiZkGU2jLWz4eQFz084hdzLMci/dq6JJcX04mRLibp/NRx9Wl/dRH9+VlYWPv30U+Tk5AgVU5SSEjjalGBgiANsRbdQkpsAKk9oKZQD/w9i20DDR9Q109XVFY6OjnBxcYGTkxNI7MfFxTWxp5BPfOTIkbCzs+vIcvC5TIAJMAEm0AIBFuT8eDABUwIF3+mqoLQ1+oj4Nr3tBnU1zh2OwfvHGpBba2/4iCqozJUdwT2yPVCIaiEfuQR2C/4MiCXIr8jC/069KnTZ1Mf8wY/gjgE6GwvFzdJafHLsJm7kq8wo3zGwH5aN9oDSpuPdHKmj5hP/2WXW4p484dTMp6PZ8LKsJCHzXZhIGfDjqMzTZaFbCp/hUzF65RttrpxCY5JXnDLiVFecXvsqzsNbfglikcm3o2YuLhJJYOOzDDLPebebYpPP2Z7SZmR8AhNgAkyg3QR6lCB/4oknDN3eyAe5aNEi3HefsbQW3SWV9Woc27dvx+bNm4W3Q0ND8frrr7cbCJ/4CyZAJQkvzTR6v50mApF7eqW9pL2rSCJcc+0o8i7GYN01LxxXjzQbqr84HSttNiMsxA02g2bAZvAdEDt6CsdQ9ZTPTr8mZMgpKBu+bMQzGBM4U/hbU9+AHy8WYnt8Ieq1DYZxqXoKNfshz7g14kh8mpAZr64xetyfWhyNp5ZEt3l4qopCHvA8yoBfOiFkwmvKi1ochzZmOgcOhPfQSfAaOgHuEaNh20/HqK1BmyrXrVuHxMREISve3+4o+snSmh1GqvQBbPwgsQuDWBmIiGGzERw2WMh6l5eXC7+ptX1dXV2zY7A9pa2rxMczASbABDpOoMcI8ldeeUUQ0w8//LDZXZEgtyTCTQ+iY1577TWhOxyNQ5uOSMxzMIFWE6i+DsRPAjSFulOUEcCwI726UU9r710vwtVXD0GTfAL7VWOwSbMQVQ3GTpR2IhUe8DyP+RP9zES4/hrX82Kx/szfBe84hVxqiwfHrMZgL50ITsytxmcxt4TsuD4kYhEWRblhwTA3yCSi1k63xePW7jiH974/ZThGqZDhzZUzMWd0WKvGp/rgOu/3cRQkxgoCXKOqavFc8oS7R4yC5+Bx8Bw0Fh6Dx0Fm23F7x+nTp4X/9lVXV0MMDQbYH4CD9JZhLg4uQXD3GwWPgGjY9gvHtdRqVKqMVWOioqKE5j+WoqKiAmVlZUIChH7otUqlgo+PD2hjKNtTWvW48EFMgAkwAasR6BGCPDk5Ge+99x4+/PDDJjd2O0FO2XEqy6XPitPfVBngueeesxokHqiPE6AmPSTGVTd0N0rdMkmMkyjvo9FYhDfUqZFe74dP1cuQrDWv/jI1oAq/XToYbj6+FmlQg59Ncf8ylDV0UPTDw9EvI8R1MCpq6rH5XB6OJppvBA3zsBU2bVqrtjhlw19adwi7TicZ5ujr5oi1v5/X6jril75dI9QHp6x4S0EbMT2HjIPHoLHwHjpRsKGQKLdWkAD/4osvBD83hUyswgC7fVBKjJn5yEnPIHrB2xCLpaAsOnXnrKnR+cepY2Z0dHSbunBaa+48DhNgAkyACbSPQI8Q5DExMVi7dq3ZHegz3qaWFUt2lMYCnMbat28f21ba9zz88s6qr9TZVKhOOAVVPyGbCtlV+lhYEuF0izUNcnynuRO7NdNQD2OJQR8XGX6/NBwjwpvfiHok+TvsuPypgZSL0hO/nfAGXO38BBG++Vy+2aZN8ocvHeWOmYNcrEY3t7gSv13zI6jtvT6oesq7q+a0us198oGvEfPuKotzIruJ19CJQvabhHhbO2i25UavXr0qWFQoa02hEJdikPMRSLXGOuBj5v4DUdNXC5/funUL1BBIb0GRSqWYMGECfH0tf3lqy1z4WCbABJgAE+g6Aj1GkJuK6PXr1wtex8ZZbvKYz5o1y8yOwoK86x6WPnclqh9OGzgLt+lujTpnDtwEuN/Tt25VW4/qfWtQe+47UCbcNM7VD8W62ntQ1GCsvW0jFWPZdF/ce4cf6HXjyCpJwrW8OFzNPWPWddPbMQiPT/wH8soVQinDtELzTZsjAx2wYrwXqJKKtSIu6Sae/mC30HVTH1RL/G8rpkEiaV398pL0q9j13AyDNcXeMwA+w6fBY1C04AOnvzsjqMNmZmamUDUlOztbeE2VVPRhL8nHEJfj0Gp0/7pA2fDJS/+H8NE6W196ejpOnToFKlVIQZVTJk2aBHd363UW7Yz75jGZABNgAkygKYEeIcgbW1aay3KTUKcw9Zlb27JSVFQE+uHo+wQ8yl+Hc9UGw40WOP4ZJXYr+tSNi2sr4BDzH8humXeHLNC6Yr1oBWKrg83uN8LPBr+aYA9PZ2Olk9r6amRVXkdW5TVkVFyFqs68ZjgN4K0MwTTfx3EsQ4oLucYNm/SZi60Id4aJEdrPOj5x/YT3x2fjgz0J0P68QVQsFuF3swZi7sjWC+j6WhUuvn0/VAU6ISx38UbUn76G1NbBas8BCWb6b0pBQQHy8vKE17m5uaiqat6b7uVQhCD5Pmh/9uRLZEoMmv4uXAOnCfOi80nE68PGxgbU3I1EOQcTYAJMgAl0DgEqF0s/nRE9QpDTjZluzHz33XeF2riNN3hShnz58uWYONFoJyAx/+qrr/Kmzs54OvrymI1rjfs9A4Su6VN3XJ9/A5Ub/4D6YmPWVeQ7BHsVv8Km665QqY0bAJ3sZHh8UTDuGKnLruqz4Il5sUgvvm6x7b0e1uiAmfCwW4FvzxWZ2VNoo+aiKHfMG+pqtU2bdM1aTT3e+iYGGw5eNKwX1Rb/z5N3gqwqbYkjf38I6THbhVPIBz5/zUGrWVLIfnLkyBFcuXJFqPHd2hgT0QBx/pfQanVedqWDF2Y8tAVewRMFiwr9R1tXi1wX1Oxn+vTpLMZbC5iPYwJMgAn0QAI9RpBbKl3Y2FtOdhW9SCcBv2rVKkGcU+Z8//79Al6qsMIbOnvgk9aTptS41jhZVMiqQpaVPhKaxOOo3PIiyDeuj8yoZ/FhyhCk5xrfo8/mj/fC/bNckVV2EVQt5VperKF0oSUcVEElzG0oBnmPga10CLbGaS3aUx4Y6wV3B+vZU2gu5BN//uP9oDrj+gj3c8XHzy4AbeJsSyRsW4uzH79oOGXC7/+D8Dkd+xcSEt4nTpwQhLipaLbIUS4XWtAHBQUJ1U38/f1Rnv4d4vb92XA4VVKZ/uA2FFXIQMmHxll1sqdMmzYN5B3nYAJMgAkwgd5LoMcI8t6LkGfeqwj0kVrj1D1z/Z5M7D+Xj7Kq1mdfTdcqNLAYk8YUobj28m2z4B4O/kIJw2DX4aipDUJqYT2u3apq0tzH09FG8IkP9TM2ErLG81Ffr8X6/fF4Z8tJ0Gt9zBsbjr8/cgeovGFbguqK731hvqGiSv+Z92Pic+Yby9syHlU6IRFOGyypSkrjcHNzEwQ3bbbU/3Z2kKLoZjyKc68Ire4Ls2KF1/pwdIuA1+i3cCu/yuATNx03JCREqKZCVVU4mAATYAJMoHcTYEHeu9ePZ98WAn2k1nhKThXe3JjUJNN9OxQSaQ0c+qXAyTUVLu6p0GjLmz1FnwUPdBkJUcNgZBUrBfGdUWS5NXtn2VNogjmF5Vj9v4M4c93omXZUyvHKg1OwaHzbS1OqSvLw49NTQS3vKahqytx39rWrdrjelnLx4kWhi6ZpyGQyoeX89OlT4aysQUnuFRRkx6E0/7ogvqsrcpvlL3McCJvgP0IkMfeEy+VyoZwhVZyitvccTIAJMAEm0DcIsCDvG+vId3E7An2g1jh1t9x67CY+25Vh1umyuVsXibSwtb8F+34psHdKha1DDui95oKy4IH9RkGCQSitCsD1XDUKKprPvudkpCLvVjaG9A/AO7+eigA363TaNJ3f9pPX8fpXP6G82thQiHzib/5mRpstKjQu1Rg/8MrduHnhqHAZauCz8IMYOPqE4PzBN3D1xIctCuXbPWYd/Zxa3Utdp8LGfwXotT48PT0RFhYGPz8/UCdNDibABJgAE+hbBFiQ96315LuxRKAP1BrPK67F298k42JKmeEO7W2leHJJCKa45aBy8/PQVhah1EaCFEcbZPgHI1VaA5WmstlngrLgPo6DYSsbitKqcKTm2wqNfFoK6q7p62SDtJTriEtIMRwa6OmMt387C1GhXlZ5BkmAv/z5Iew993OzJtp0KRHjj0vH4+FZUa0uadh4Mue/fAMXN71tePuOv3wNv+g5OLxhOVIvfWeVubd2ELHUFmKFD0SKIIht/SC2DYTE1h+Q6L7YcDa8tST5OCbABJhA7yfAgrz3ryHfQUsE+kCt8UNxBfjgh1RUqowdJIeFOuH5e/vDNmU7Eo7/Gyn2UqQ62qDEpuXsqbOtL+xlw1BdOwCZhT5QaVo+nqwoYR5KDPCyRbinEqFuCrz46X4zoazHT4J51YLRWLVwdLsFM411MiELqz89AGr4ow/auEmCf2BA+2ts58QexP5X7jaMOeTupxH14AvY9/kC3EzRZcw7K2wd/WDjEAqt1AsaiRfECj9BjFsKzoZ31irwuEyACTCBnkuABXnPXRuemTUI3HgKyPnAOBKVNqQSh70gSICv+fYGjl0yVhShDPWv5wVigU8G9l1ci2PiQmhb2NMnFdtBKRuMGnV/5JeFQFNnbABkCQF10hzgpUS4py0Getsh0FVhKFlImymf/WivmRifHBmIy+n5KKkwNgGiLDmJZ8qatzaolOGR+DTsOJWIg3HGzDud//DsKPxh6QTIZe23alTmZWL7ExOhrtL9C4Pn4HGY/PKnghinjZX60Lekr69vaLFaipOTk1DdhBrx0Gt9UMfM0tJSobEZddvU/+ib91jiQTXEqdqKl5eX8GNnZ9dabHwcE2ACTIAJ9BECLMj7yELybVgg0ItrjZ9PKsU73ySjoMzYWTPIQ47nBiXBO3kjjtuU4rCPpUomEjRog1Fd2x8aTTg0dYEtPhpOtlIM8iEBrvshAW4pqms0Qnt6042VJJT/fN9kIZNN9pJjlzMMp1LVkxeWTcTy6ZEtXp86bW6NuYZ9526Y+cTpJC8Xe7y5cibGD/bv0ONdr67B7j/OQWHyBWEc236emPq3dTj63cMoLzRaYqglvd/QlS1WS6ENlTNmzBDKq1KJQxLeJMCp2U95ebnw+nZBVVE8PDxAmXAS4FSBhYMJMAEmwAR+2QRYkP+y17/v3n0vrDVOpQxPXy3B4bgCnLhi3i12gVcKllV9BJm2FhdcbbHT39hJUqmRoax+FKrrBkOjCUVDg7zZdfVxlgvZbxLflAFvTZ1wEuO//td2kHjWh16Mm16IGvVQwx7KdutjWlQw3lw5A9S4Rx8ZeaX4IeYatp9MFCqoWAoqZ/jaimmgaiodifKbqTj7yYvIOrNXGEYskWL071/H+ZOvGzZvUkv66IUf4HyKQsiKW6qWMnToUKFiCnXC1Ge9LZU3bG6uVBGFxDdlwkmIc93wjqwqn8sEmAAT6HsEWJD3vTXlO+pltcavpJUL9cSPXyoy84nTQrqKy/G4zZeIlCQK63rNWY6tgU4Gm4pI44uCymfR0CA2W3eFTAxvJzlC3BXw6ydHgIsC/i5ykCWlLVFQVo2nP9htJsafuXuc4BO3FKm3SvDs2r1CAx99kBgncV1YVoUdJxMRn2K53B9ZXBaOG4CF4we0ye5iaR5kTYnf8Cau7/4clCHXR+iSe5GSsRGaWp0/XSa3h8fQP2PfiVtN6ocrlUqhsgm1SW5trW86jjpnko2Fug3369dP+CFbCgcTYAJMgAkwgeYIsCDnZ6NvEegltcZvFtZgf2w+DsblgyqoWIoJ0jj82mYz7EQ6f3amvQxfh7igTtwg/F1X54vSiifhZm9vENwkvEmAUya8o0Fi/MF/fA8S2fogiwplx1sK8pq/t/U0Pt1z3qyJj6VzSKzPGR0mCPGR4ZY3ObblPkh8J2z7CJe/XWPwi+vPd42OQn71SUNLernSHbniRUjO1vHUB2WzqXkP2UpaEuKU5SbxbSq8SYhzWcK2rBgfywSYABNgAkSABTk/B32HQA+vNU4dNY9eKMSh8wW4llFhkbunuACTJOcwWRoLek1RKXbA0X5jcMEvERDpPOXaBk+M9H4JMwYFWkV8N55MYzFOFVTIE347MW46Dllc/vjx/ia2FNqcOWloEO6aECH87shmTf31qL54yuHNuPDlG4aGP/rPqPGPy7jBuBb/iWF6Ihs3XCycghqtceOpra0twsPDhYx446AShCS8SYDT5yTa6TUHE2ACTIAJMAFrEGBBbg2KPEb3E+jBtcYpG/71wSxQ+UJq7tM4HEVViJZewETpOUSIUw0f31AMxAn76bhsHwoHpw8hFulEvELmjKcm/RM+zgGdwp0y4g//8wdD2UES42senyNkstsa5D9/a3OMUMrQzUkpZMJpHFNPeVvHbHw8lTOMXfdXFKdeNvvIzs0HkcufQ255DJJjvzR8VqN1wbXKOdBodb52sViMoKAgBAQECK8dHByaWE7IvsLBBJgAE2ACTKCzCLAg7yyyPG7XEeihtcZbEuIy1CFKchVTZGeE3/Q3RbXSBz/JxuKc3QQUSj0FEd7PeS3Eojzhc2rm89SUd+DrFNopfEmMk02FMuQUHRHjnTJBk0FJgJ/5eDVyL8WYXcrGzgmRv3oWyjAvnNn1J1SVZRs+r6jzRGLlbGghE95zd3cXfOKU7eaW9J29Yjw+E2ACTIAJNEeABTk/G72bQNUVIOM1gKqq6KOba423JMQpA06ZcMqIU2acQqR0hs3gGfhJMhYbbxo7XYZ7SSCSfoDi6mThOLFIgicm/xMhroM7Zc2upOXjt2t2GMQ4lS78z5NzQbXGe1KQT/zcZ6/g2g6jBUX48mCjQMTcRxG+8CGc3fdnpF/ZZjbtIk0YUqomEUno7SmDBg3ilvQ9aXF5LkyACTCBXygBFuS/0IXv9bddehTI/hdQtNP8VqjpDwnyboiWhPhoySXcI9uDIIkuWyuS2kDWfwJsouYLv7+OLcbeK8WGWc8e4oTKug+QlK+rnU1i/KExqzHMlwSl9YP83lTakCwmFCTGP/vDIqtstLTmbCkrfuztx1CSftVs2NDpyxB1/2pkpe3Gub2vQK0y1gNXa+2QoYpGiSZYsKSEhobijjvuEPzi5AXnYAJMgAkwASbQ3QRYkHf3CvD1W0+ArCmUCc96C6g0dlc0DOC9Euj/Eand1o9phSPbIsSlgVGQD50rZMQpM06x4XSumRifM8QFdaLPcDHnuGF2dw1bhUmhC60w26ZDNBbjVPv742cX9CgxTps2r25bi7h1r4Fe68Nr6ERE//ZNiO1lOLr5EeRnnDa7wfzaCGTXjEZdgw18fX1x1113YciQIVwJpVOeJB6UCTABJsAE2kuABXl7yfF5XUeANmze+hTI+TdQk25+XbEC8HwA8PsDoIzoujkBwgbNr/Zn4ZtD2U02a5pmxFMcbXAxKBCpMg1U9Tpvdlti9sAHMGfgA205pdXH7j13A89/vM/QzMfdSYmvXrwbId79Wj1GZx9Ibe+Pv/u4mVecfOJjV72NoMmLEH/4TVw4+HdDOUOaD1VPSaueCPKMU4WUqVOnYunSpZ09VR6fCTABJsAEmEC7CLAgbxc2PqlLCFAZQxLhN/8L1DVqSS51BnyfBHyeAGyMvusumReVIlTV4f82JOHcdWONbrq2Xoi7y28i3kWB8979UCrS2UDaE5QVp+x4ZwSJ8Wc/2muoFd4TxTiVMjy99nmzmuKUFZ/03EeorM7EsS2/QWn+dRM8YuTUDMOt2mHQNkiErPicOXMwbty4zkDIYzIBJsAEmAATsAoBFuRWwciDdJgA2VFog2ZFLFB1ESg/rftba+yyKFzDNkwnwn1+B1B2vBsiPbcar667BrKq6GOkJAG/ku1Efb98XHCxRaKzAlo0LXHY2umSZ3xs0BzcHbVK8I9bO7Yev4aX1h0yiHHKiJNNhbpldldotXWI3fsKrp/5FDVVhW2eRmW9B1KrJgnZcSpTGBERgbFjx2LEiBFtHotPYAJMgAkwASbQlQRYkHclbb6WjkBrxbcpL4dRgP8LgNviLveIm07j2KUivPNNMlS19cLbEmhxn9236OdxAefdbFFqoTW9nY0jxgTOwtig2fBw8LfoGX9gbNdl+dfvi8f/bTxmuC0S42RToQx5dwUJ8EMbliMn+WCbp0D+8JyakcirHSR01qSa4oGBgaAKKizG24yTT2ACTIAJMIFuIMCCvBug/6Ivmfmmrkxh48x3c1BIgPv+HnCe2q3Y9H7xrw9kGebhLKrAzJCPkOhZC62o6fTkkgGIDrwTcwdPg1yma2VvaQNnd4rxcD9XrPvTknaJ8bj9f0XCiQ/Rf8QDGDXndcjk9m1eo5ryIqTH7cDZwy+gRqXrTNr6EKNEEyhUUKFKKlQxhUS4PjvOYrz1JPlIJsAEmAAT6F4CLMi7l/8v6+opzwLZ7zV/z2RHsY8CHKJ//j0KIK94N4fgF/8iAeeSKw0zCZGkIzLiS6Q4mytxrdYONeoxqK2NRl29h3C8i50MUwc4o6KmHgeuGksbUjWVrhTjb30Tg8/2nDfcw8hwH6G0IZU4bEuQteTkD0/h6qn/Gk5zdAvD9OVfwSNwrMWhqDJKWVYSSjOuoTA5HmXZSShMuoDquhzU+akAsdHeIylQQFXiAY1LMOyHz0NeRS1ycnKg0Vj24tOmTcqI+/n5CdcmqwqL8basKB/LBJgAE2AC3U2ABXl3r8Av5fqNxXgPFd+NlyP9ZiX+8kkcblUYSylOtomB3aCDyLIzersDXSIwMWQxamuH4GhSFa7d0jX9aS66UoyXV9cKFhXyjeujI2L88IblSL1k0ojp50HFYimGz3gJw2e8DHqtjwsb/oHLW94DNfQxjXr3Wmg9ao1vaUUoKhmANPFYaFvpm6ea4l5eXkIlFRbjv5T/mPB9MgEmwAT6HgEW5H1vTXveHTUW493YvKctcI4cuYB3d5ehRqvLIOv94mkDM1AqVxuGmhK2BAsjV5ptvrxZWoufEktxLLlUyIybRleKcaqkQmI8t9iY3Z8xMhTvPDarXZnxxmLcP2IOCrJizTZhUpacsuWUNb/07RrErfurOXZxA+p9aqB1Mma8ZVJH5GERbhTaNLtEHh4e8Pf3F1rc0++ysjKkpaUZjufMeFuebj6WCTABJsAEehIBFuQ9aTX64lx6oRivrlLhs//txI4sH8OKkF98pe9WHAsqQ3VDmeH9mQNWYO7g5c2unKa+AbHpFTh8vQTV6nqMDXHEgmFunb7SJMD/tuEnHIxLMbvWovEReHPlDEgk4jbNQVNbiX2fL8DNlKOG8yInPYNxi9agqixbKD+YdX2v4TPykwcF3430738wvGfn5gOnsAgUaM6guuaW4X1Xv3GIzx+NW/nGf1Vwc3MTbCh68U0bNckbTlFfX4/z588jOTmZxXibVpEPZgJMgAkwgZ5KgAV5T12ZvjCvXijGL1xMxdubElGgMbZUD5Vk4dFpN7Gt7gxUGp0Yb2gQY2zg73DvqM7pntmR5d9w8CLe+/40yKqiDy8Xe/z5vsmYMzqszUOTGN/z6Z3ITYtpIsZNB0s48QFO//g86uuM1hRRhRTSHFt4RoxH1OMv4vCGe1FdkWs4zaP/XThwyQO1tcZs+cKFC0E/lqKkpASnTp1CaamxLj1nxtu8pHwCE2ACTIAJ9DACLMh72IL0men0MjFOZQw/+foEdiaY1/ye5pKK+b/ywMZr/0VtnepnMS6Hl/1jWD17Xo9artRbJVj9vwOITzEKXprg8umR+MPS8XBU6nzWbQkSzwe/XGomxqmiyogZL1schpr07Pt0IcqKjdlrcYMMQ6Y8jSsx/zZ00ySPuUPYYzhw1vilgXzgjz76KEaOHNlk7IaGBly/fh3x8fGg1/pgMd6W1eRjmQATYAJMoKcSYEHeU1emN8+rl4nxi8kl+OcXF5CvMgpWR1EVVo0uh9M4F2yK+xe0DTofuLbBAXXqR/HmkllwUFi/YU97lr1WU49PdsZi7Y/nDI1+aByqL/73R+8AbeBsT5AY3/nRNLNOmGRRIatKc0GVVHY8MxW1DsXQutYClspBKl1R6/owzl42ZrnJovLEE08I3vDGUVVVhdOnTyMvL8/wkY2NDUaNGiXUHOdgAkyACTABJtDbCbAg7+0r2NPm34vEOGXFP912DTvOGj3hhHOcPAG/f2g0LklSsOPypwbC9fUuKK98DKumjsCYYKOlpTuXIC7pJl76/BAoO64P8oevWjAaj80fBbmsfV8aGotxymhHL3i7RTFemZeJnc/OgKpEJ5xtPB2BkAZUlecY5ubkPhDJ1bORno9Q3zUAACAASURBVFNheG/AgAF47LHH4OTk1ARleno6YmNjoVYbN9F6enoKHTjt7Oy6Ez1fmwkwASbABJiA1QiwILcaSh4IvUiMX0wpwz83XEF+uXHdKCv+WMB5THzoPuxI2YKzGQdMxLg3Sst/h1FBvnj6Dl29666O+notknKKcCUtH9cyCxGfckt4bRpRoV548zczhex4e4NsJ7s+nils1qQgMT79gU0IGXpPs0OSCN/zwnyh1jiFzNYOc9/ZBwffYJza8SzSr2yDs99kHL/ui5KyasM4kyZNwoMPPgix2HyTKQnws2fPIjMz03AsdeGMiooS6ozTaw4mwASYABNgAn2FAAvyvrKS3X0fvUSMU1b8s13p2H7C3Gc9VnIBT96hQFZEELZd/gRVaqNS12iCUVb5GOzlSvzznrAusapYEt/J2UUge4qlIH/4M3ePxQMzhnXoSSAxTjYV/cbL1ohxjaoK+/68CAXXz+kEvESKOW/thOfgcYa5HD9+HF999RW0Wu3PIl+M++67D1OnNu3AmpubK1hUqquNwt3Z2Rnjxo1Dv37t/6LRITB8MhNgAkyACTCBTiTAgrwT4f4ihtbWQMiM3zR2bUQPrTNOWXGqoJJXYqzoQVnxlY47MeyuGdheegpJ+RfMlq1WPRIVVcuFqiqUGe9sqwoJ8fe2nsb6fReaFd+NnyuqnEIVVKiSSkeC6olTaUO9GKfShTMe3AKqNd5cUAfOA6/cjZsXdOUQSYxPWf05giYuEv7Oz8/Hjh07BIGtD3t7ezz++OMgq4ppUOUU2riZmppq9j5lxIcNGwaJpH32m44w4XOZABNgAkyACXQFARbkXUG5r16jMh64/iBQdcV4hz1QjAtZ8d0Z2B5jrH1NE6as+MqQS7g6diQOZ+xCXb3Rp+ykcENZ5RIUlA8U7o2EeGdbVUoqVHj2o704mZDV7BMT6OmMgQFuGBbqhYEB7hgS7NGu6imNL0AlDam0IZU4pCAxfufKPfAKntji03vk7w8hPWa74Zixj7+NgQsfE4T4rl27hBKF+qw4HeTr64unnnoKtIlTH7RZk4R4To7Ra06fUd1x8opTJ04OJsAEmAATYAJ9mQAL8r68up11bw11QPZ7QNqLAL3WRw8U40JW/Jtk5BUby+tRVvzX8s3wH+eJHTa5KKy8abgFsUiCMLe5KCqfgeu3dPYQqqbS2VaVpOwiPPGfXcjIM1Ye8XVzRGSwh9XF9+3EuI2tM+Y8+qOZGK8qvCn4w8tvpqLiVprwuyw7yeAZpzGj7l8N31m/tijEhS9AY8cKfnEqb0ilC8kffvXqVVBt8cZBTYFGjx4NqqbCwQSYABNgAkygrxNgQd7XV9ja91eTDiQ+ApQaOzZC6gyEvQ94PmDtq7V7vJay4vf1+xGxY4bgfFmC2fg2khAUld2FGrV5mcDOtqociU8TMuPVNUYrzVOLo/HUkuh2339rT0y99B2ObHzQ0MxHoXDBkGHPob6s5mfxnSr8rlcbm/1YGtt39krkOA1pkhGnY4cPHy40+qGShnV1dbhx4wYSExNB5QxNgywpVMZw4MCBcHTsGVVsWsuRj2MCTIAJMAEm0BECLMg7Qu+Xdm7eBuDGU0CdMYsL56nAgHWAoufUg24pKy7vX4JDLoCqzrhhsKHBFlWqeVDVjG+yotTmftloj05b6bU7zuG9708ZxlcqZHhz5cx2ddRszSRNM92ZSbuRkbMVDdA12hHViSBJt4Oo1rziSUvj1to4oXzAPNworTezpjQW4jU1NYIthcS4aQlDOo6y4OHh4cKPQqFozW3wMUyACTABJsAE+hSBHiPIqeKCaWzcuFH4s7n3TY/dvn07Nm/eLLwVGhqK119/vU8tUrffDAnwpN8ABd8ZpyKSAsH/gLCBk173gGgpK76w3xYcG+CObOg80vqgTZuVVQuFhj/6GOClxOggR4wJdoCLnaxT7oyy4S+tO4Rdp3VlAinIorL29/MEb7g1gzLc8V+/KXi99ZnuBmcN6nxUhsY9JMKlmUpAbVmM27n5wMk/HI4+IbD3Cka+1g6XMwpwNTm1RSF+69YtpKSkCP7w+nrzCjEODg7o37+/8MMbNq254jwWE2ACTIAJ9DYCPUqQ60W4KUQS5Jbeb3zMa6+9Jvwf+yuvvCJ08Fu0SFflgaODBEoO6iwqtbqa1ELYDQEivgLsozo4uPVOby4rvsJ2E1T+GTjjJjdkgumq9Vo3VFbdA7UmXJhEV4hw/d3mFlfit2t+xLXMAgOA6Ag/vLtqDtydlFaDoq4qQ/yGN3F99+dmlhOtqxr1XkYLColxyozbO/saRLeDd7Agvh28Q4TfEhsFqBwhlS+kiillZebNlGjSemuKu7u7UCklOTm5iS2FjnNxccGgQYMECwvXE7facvNATIAJMAEm0IsJ9HpBTtlx6uSnz4rT35SRe+6553rxsnTz1KmUYdFOIP9roHCb+WQoI06ZcXH3WQvKqjRIyalCem41Um5W6X5yzP3IVEFlqsd3OOqvQKVJkrsBMlSrpkOlmo5wL6dOz4Q3XknqrPn0B7tRYNIcZ+mUwfjbimmgDpvWCMqCJ2z7CJe/XQMS5aYhDVRAZW9sJuTgGIip93wJj7AxguhuHLW1tYIv/OTJk03KEeqP1QtxqVQq/G8vKytL2LTZOPz8/IRSh9Rpk4MJMAEmwASYABMwEuhRglw/LVPbiallxZIdpbEAj4mJwb59+9i20p6nvCwGyPtCZ00x9YnTWHI/nVe834z2jNyuc+q1DcjKVyHtVjWSsyuF10lZlSiuMJYnbDwwVVC5z3EjCvwzkOgkN/uYsuEeyvsQHRzeqXaU5m52y08J+MsXR0C1xilIgP/lgSlYPj2yXXwan0Q1wVMOb8aFL98AecVNwyUkEnbDfZB6fYvhbSppSKUNqcRh46BNl5QNj4uLg0Zj3GyqP44a9FDVFPrXKNqc2Vw2nCqqhISECFYy3qhplWXmQZgAE2ACTKAPEugxgtyU7RNPPIFZs2Y1sZ1Yep8FeQefStUNnQinDZtUQcVSeNwL9P8IQjWVLgh1nRYvf5GI+GslFjOtzU1hgiwWQ/2244yXDGqxsbW6CHYY4rUCi4fd2Wme8MZzul2b+34OtvjPk3eCrCrWiJzYg4hd91cUp142G46831EPvoi88hO4dvqTFsU4lR8kEU7Z8MLCwibTogx4QECAIK5dXV0FIU7dNC1lwykLHhYWBsqKsz/cGivMYzABJsAEmEBfJtAjBfn69esF5g8//LAZe0vvW9uyUlRUBPrpyyHRlsBBtQuONT9CoY63eKsaaSDKFQtQbrsQ9LqrIqugDu/vLUdVteUW8TQPkVgEqVwML2kxJmhOYKAoEVL7fBwKsEG+wnyDaX+nCZjkswByifW82Y1ZaLUNSC+owI1b5UjNq8D1nBJkFlSCvlhYikB3e7y6bCQ8nGw7jLUqJwmpW/+F8hvnzcaS2jrAd8YKuEfPwfVjq1GSc9LwuUvAdASM+Su0kIEsKWlpaUKGmxr0WArqrOnt7S006JHJmt/kSoKdGv7QD1dL6fDS8gBMgAkwASbQwwhQMop+OiN6pCCnTPjy5csxcaJ5l0BL75OQePXVV8GbOlvxeFA2POM1IP8b84Y++lNlboD7PYDH/YBTyx0aW3G1Nh1C9pRvj+Rg3Z5Ms4yrWCaGjUIKiVwCqUICmVwCV0kplpZ8icjqWEGAn/awxUUXc3Hr7RiEZSOeQaBLRJvm0ZaDazX1QsnCDQcvtrrN/aLxEXhtxTRQecOOhL5yCllUTIN84BFzH0XUA6tRWZGF/euXoLzwhuEQqfMYyIOfREVFFagCColwqg3eOEh4U5abRPjtrCacDe/ISvK5TIAJMAEmwASAHiHIyfe9du1aw3qQXYWy4829TweSt3zVqlWCaKfM+f79+4XzydPKGzobPdrqXF1XTbKlmHbWpMNoc6bLHMBzhe53N2zWpC6a/9iYhIS0csPExRIRJoz0wEtLQyExsZ/UnNkM1aG1SJfW4rS7EklO5p0c5VJbzB54P6aELQF13eysoAopz3+8H9Rhs7nojDb3JMQvffOO4BUnz7hphE5fJnTLpKoomVd34uCGe1GnNm52lXouRn59tCDEGzfloXGo4glVQCER7uHhAcqMU/t68oHb2toKWW/6m37r37Ozs+ssxDwuE2ACTIAJMIFfDIEeIch/MbS7+kZJiGe9Bdz8L0CVU0zDcaxOhFNGnDLj3RSH4grwn62pqK4xiksbpRT3zwnEfRO8DLOqL0xHxbZXcbkiGSc9lMi1bVr7fJjvJCyMXAkXZedV8SBv+Pr98Xhny0nD5kyaZGeIb9MlaUmI+wyfitEr3wBt3CQ/95Hvn8eN0/8ynC6SKFAonY/UfGeLfm9nZ2dERUUhOjpayIqT4OaW9d30Pwi+LBNgAkyACfwiCbAg74vLThVSst8Dcv7dtFqKwygg5G0IHTa7MSpVdVjz7Q0cu2SeYXb0UuKphUGYOqCfMLuGOjXKjv0Pp65+g7NuCpTamGe9pRIbjPKfjmn974aHg3+n3lFOYTlW/+8gzlw31mR3VMrxyoNTQFaUzoiWhHjAuPkY/sBqQYiT7STx2iXE7X4GNQXHDVNpkLoguWoGSlXGxkf0IWW46V+Txo8fL5Qi5GACTIAJMAEmwAS6jwAL8u5jb/0rUxY85wMg8+9NhTg18Ql8FXBbbP3rtnHE80mleOebZBSUGcsXSuUSuAc44Nm5ARgeoBOPJTdicPjEW4hVqlEjMVZNoc9sZfaYFLoAE0MWwkGhE++dGdtPXsfrX/2E8upaw2WoQsqbv5khdNi0drRWiOtb0iddPYPya/+AVpVhmEqtOBBXSydAozX666kE4aRJkzBmzBhBlHMwASbABJgAE2AC3U+ABXn3r0HHZ0C+cLKlkBAnm4pp2IYBAS8Bng90S4v71jTxUboo4Btoj9/P8Bc6ZlaWZWH74ZdxQZuHenMdDjdbd0zsfxcmBM8DZcc7O0iAv/z5Iew9Z9wYSfXD/7h0PB6eFWW1Zj50H9TQJ+vsPqQc/hbZZ/c28YibZsTJmnL58mVcu3YN6rKrqE37D7SaUgOO4vpBuFERTZsEhPeobvi9996LkSNHdjYyHp8JMAEmwASYABNoIwEW5G0E1qMOJyFOGzVJiFMFFdOw8dJlxL1XdokQb08TH4lUBEcfO/h6KfH87AB4OYgQc/wt7Ck4gZpG+zF9bdwwc/hvEekzvlM3a5oiPJmQhdWfHgC1utdHuJ8r3v7tLAwMcLfao5CXcAo3Dm5C+vFtTTpr0kVMhTj9rVarceLECWFzpqbwCNRZ69DQoC8TKUa6ahzya40WmqlTp+Kuu+4SNmRyMAEmwASYABNgAj2PAAvynrcmrZsRtbRPfwWoumJ+PDXvISHu87suqZhCGfDPdmWANmc2V3fb0g0pHG3g4KVEgJsCL84NRFH6Pnx/+b+4KTXvCjmg3gHTxzyJ8MApreNihaNo4+Zbm2Owfp95jfaHZ0fhD0snQC7rePUWsqTcOLhRqJZSmZdpcdaNhTgdVFpaKjTvKcmOQV3RYdSVxhrOrWtQILlqOirqvIX3qFrKihUr0L9/fytQ4SGYABNgAkyACTCBziLAgryzyHbWuKVHgZRngcpGDX1IiPv+HvB7pks6alJGfM/pPHy2OwO0QbO5sJVL4OuugFguQX51nfBbYiMBlTUke8oTY0XYc/wviG0wb0rjUifCkrDlGDLioc4iaXHckgoVnv5gj9nGTS8Xe7y5cibGD+7YptGa8iKkHf0eKUe+RcH1cxavTyULQ6b9ClTCkF6bRvL1OJza+y+oCw5CW1tg9pmqvh+SqmahVmsPsViM+fPn484772yxkU+XguWLMQEmwASYABNgAs0SYEHeWx6OshhdRpwEuWlQ3XDKhpNPvIvKF17LqMAHP6QiKcto5aApebrIEeZjjyBvJUJ87ODvbosr+dX48WIRqtXmnTcnhCgwSPQ19haa21MkDcA0uyGYNe2vkMntu3R1qLb4qn/vAlVT0ce0qGDBokLVVNob1NY+ad+XyDy1q4kvnMZUOLoiaNIiQYh7Dh7X5DKZ1/bg3ME1KM48bGJNMR5WpAlDWtV4ofMmbdp89NFHhew4BxNgAkyACTABJtA7CLAg7+nrRJlw6q5JFhXTEEkBr4eBoNcB8ot3QejtKXvOmGezfdwUeHJJCEZH6KqdUPb8xI0yfBdXgOIqcwtKoKsCsz3jcSZ7XRN7ykCtI+6a+DLcvIZ2wd2YX2LX6SS8tO4QqmuM831qcTSeWkIbI9seqpI8JB/YiMTdn1u0pFBHTd+RM9B/5nLhN/1tGpVlNxF3+H2kXlgPTXWjjboAyJ5SoO6Pgtpw1GidBX/44sWLMX369LZPls9gAkyACTABJsAEupUAC/Juxd/o4rRJkzzhFbFA1UWg/LTudeMgIU4Zcaqg0gXRnD3FRirGfTP8sHSaL+g1xaXsSmw+l4+MIl0jIrG4ClJJDhxs8xHmlAFV1XXcgrF7JB3TXfYU4ctDvRbvbzuDtTuMFhJqa7/m8Tmg7Hhb43bZcMqAUyacMuKUGW8c1y8dxvEdf0FD6SkA2iafkz88Xx2BEk0gtA06LztVTqEKKlRJhYMJMAEmwASYABPofQRYkHfXmlkS3yTGG3fUNJ0f1RCnDZtUU7yLojl7yoQhrnh8UbBgU6FIK6zCl6cvIqskDRJJNqTiPEhlWRCLKpqdaXfaU2hSlA1/+oPdOHbZWLubOm5++PQ8UDWV1sbtsuEkvMNm3o/w2Q/CyT/c4rBnjn6F84fegkSV0ORz02y4o1s4/P39BWsK/Q4KCuLqKa1dKD6OCTABJsAEmEAPJcCCvKsXhoQ4ecGpk2ZL4tt0Xv1m6Kwp1O6+i4I2atKGzZ0nze0SpvaUMlUd4tKLcfTG1yjXHIYI5vaUlqY6WOuMxRP/3C32FJpX6q0SrPr3TuG3PiZHBuLdVXNa5RcnEZ51Zi+yzu63WDOcxvQaOhERcx9FwLh5TSwp9HldnRqHt7+N5DMfQKZtakup0vqi2mYUFG5jMXbcJAwfPpzFdxc9/3wZJsAEmAATYAJdSYAFeVfS1hQC15YDJQebvyrZUCgD7hD98+9RXVI1xXRC1M7+v9tSzTpp6u0p0cNccSWnGvFZFUgvvgFHu42QSG41ez822ga41tTDp1oDdzXg7z8GAdGPwN5rUFeSN7vWkfg0PPvRXjO/+K/vHCE0+6GmP81Fcerln0X4vmarpLQmG15ZXoS9376M/MRNkDaUmV2ObCgq2VA4BNwFpXMIXFxcMHnyZBbi3fa08IWZABNgAkyACXQ+ARbknc9YdwWyoyQsMW/gowgCHEZ1q/g2vX1qZf/h1lScuFJkRiUy1AkhYU5IKqoRNmmKRFrYyn+C0naX8Fofyno5/Kur4VFdA09VHTxUdXCtrYdI4QBF9DLIo5dBbN96K0hnLA15xckzTt5xCvKLv7ZiGhaNNzbS0V+XOmfmXopB5uldghCvKrxpcUpiiRQeg8e2mA2nE3NzknDg29WozNkNCWrNxqqHHLWKcXAMXASFnYfwGdlSRo8eDYmk43XPO4Mlj8kEmAATYAJMgAlYhwALcutwbHmUop26zHi9SZlA8oIH/bUrrt6qa2yPuYX1ezPNaorbKiSw81RCopQaxpBIiuFgtwkyaYrhPXmDFHdmlyOyyLwMosTFXxDh8tH3QCTt/Db3Ld0o+cWp6+bec8aOplRffO3T8zEkWCeATYX4+S//jsTdn0GjMt+Aqj9GZmsHvzFz4D9mNnxHzWiyQVOr1SInJwfp6elIu7ITZZm7IFNfh1hkXv5RDWdoHSfDJXgxxBKdH58qpowYMQIBAQGtWjs+iAkwASbABJgAE+jdBFiQd/b6Zbyh84zrQ2IPDFgHuN/T2Vdu1fhZ+Sq8/U0yaPOmadi5yKF0sxUa+OhDbhMHR/sfaDuk4b2gai0WpJfA2aTOuNR3EBQTH4bNwGmAuPuzu1RXnOqLU51xfURH+Al+cXcn83byJelXceztx0D2lMZBjXr8x8yB35jZgj+cMuMUpuI7KysLqampyLuZDGfRVXjIr0MuNv+iQudoJD6Qey8S/OFisfELD3XVHDZsGGxsuvcLTKseHj6ICTABJsAEmAATsAoBFuRWwWhhEMqGJ/0GyP/G+CFZVAb/0KVVUpq7PWpz/82hbGw8mC3UDdeHTC6Bg7cSMlujSAz1aIBCsRn5lWcNx4kbgOm3KhFdUA16TSEbMAmK8Q9CFjyqs6i2edyTCVmCX5w6cOpj6ZTB+NuKaU384td2fIJzn70Csqrowz1itLApM3DcvCYVUoqLi/H5558jOTkZ9fW6zLeTNBse8iT0k1HllqZlC7XKofCMuA81ogA0NBi5Ozo6Ijo6Gu7u7m2+Rz6BCTABJsAEmAAT6N0EWJB3xvrVZgNXFpi3t3eeCgzc1GVNfFq6rStp5Xj32xug7Lg+RCJA6aqAnZsCIvoDADXxmRSeizOZa1GqKjQc61FTh0UZ5fBS1QnvkTVFOe8FyPqP7wya7R5zw8GL+PvG4wa/OG3YJCFOgtw0qKV9zLurBJ+4PsiSMu7JNUIL+8ZB4vv777/HkSNHoNFoIBOr4CZLajYbLpI6wC10IcJHPYK0HBXKy42dQIn1kCFDMGjQIPaKt3ul+UQmwASYABNgAr2bAAtya68ftbi/uhRQm5Sx814J9P8IoO6a3RSq2nqcvFKM45eKmmzapGy4k48dJDa6CiOudsDY/pmo1pzFlVsnzWYcXaDCHTcrQDXEyReumLISigkPdbtH3HSStZp6vPrFYWw9fs3wNllT/vPkXIwM9zG7H2rkc/zdVaAyhvqgrPjU1Z/D3rOph/v8+fPYtGkTSkpKBD+4n/wcvBR0nabZcIn9QMjc74DUeRQgkjVZeTc3N4wdOxaUHedgAkyACTABJsAEfrkEWJBbc+1vfQokPw5QrXEKEuBh7wM+v7PmVVo9lqkIP3e9BGRTMQ3yh9u52UL5c3Mfe9sMhHpeRIkqFiqNue/ZUVOPhZkVCK5QC0OQP1x55x8gdjYXuK2eXCcdWFBWjSf+vRPxKcYvRLRpkzZv0iZOfZAtJW7da0jYttbwHnnCI3/1LKLuX23wh+s/JHvKZ599hsTEROEtpaQIocqfYCsx1jGn9yU2TlB4TkeDw3iIFZbZkD986NChCA+33CSok9DwsEyACTABJsAEmEAPJcCC3BoLQw1+Up8Hcj4wjiZzAwZtAciq0oVxOxGun4rCQQZ7LzvY2BTBzvYcHJQXoK432lJMpzy4pAZzsyugqG/osfYUmi+JcBLjJMr1QeUM33j0Dshlxs2lljZuUjZ88vOfgFrbm0Zjewplwr3lCfC3jTXLinsFT8TgCU8gaMhiSKQKqNVqkIinTHpRUZHwW6VSwcfHR6igQpVUOJgAE2ACTIAJMAEmQARYkHf0OaiMB64/qKszrg+7IcCQHwHaxNkF0VoRTtYUhaMMts51sLWNh0IeB5nU2DbedKr91PWILK7B0OIa0Oueak/Rz5nsKS+tO2TmF6dGP9TwxzQsbdwMnnI3xj+1BjZ2TmbHmtpT6AOqlhKiPAYHqbERko2tMyYsfh/9Rz7QBSvNl2ACTIAJMAEmwAT6IgEW5O1dVbKlZL8HpL1otKjQWB73AuH/A6i8YSdGW0W43FGuy4Yr98FGdsGsoY9+mkqtCAOLqzGktAYBlRrD7G0Gz4By9jM9yp5CjX0up+fj+KUMnLyahbgkY9MeR6Vc8IuPH+xvuIe2bNxMS0vDli1bhG+r+nCV3UCQ3Wmzhj4+oVMxZdk6OLh0zRevTnyceGgmwASYABNgAkygGwmwIG8P/Jp0IPERoPSo8Wyps84v7tl5mdL2iHCJVASxqAJ2yp1CRrzx5kOpSIKwqgYMzStBWHmtsFmTgjLiNsPmQTHhQUjceobgpHrixy5l4NTVLFA5w/Jq826XNO9wP1d8+PQ8BHo6G9amtRs38/PzsX79eqGMob4koVSkRrAyBv1kaYbxqG74mLn/wJDJz5jVEG/Po8TnMAEmwASYABNgAkyABXlbn4G8DcCNp4C6UuOZ5BOnZj+dYFFprwinyZEQ93U7BnXDMWi1xow3feYvccbQmwWIKCiD0mSzZ09qc0/dNU8mZOL4lUxBgGfkmTC3sG7kF39txTQoFbqKJq3duElCfPPmzbh8+bLQ5EcfTrKbCLM/AUmDsUyhi9cQTLvvK7j6RLX1yeHjmQATYAJMgAkwASZgkQAL8tY+GCTAqdFPwXfGM6iKSvA/AL9nrF7SkKqi7D2Th9NXm1ZH0U9A7wknOwplwvUR7gW4OJxATtk+1NSZV0vxqZNhRlYJAk02PtJ5PanNPTXxeWfLSWyNuWbwhFtaJrKmTBoaiPGD/AV7iq+bsXxgazZulpaW4rvvvkNcXJxQT1wflBUPdboEJ1w0u2zkpGcwZt4/hE2bHEyACTABJsAEmAATsBYBFuStIVlyUGdRoYY/+qCNmxFfWbXrZnGFGvvP5WPnqVzkFTe1Y9ClmxPhA7yUGOulhrp6G2KKYlDToCtPqA9q4jM5twoDyszH7Ult7skX/u1PCfjXlpMW7SjU2GdUfx+MG6wT4FGhXhZX73YbN2tqagSP+MmTJ82EOA3m73QTfvKTqFeXGZfayQ9T710H3/4zWvO08DFMgAkwASbABJgAE2gTARbkt8NFpQzJomIalBGnzLi4fZnSuIwKbDidi4IKXVa2tlKDmtJa1Pz8d+MpWRLhbnV5GGWXjyhZNrzU6ThfcwPHnOtRJdU199EHVUiZlFuNyBKVocU9fUZ1xOVjl/eYNvdUsvBvXx3FlbR8s/mHePfD+MEBmBQZgOgIP4MdxdKy3W7jJpUwJCF+/Phx1NaafzFxsVdjkNslqEvNs+IhQ+/B5KX/A1VT4WACTIAJMAEmobXBkwAAIABJREFUwASYQGcQYEF+O6pn+wOqG7qj5H46r3i/9mdK88rV+NN3KVCr61FTpkZ1SS20mqZdHsUSMRTONrB3lsFflANvdTb81WkIF2XDQ5UOqaYSWhFwuZ8tjnspUWJjrLNNU7Wr02JKbhWGl6ghcw+DxDMUUp9BkHiFQ+o9AOQV7wmht6ds+SnBbDq0KfOVB6dgcmRgq6bZ0sZNWzdf/Pjjj0Kr+6qqKrPxbBVSjA4tgiZvJ+rragyf2Tn5YcKS94W64hxMgAkwASbABJgAE+hMAizIb0eXShtm/h1wmaOrokLVVDoQHxzKxv5TuVCVWLak2CilsO0nh9xBhrnlP2Bm+Y+QNphvyKTLJzrJcdTbDvkKqdlsFA1iTJeFYLzPVMi9B0HiGdaj2trrJ9ucPYUa+Dy+cIxQP9y0mU9zyNVVZYhb91dc3/W54RDTjpuHjxzF7t27UV5u3JhJB8pkMowb5gxZyRZUFKUYzxVLheopI2e+Cpm8c0tXduAx4lOZABNgAkyACTCBPkSABXkXLuaPZ/Lw4dYU1Nf9XFvw52s72ckwa7QH7oz2hL+HLaCtR+WWF6FOONhkdhn2Ntjva49cW3MhbitVYnL/uzAlbDFsZT1bSDZnT5kxMhQv3TfJbHNmS8uTHrMdZz9ejapCYw1yfcfNtAqRYE8pKzN6wfVCfMSwMATYnkXG5W/NhvcIHItJd3/EFVS68H8TfCkmwASYABNgAkyAO3V2yTNQUKbGh1tTceJKkdn1hgQ7YuEEb0yIdIHNz97vBnU1Kr9+Bpo0as2uC7GzD3J8/XFYWYlUTYHZGFKJDSYEz8PMiOWwszFWGemSG2vjRZKyi/D53vOgrpqm0VZ7Cgnw02ufR+apnWbjUMdN+YSH8OOe/aBShqYhFosRGRmJsQPVSPjpDahVxhKK5A+nuuKDxv2ujXfEhzMBJsAEmAATYAJMoOMEOEPecYYtjrA95hbW781EparOcByVKPzNwhDcPcG8Soi2sggVXz6J+txEw7ElYxfgp35iXL51ylxgiiQYEzgTcwetgIOiXyffRceGP3M9G5/vuYAj8cbmOjRiW+0pdA5VUDn/5Rsgq4o+7Nx84DH/WRxLzEVmZqbZZEUiEcLDw7H4zpFIOPIS8jNOm31OLe+j578NpYPlii0du3M+mwkwASbABJgAE2ACtyfAgvz2jNp1RFa+Cm9/k4xrGRVm55M/fOIId/xprvlmxfrCdFRu+D3qi7OE42mT5okRI3ChJqPJ9UmIzxywHG72Pu2aW1ecRB7xvedu4JNdcbiWaZ7Vp+vPGR2GF+6d2Gp7SllWEo6/uwoF18+ZTT9kziM4W+OFxOSfN96afEpC/K7F81CYtB5Xjr0Hrdb4pcjRLUywp3Apw654GvgaTIAJMAEmwASYQEsEWJBb+flQ12nxzaFsbDyYjXqt0SsulUvg6K0U6oj/fUkIAl2NJRPrsi6jctNzoAw5CfHj3vZC9RQtzKuvRPqMx+yB98PXKdTKs7becNRdk2qJf7E/HtTq3jQoI75wfISwYZPKGbYmqNvmpW/X4NI370BbbxTUTv7hsJ/9NHb+dA7V1dVmQwUEBODuu++GXUMyTvzwFKrKjPXjqalP1PQXEDV9NTf4ac0C8DFMgAkwASbABJhApxNgQW5FxFfSyvHutzdA2XF9SMQiDOjvhEIRQPaJkYEOeHamv+FzTfJJVG7+E4pRK5QvFIS4semmcFy4x3DBmhLoEmHF2Vp3qIKyany5Px6bDl9u0tSHOmo+MGMo7p8xDO5OylZfOC/hFE78+2lQdlwfVEElZMkziC1TIuGquRfdw8MD99xzD/oHueDUjmeRfmWb2bUoG06lDJ09ei7HVsPhA5kAE2ACTIAJMIE+Q6DHCfL77rsPoaGheP311wXI9LdpbNy4sQn87du3Y/PmzcL7pud21Srp29wfu2S+aXNgoAMenR+ENUdzDNly0+y4+uJuZO36G457yC0K8d6QET92OQPf/ZQg+MNrNfVmyGmz5v13DMXy6ZGtKmGoP5lqiift+xJURcU03CNGQzRxJfYciQF129SHXC7HjBkzsGjRAsGaEnfgNWhqKw2fK+zcMG7hGpBfnIMJMAEmwASYABNgAj2NQI8S5OvXr0dxcTFKSkrMBLklEW4KkkT7a6+9hv79++OVV17BqFGjsGjRok5l3VKbe3tbKR6eE4BFE73xybGbOJakq+hhmh3P+elDHEj+tlcKccqGbz1+Fd8cudLElkL3OSTYA4/NG4WZI0JA7e5bE6qSPCQf2IjE3Z+jMs98Y6aNnROC7vojfkqvRGpqqtlw/v7+WL58OZzlxTi25Tcozr1i9jlVTqEKKtxpszWrwMcwASbABJgAE2AC3UGgxwjy5ORkfPnll5g9ezb27dvXakFO2fHY2FjD8fR3SkoKnnvuuU7hqc+Gn7hSbOYR119s8lBX/G5xCNydbKDvytmASkglOVg4TIWqoljkFN9Anri2iTWlp2fE9dnwA+dTQZs2GwfVEV8xa5jQ4r61oc+GZ57aZfSISxpQ71ELrbMGEJvXbG/tuC5eQ4SW91RbnIMJMAEmwASYABNgAj2ZQI8R5JTZJjFO0ViQ6wFasqM0FuAxMTFm51sDfkvZcBpf39hn9hg32NgWIrc8A1klyfj/9u4EOIrrzAP4f0b3CZIQEkKAkBCXAIM5Yg4bHxyOCYE4cWzYzYbNWYak1gubzW6lvMShNllXdlm2EvBu7Nh414bCXsdgsNcQYgfMEQSJMRjMIXFjkNEBAt3SaOtr0kNPq3v6lBDw7yoVw0y/169/r+fNN2++7t53+jiuNJ1AMBB5pRV9m0bmfg4zS/6qW56saTUbnpGWhEenDMNjU0tsn6hpOhseAEIZzWjLaQaCHQN+O30pd9eUu2zK3TaDwcibJ9kpz3UoQAEKUIACFKBAVwt0i4BcG1RHC6gXLVqEGTNmRKSjdHZA/pvtn+JXG08ZzobfVdQDsybmIjvnJPad3YJDF/egta3Zdh8OD2TikfufQd+MYttlumJFyQWXnPC3dh9V/jWaDZdZ8CceGAGZFbdzi3u5WsrZ0s0of+81nCt9N+KKKbJP7UltCBbFork98s6advdXgu+CEXOVa4qnZRbYLcb1KEABClCAAhSgwE0X6BYB+fLly5W0E+2SkZGBlStXRjwnOeayLFiwIPy83ykrVVVVkD91eXpNFaqv3pitTU0M4p4hiRhb3IKq0F4cqt6Jqy3VUTsyPtSOrMY25NW3IAvJyMy6C6n9H0Rcj+4VOB4+W4OtB85j15EKXGts6bBP6cnxmDaqL2aMzkd+Voqtg7f2xH58Vvo2qvb/Dq0NHX8piE1LR+yQdFxtOBxRX2MoHafrJ+JKaz5iY2NRWFiI/Px8yCUN5WoqXChAAQpQgAIUoEBXCmRlZUH+OmPpFgG5dsesZsjlBL4pU6aEi0ju+dKlSzvtpM5/eb0MH3xYicz0eHxtWj/k5Z1SZsMPfroLofbIq4pIo3o2tyGnoRW9G1uv/9vQisxgKhJHTEfCqEcQO2B0Z/Sj6zpPV1zGmzs+wYZdRw1P0JSKnc6G1356AmVb16D8vXUdTtBUG5ozajJSS/rh+JG1aGu+EaiH2mPwadNoXGwaCXmcnZ2t3GkzPT1d6fecnBzX+8qCFKAABShAAQpQoDsKdOuAXILzVatWhd0kXUWdHZcrqyxcuFAJ0mTmfMuWLcp6coUVP0/oXPJaGS5drUJiQilSknYDgY6z4cmhAO6qrMOYqgZkNV0P0lsDcfgk6S5cKpiOL39lDgKx8d2m/2uuNuDtPcfw1q6j2F9+0bBdcsnCL04cgi9OGgJ5bLU01lbh5O/fQPn7r3W4m6ZaNj2vEIUPfBWxA/Kx93fPoPVaeUS1NS0DcKbhHoRiMtCnTx/k5eUhOTkZPXv2xNSpU5GSYm9W3qqtfJ0CFKAABShAAQp0J4FuF5B3Jxxpy6rtr+DYpTUIBDqeZFgY3xujy05gaE09Yv58MZD2vBF4o2kC/pQ0HteCaR3uynkz96+2vgkr3vgD1r5/0DAvXE7QlFvaSyA+dnCerabKbLjcRVNmw7V30lQLJ6ZnoeDeOUogfq62Ervf+QniGyLTk9T0lEDqCPTt21eZFQ8Gr18usaCgABMmTFDSVrhQgAIUoAAFKECB21GAAblFry579+uorq8IrxUKpSDQOAJfqTyO4dVHws8HEtOQMuuHWH1ltOF1x2/mwSMnZUoQLsG4BOXaRU7IvHdUAR6dPFT5184JmlI+WiAeE5+IvmOnoXj6POXf9ze/iMM7/wOJrTfuuCl1SErKxZa7EdPrYfTJ66+ko8i5A5KfJf9mZmYiPr77/LJwM/uQ26YABShAAQpQ4PYVYEBu0bfbyt7E9rL1SEvsjdq6e5BedgmP1byCpFB9uGTcwHFI+dKPcSnYC3//v+WGd+W8WYeQXDv8p69ux4kLNRFNkBlwmQmXGXGZGbe7RAvEc0omKjPhMiMek5SKt15divMHX0Ri4FKH6usCQ5A19LsYM2GaMiPO4NtuD3A9ClCAAhSgAAVuNwEG5DZ7tL3xKuo2LEPzoa3hEm0IYlPPx3G55DF8a2o/rC2t6Daz4xKASyAuAbl2kbto/mj+fbZTUtSy0QLx/hO/gDF/+Q/ILByJKzWf4c2Xl6Du3FuIQ23EtmVGvDV5LO6bswyjxs2wKc/VKEABClCAAhSgwO0twIDcRv+2lO9B3Zs/Rqj2RupKZWJ/vJjxXZyLG6DUkJYYg/rm0E2fHTfLE8/ukYwlj03Go/cOs7HHN1axG4ifOfkx3nl1Cdovb0MMItNi2pCAmMyH8PC8Z9F/4AhH2+fKFKAABShAAQpQ4HYXYEBu0cONe9ah/u1nI9ZKnDgf8Q99H298dAXvHKzqcNOgsQPS8LfT+3XpsWOWJy454d/8/N34zqxxSE6Ms9Umq5v49Js4G7nTv4Ga1jgc+eQgLh9/CWmhDxEMRF4Gshk9kZr/BTz2rV8gJdX6Si22GseVKEABClCAAhSgwG0mwIDcokOvrJiDtuqzylrB9BwlVzyu6HPhUkcv1uM/t53Hpas3bqTzz18qxICsxC47VMzyxGfdMxh/99gk9O2VbqstFYd2o2zrWpz6YD2a6/58x8xAEHWx6bgWn4lgv7tQn9oXFZXVaGlpQXJMFYqStyEpJjI/vSmQi74jv4nZ855GXFyCrW1zJQpQgAIUoAAFKHCnCjAgt5oh370GDdteQFzxJOUqKnI1Ff3S2BJS8sdLT9ZiZkkW5o7p1SXHkx954qY38QkEcSqtBBdSixEKxOj2J4Q+CYfQL0kuX3jjcpCNsYMxfPLfYNrshV2y/9wIBShAAQpQgAIUuB0EGJDfgr3oNU/c6iY+rcEElPd5AJXo+OUjIXgNhcnbkRZ7ISwXiE3BmBnPYtyDi25BTTaZAhSgAAUoQAEK3FwBBuQ319/R1r3kibc01OHM7k04teMtnCt91/QmPj3Gz8a2izGounzjCilJSUlITU1FdsIJpNRvRCDUEG53n8KpuP+J1UjLLHC0L1yZAhSgAAUoQAEKUOC6AAPyW+RIcJMnrg3Cz/9xK+RkTf2ivYlPdUIunv/1S2hqunGVlIEDB2Jg/xw0nn4erZdLw8WDwVhMeORnGHHfU5DHXChAAQpQgAIUoAAF3AkwIHfn1mWlnOaJ2wnCpfHam/jI7e03bdqE9evXh/crJiYGw4cPR2ZiBZrPPI+2psrwa5m5I/DA/P9BVt7oLnPghihAAQpQgAIUoMDtKsCAvIt79nTFZfxyfSne33+yw23s7TTF6HriToLwAVO+iIIpc5HSK0/ZnMyGv/zyyygtLUVsoBEpsdVIT7yGPpltiG29gNa6kxHNGnnvU5gw62eIie26q8jYceE6FKAABShAAQpQ4FYVYEDeRT0nJ2L+cv0erH3vIJpaIq/XbacJ+uuJewnCQ6FWXP7sCM6V78FvN/0abQ3nkRK8hLjgjdxwfZtSeuTj/ideQt/iaXaay3UoQAEKUIACFKAABWwKMCC3CeV2NQm+V2/+EM+//UdXM+IxMUE8PH6Qcj3x3ikx4RMzzXLCpZ2SjqKfCZfnzx/fikM7V+LskXfR1toxn9xsH4tGP4F7v/wc4pN4cx+3xwHLUYACFKAABShAATMBBuSddGzIFVE27DqKFb/ZjYvV1yK2Mqx/NpZ8dRLuGznAcuteZsKlcgm8j+5djcM7V6L64sdRtxcTl4yMnGHo3W88MnJLlBxxyRdnIG7ZTVyBAhSgAAUoQAEKuBZgQO6azrygXBHl317bhU/OXIpYKTczFU89OhFzJg2BzHxHW+SKKH986RkceedFw6ujSFmzmXB57Wr1KRzatRJH9ryA5obLHTbVFEpFfVsWmtEL/QdPxkOf/xryC8d1ggarpAAFKEABClCAAhSIJsCA3MfjQwLwn776AfYcORdRa3pyAr49aywWzBwDyQW3WqpPHMT2n38HNacOd1g1WhAuK6tpKWcOb4LkimuXUHsMaloH4mJjCeraeiEtLQ3z58/H+PHjrZrE1ylAAQpQgAIUoAAFOkmAAbkPsOqVUzbsOhJRmwTf8x4cie/N/RwkKLdaQm2tOLx+lTIzLo/VJXvoeAyc+mjE1VG0dVmlpbSEklDRPByXmodAHstSWFiIJ598EhkZGVbN4usUoAAFKEABClCAAp0owIDcA64E4s9t3KvkikvOuHaZM2kovjd3Agbk2DsR8lrFGXyw/ElcPLAjXE18Sg/cs/DnKHrwccNWWqWlXGvrjYqmElQ1y100g0rwXVxcjOnTp0Nu+MOFAhSgAAUoQAEKUODmCzAgd9EH0QLxSSX98MMnpkBO3LS7lL+3Dn9Y9QM0110JF8kdNQX3Ln4OqTn9O1QjaSkHP/gFzn7yNtrbIy+hqE9L6dmzJ/r06YPJkydj9OjRSEzk9cPt9gvXowAFKEABClCAAl0hwIDcgXK0QHza2CJ8f+4ER4G4BOA7V3wfp3ZsCLciGBOLsX+9FMPnLoQ8VhdJSzm0+wXsf//f0Vh7okOrtWkpKel9kJ2djaFDhypBeP/+/REIBBzsKVelAAUoQAEKUIACFOgqAQbkNqT9DsRlk59++HvsWP4k6io/Dbcgo2A47vvBr5BZODL8XNXFY9i+8Sf47PhvEAh1vHGPmpbSljwa2dk5ymz4oEGDlGA8MzPTxt5xFQpQgAIUoAAFKECBmynAgNxC//Vth/BPL7/fIUfcyYx4Y20VqssPoub0YdSc+BhV5QcgV1LRLiVzF2LM13+E2uoyXDq7D8cOvoeLp3YBjWcBROanq2kpdXH3IC17BHr37o0ePXpg8ODBSjDOtJSb+ZbitilAAQpQgAIUoIAzAQbkFl4PLFmN85W14bWiBeJyZZQrZ4/h8ulPUHl8P66cO4bKYx+ioaai41YCQHtCG+Kz09B73ETUNZxF9YWPo95BU9JSrgTvRmzW/cjOLUJCQgJ69eqFIUOGMC3F2XHPtSlAAQpQgAIUoEC3EWBAbtEVv/6/P+GVrQcwbEC2aY74+X1bcWzzf+Ns6WbTm/gomwkCodQWtPdsQSilVfm/naUBfRBKvx89+z2EhIQkxMTEoF+/fkxLsYPHdShAAQpQgAIUoEA3F2BA7rKDZNb7+G/X4Og7L0IuWRhticmIQzA3Ho2x1QiFmqKu2xhKR0NbFhrac5GUMRhZeXcjOa2XUkZSUZiW4rLDWIwCFKAABShAAQp0UwEG5A47Rp0NP7P77Yib96jVyGUKMwtHIblPDupwHhUXdqKu9rzhVtTg+1prNupDWahr7YXUHr3Rt29f5SopweD1KXR5LIE4r5bisLO4OgUoQAEKUIACFLgFBBiQ2+gkq9nwxPQsDJr+F+g3ZRbKy7fi5IF1qK/62DQIr2ouQlXzIEhALktcXJxydZS8vDwkJycrz0l+uNxNs6ioCOnp19fjQgEKUIACFKAABShw+wkwILfo00PrV2HfC08bzobLzXuGPvINhHr1xntv/iPaL+/ucEUUqb61PRHVzQWoahmEq6054S3KTXv0s+E5OTnKlVLy8/OVXHEuFKAABShAAQpQgAK3twADcov+fX3ByIgccXU2fPDMr6G6vgZbX19iGIjLpQmvtOajsrkYjTFFyMzKQUpKirK11NRU5S829vqNfzgbfnu/ybh3FKAABShAAQpQIJoAA3IbM+SH11+/hb3MhvefOAtnTn5kGog3BvIRlzUFOUWfR/+Bw5U88IqKCtTU1HTYEmfD+eakAAUoQAEKUIACFGBA7uAYOHl0j/mMePIo3Dv3WZTc/TBaW1tRVlaGo0ePoq6uLmILkoZSUFCAYcOGMTfcgT1XpQAFKEABClCAArerAANyGz1rNxBvbGzEkSNHlGC8ubk5oub4+HjlSinyxztp2kDnKhSgAAUoQAEKUOAOEWBAbtHRG1/5IS7s/9eOt6/XzIg3NTVh//79OHXqFNra2iJqTEtLQ3FxsfLHkzTvkHcVd5MCFKAABShAAQo4EGBAboG16gc9Edt+JbxWSBOIt7e3K7PhH330UYcZ8czMTAwfPly5o2YgEHDQJVyVAhSgAAUoQAEKUOBOEug2Afnq1auxZcsWxX7cuHFYvHix8nj+/PkR/bFmzZoO/bNhwwasW7dOeV6u271s2TLf+vD1//o2LpW9jmDSgHCOuFReWVmJffv2obq6OmJbchnDoUOHQk7Y5EIBClCAAhSgAAUoQAErgW4TkD/99NPhQFqC8GeeeUZJ85DHRkG4dse060s9EtDPmTPHat9dva6mp5SXl0eUl9QU2a7c4IcLBShAAQpQgAIUoAAF7Ap0m4BcbfDx48exdOnScBBuFZDL7LjMVKuz4vJ/CZbVGXa7EFbrmaWnSF54SUmJctUU5ohbKfJ1ClCAAhSgAAUoQAG9QLcJyLUpKwsXLsSUKVOUtmpTVozSUfQB+I4dO7B582Zf01bM0lPkbppjx44N3/CHhxcFKEABClCAAhSgAAWcCnSbgFzbcAnCtUG5+tqiRYswY8aMiHSUzg7IZcZ+7969Ea5MT3F6mHF9ClCAAhSgAAUoQAEzgW4ZkMtsuSwLFiyIaLfR836nrFRVVUH+1OXAgQPhK6jIXTdzc3OVP3nMhQIUoAAFKEABClDgzhDIysqC/HXG0i0CckkzkcsHqgG40Uy47Lw8P2/evHA6izyn5pyrJ4F29kmdndEJrJMCFKAABShAAQpQ4M4V6BYBuRps19TUKD0haSkSnEugvmrVqnDvqM/LE9q0FrNLJt653co9pwAFKEABClCAAhS4VQS6TUB+q4CxnRSgAAUoQAEKUIACFPBTgAG5n5qsiwIUoAAFKEABClCAAg4FGJA7BOPqFKAABShAAQpQgAIU8FOAAbmfmqyLAhSgAAUoQAEKUIACDgUYkDsE4+oUoAAFKEABClCAAhTwU4ABuZ+arIsCFKAABShAAQpQgAIOBRiQOwTj6hSgAAUoQAEKUIACFPBTgAG5n5qsiwIUoAAFKEABClCAAg4FGJBbgG3YsAHr1q3DwoULI+4Q6tA5vLr2ZkcZGRlYuXKl26rC5eQOpupNleRJ9a6lbivW35BJ6ikqKsKyZcvcVqmU8/MGTnJH1urq6g5+Zs/babhR2eXLl2Pfvn1Kce2NqezUJ+tI32RmZobt9LZuXPV1atuotuvxxx/HnDlz7DZTudHWuHHjsHjxYsPjyunxrz0m9WWNtmWnoVJOXbTHuNnzVnWqd/lV11uzZo3yUO/pxNKsTm0b9duzaqfZmOFlLIlW1u2Yp5bTjxdmz1vtt7xuVtbLmGc0Dmm3o7ZL/36I1l6zsc3rmKceT/q2eBnn1L7XjmdSX3l5ubKLTo531URfpx/jnNonanu0bVS363Rc0tepjtHq56eT+rR9q/98UPvN6WdGtDrdjnNm45mXcc6srJdxTt+/al94Gef047n2feR2nLMzbrldhwF5FDl5c0jQJ2/WmTNn+hKQy0GnBrbyWA4QJ4GTUXPlw+mpp55CcXGx2+MgajlxkEXunup2UQcoNeiRNstg5Wbf1bJbtmyJCMjNnrfTZqOy0uaNGzcqQaq+/XbqlMFJPkwkoFf7XAaXzZs3u/5yY1Snvi1Ojgd1v6Sd8oGsBuTqsS//VwdEte+s9l0GOlmkb+Wx2k9m27KqT16X9gwaNEh5D8pjaauY6p+X96v2S0W0uuVDZfbs2cr7Rh7LImXlsXxRcnNsmtWpbYfTY0A/Zkjb5L0o/Txv3jzFRNt+O55m45CXMU9bp7ZtZs87bae2TifHuH472vbI+8loAsPpMWBUp2x36dKl8DLmqf2qHptqACljp378s+Mp60hbZTJIJgrUO2KXlZWFH69du9bxRJFRnV7GOXU/5Vg3ey9K39kdk1QbOW60dXoZ58w+F+X9LYbjx493/LlpVqfXcc7I0Okxrj2+7JR1M84ZxVlexjntZ4W2/V7GObvvMzfrMSC3oSaDjV8BuXZz2gPNRjNMV/Hy4WRnu2YfWnbKqutIYKYP+OQ1t0G+BHcrVqzo8MFh9rydtkYrqw6yTn/R0A9KTgcpo3ZHq0OctV8A7Oy3rKPvH/0x7/YYMzLVb8tuG9X1zPZfPiTUIMNpndo22fmwsVO/2X56+SKufmBPnjw54vj3clwZjUNexzyzMcPLWKIt6/Z41Pab2ZdsN1++1Xq1Zb2OedKnpaWlSgCpHTtlW27HOWmT9tdU/fjrZvwwqtPL8Sj7J8e5fGmQ/TYKJrWBtJ33olmdXsY5q4kqq9eN2m2njNNxzmw88zLO2SnrdJwzGnP0x7nT48pqnPA6ztk99uyux4DchpSfnab9+cXpz1lmTdX+fOtXGoxZIG2Dy3AVfUDrNSjrqoBc+9Ocm1Qgo4B81apVYSM3x0C0QcntsarvD/2g77Zeow9Or32vb5v6M6mb9B+1I7QfHvqyJYTnAAAHTklEQVSfY930u9Rr9IHkNpBS26kNnrUBqtN6rcYhN/2tTfvQpj2YPW9nLDEr62XM06YFGKUo2AmK9G03qtPrmKcGE4cPH/YtIFdnlfX7qE0XcDrrbFSnPmXFyTinPZbNAj+rQEvfP2Z1ehnn9Okl+mPJ63Ek+6Ct0+04ZzaeeRnnrMo6HY/U8VJNm5L/q8ehl3FOn0KjT8dyM87ZGbfcrsOA3IZcZ3Wa1Kv+/GyjGbZW8btOv2bxjd5wTnI0ow2w+lkvo5lzO3jRBhF15stpcBYtePa7Trez+GKjD5L1udD6Dwe7ntqf7P34khdtH81+nrRqa7RZQb/rdDq7pW27/suNPiBw+2XcaMzwOuaZpaT5kaqmTyXyMubJB7bROQ5O3+faftLWqQ10ZR27Y542mDP6Ausm4NEGt9HSLWTCwG5QbqdOp+Oc9tgzCsjdzOKb1enHOKeOn/oUIjcBufY40qb76ccBNWXPamwz+uJoVNbtOCf1G5X1Ms5JndoUPC/jnDatyeizw+s459Tfan0G5FZCf57p6oyUFac/v9hoaofAyk4Zs3W8BHhW21V/knSTpyt1d9UMuXY/7PxMp99vqz52MyB0dsqGUd9JIOU0XccsPcHtDLmdVAKneaVWx7ibwCdanW5TNqyCEDW9wW7+vLaPjY4nN8elPpjQp1kYffGzGic6u0590GTlbKe90fKA5UuTnTFPH8jLdrW/ALk5LvUnwpp9QXDS951Rp9GJgfoTUJ2ee2VVp9qvbsY5tax+7PEakEu9ZuOZ03FObWNXfW66HefUdpp9xjkd5/S/pOjdnBzrdt77XtdhQG5D0M9Ok7rUE/ycnohlo6mGP5PbKWe0jtMcMLvbsRNYWdXVFQOL9uREdXB0cha+lLEzQ253NiraYOXVNFqQ7CZf02jmUW2/m4DcbJZN+34ym1GK9oXTajbQ6b6rP9Ub9anTurReVifwOf0ly2occjrmSf+oJ0BLu9VZa8l1N3rezrkjZnXqyzoZp6R/1BMYpZ36GXunjup7PFqdso6X96dfM+Ta94E2WJTH6gnTTmezzerUPu9l3/WTIFZfoK0+N+R1s4kVt+9PqdPoi5zXgFxbp5dxTt9HRie+e9l3o1/unJxcb9RnZjPsTt+f2rHBqI+cjnN2ji8v6zAgj6Knz5PykqOqbkZbpx/16X9ys/uTqNVB42UQNapb306vPwlrt6HmhVnli0XbZ7Oy2uedXA7M7KdQ+eCW4EpdnAT40X5edTug6nM9pV3SNzt37gy30+lxqn/fSJ2yn7Jo8+fVbdm5OpDRjKG0U/Jr5bKk6uLky43R7J6U95KfbFanGvypV0Wxev9pX9cfm2pqinZbTo5NNShRL+ep7V8vY562j7TjkNnzdgyMynod87Ru2plXL8GeUZ1+jXn6gNzLOKeaa4NFfTudjEnRgny345y2Tn3w7DUVQh+Qa9MhnI5z+jFJHXu05z04HZfs1ul2nNOmtfk1zulT5ZwGzaqR9rjW9oWXcU5/bJtd2tZp39sZu9ysw4DcjRrLUIACFKAABShAAQpQwCcBBuQ+QbIaClCAAhSgAAUoQAEKuBFgQO5GjWUoQAEKUIACFKAABSjgkwADcp8gWQ0FKEABClCAAhSgAAXcCDAgd6PGMhSgAAUoQAEKUIACFPBJgAG5T5CshgIUoAAFKEABClCAAm4EGJC7UWMZClCAAhSgAAUoQAEK+CTAgNwnSFZDAQpQgAIUoAAFKEABNwIMyN2osQwFKEABClCAAhSgAAV8EmBA7hMkq6EABShAAQpQgAIUoIAbAQbkbtRYhgIUoAAFKEABClCAAj4JMCD3CZLVUIACFKAABShAAQpQwI0AA3I3aixDAQpQgAIUoAAFKEABnwQYkPsEyWooQAEKUIACFKAABSjgRoABuRs1lqEABShAAQpQgAIUoIBPAgzIfYJkNRSgAAUoQAEKUIACFHAjwIDcjRrLUIACFKAABShAAQpQwCcBBuQ+QbIaClCAAhSgAAUoQAEKuBFgQO5GjWUoQAEKUIACFKAABSjgkwADcp8gWQ0FKEABClCAAhSgAAXcCDAgd6PGMhSgAAUoQAEKUIACFPBJgAG5T5CshgIUoAAFKEABClCAAm4EGJC7UWMZClCAAhSgAAUoQAEK+CTAgNwnSFZDAQpQgAIUoAAFKEABNwIMyN2osQwFKEABClCAAhSgAAV8EmBA7hMkq6EABShAAQpQgAIUoIAbAQbkbtRYhgIUoAAFKEABClCAAj4JMCD3CZLVUIACFKAABShAAQpQwI0AA3I3aixDAQpQgAIUoAAFKEABnwQYkPsEyWooQAEKUIACFKAABSjgRoABuRs1lqEABShAAQpQgAIUoIBPAgzIfYJkNRSgAAUoQAEKUIACFHAjwIDcjRrLUIACFKAABShAAQpQwCcBNSC/ACDXpzpZDQUoQAEKUIACFKAABShgX+BiwP66XJMCFKAABShAAQpQgAIU8Fvg/wE91/C8CLPXDQ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図 15"/>
          <p:cNvPicPr>
            <a:picLocks noChangeAspect="1"/>
          </p:cNvPicPr>
          <p:nvPr/>
        </p:nvPicPr>
        <p:blipFill rotWithShape="1">
          <a:blip r:embed="rId9"/>
          <a:srcRect l="7877" t="18899" r="9434"/>
          <a:stretch/>
        </p:blipFill>
        <p:spPr>
          <a:xfrm>
            <a:off x="780594" y="3714580"/>
            <a:ext cx="1528994" cy="1185020"/>
          </a:xfrm>
          <a:prstGeom prst="rect">
            <a:avLst/>
          </a:prstGeom>
          <a:ln>
            <a:solidFill>
              <a:schemeClr val="tx1"/>
            </a:solidFill>
          </a:ln>
        </p:spPr>
      </p:pic>
      <p:pic>
        <p:nvPicPr>
          <p:cNvPr id="19" name="図 18"/>
          <p:cNvPicPr>
            <a:picLocks noChangeAspect="1"/>
          </p:cNvPicPr>
          <p:nvPr/>
        </p:nvPicPr>
        <p:blipFill rotWithShape="1">
          <a:blip r:embed="rId10" cstate="print">
            <a:extLst>
              <a:ext uri="{28A0092B-C50C-407E-A947-70E740481C1C}">
                <a14:useLocalDpi xmlns:a14="http://schemas.microsoft.com/office/drawing/2010/main" val="0"/>
              </a:ext>
            </a:extLst>
          </a:blip>
          <a:srcRect l="5712" r="5192"/>
          <a:stretch/>
        </p:blipFill>
        <p:spPr>
          <a:xfrm>
            <a:off x="2632981" y="3708797"/>
            <a:ext cx="1588521" cy="1189542"/>
          </a:xfrm>
          <a:prstGeom prst="rect">
            <a:avLst/>
          </a:prstGeom>
        </p:spPr>
      </p:pic>
      <p:sp>
        <p:nvSpPr>
          <p:cNvPr id="42" name="正方形/長方形 41"/>
          <p:cNvSpPr/>
          <p:nvPr/>
        </p:nvSpPr>
        <p:spPr>
          <a:xfrm>
            <a:off x="1135253" y="4869160"/>
            <a:ext cx="713657"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増体比較</a:t>
            </a:r>
            <a:endParaRPr lang="ja-JP" altLang="en-US" sz="1000" dirty="0">
              <a:latin typeface="Meiryo UI" panose="020B0604030504040204" pitchFamily="50" charset="-128"/>
              <a:ea typeface="Meiryo UI" panose="020B0604030504040204" pitchFamily="50" charset="-128"/>
            </a:endParaRPr>
          </a:p>
        </p:txBody>
      </p:sp>
      <p:sp>
        <p:nvSpPr>
          <p:cNvPr id="43" name="正方形/長方形 42"/>
          <p:cNvSpPr/>
          <p:nvPr/>
        </p:nvSpPr>
        <p:spPr>
          <a:xfrm>
            <a:off x="2934869" y="4869160"/>
            <a:ext cx="697627"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肉質解析</a:t>
            </a:r>
            <a:endParaRPr lang="ja-JP" altLang="en-US" sz="1000" dirty="0">
              <a:latin typeface="Meiryo UI" panose="020B0604030504040204" pitchFamily="50" charset="-128"/>
              <a:ea typeface="Meiryo UI" panose="020B0604030504040204" pitchFamily="50" charset="-128"/>
            </a:endParaRPr>
          </a:p>
        </p:txBody>
      </p:sp>
      <p:sp>
        <p:nvSpPr>
          <p:cNvPr id="20" name="角丸四角形 19"/>
          <p:cNvSpPr/>
          <p:nvPr/>
        </p:nvSpPr>
        <p:spPr>
          <a:xfrm>
            <a:off x="591779" y="1460045"/>
            <a:ext cx="3769441" cy="2007373"/>
          </a:xfrm>
          <a:prstGeom prst="roundRect">
            <a:avLst>
              <a:gd name="adj" fmla="val 7290"/>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591779" y="3599585"/>
            <a:ext cx="3769441" cy="2972983"/>
          </a:xfrm>
          <a:prstGeom prst="roundRect">
            <a:avLst>
              <a:gd name="adj" fmla="val 5310"/>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2336192" y="3337354"/>
            <a:ext cx="253039" cy="28031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lstStyle/>
          <a:p>
            <a:pPr algn="l" fontAlgn="auto">
              <a:spcAft>
                <a:spcPts val="0"/>
              </a:spcAft>
              <a:defRPr/>
            </a:pPr>
            <a:r>
              <a:rPr lang="en-US" altLang="ja-JP" sz="2000" dirty="0">
                <a:latin typeface="Arial" pitchFamily="34" charset="0"/>
                <a:cs typeface="Arial" pitchFamily="34" charset="0"/>
              </a:rPr>
              <a:t>Research and development of pig production system</a:t>
            </a:r>
            <a:r>
              <a:rPr lang="en-US" altLang="ja-JP" sz="1800" dirty="0" smtClean="0">
                <a:latin typeface="Arial" pitchFamily="34" charset="0"/>
                <a:cs typeface="Arial" pitchFamily="34" charset="0"/>
              </a:rPr>
              <a:t/>
            </a:r>
            <a:br>
              <a:rPr lang="en-US" altLang="ja-JP" sz="1800" dirty="0" smtClean="0">
                <a:latin typeface="Arial" pitchFamily="34" charset="0"/>
                <a:cs typeface="Arial" pitchFamily="34" charset="0"/>
              </a:rPr>
            </a:br>
            <a:r>
              <a:rPr lang="en-US" altLang="ja-JP" sz="1800" dirty="0" smtClean="0">
                <a:latin typeface="Arial" pitchFamily="34" charset="0"/>
                <a:cs typeface="Arial" pitchFamily="34" charset="0"/>
              </a:rPr>
              <a:t>                                               </a:t>
            </a:r>
            <a:r>
              <a:rPr lang="en-US" altLang="ja-JP" sz="1800" dirty="0">
                <a:latin typeface="Arial" pitchFamily="34" charset="0"/>
                <a:cs typeface="Arial" pitchFamily="34" charset="0"/>
              </a:rPr>
              <a:t>Associate Professor</a:t>
            </a:r>
            <a:r>
              <a:rPr lang="ja-JP" altLang="en-US" sz="1800" dirty="0">
                <a:latin typeface="Arial" pitchFamily="34" charset="0"/>
                <a:cs typeface="Arial" pitchFamily="34" charset="0"/>
              </a:rPr>
              <a:t>　</a:t>
            </a:r>
            <a:r>
              <a:rPr lang="en-US" altLang="ja-JP" sz="1800" dirty="0" smtClean="0">
                <a:latin typeface="Arial" pitchFamily="34" charset="0"/>
                <a:cs typeface="Arial" pitchFamily="34" charset="0"/>
              </a:rPr>
              <a:t>Maki Hirata</a:t>
            </a:r>
            <a:endParaRPr lang="ja-JP" altLang="en-US" sz="2000" dirty="0">
              <a:latin typeface="Arial" pitchFamily="34" charset="0"/>
              <a:cs typeface="Arial" pitchFamily="34" charset="0"/>
            </a:endParaRPr>
          </a:p>
        </p:txBody>
      </p:sp>
      <p:sp>
        <p:nvSpPr>
          <p:cNvPr id="3075" name="コンテンツ プレースホルダー 2"/>
          <p:cNvSpPr>
            <a:spLocks noGrp="1"/>
          </p:cNvSpPr>
          <p:nvPr>
            <p:ph sz="half" idx="1"/>
          </p:nvPr>
        </p:nvSpPr>
        <p:spPr>
          <a:xfrm>
            <a:off x="457200" y="1196975"/>
            <a:ext cx="4038600" cy="5400675"/>
          </a:xfrm>
          <a:ln w="6350">
            <a:miter lim="800000"/>
            <a:headEnd/>
            <a:tailEnd/>
          </a:ln>
        </p:spPr>
        <p:txBody>
          <a:bodyPr/>
          <a:lstStyle/>
          <a:p>
            <a:r>
              <a:rPr lang="en-US" altLang="ja-JP" sz="1200" dirty="0" smtClean="0">
                <a:latin typeface="Arial" charset="0"/>
                <a:cs typeface="Arial" charset="0"/>
              </a:rPr>
              <a:t>&lt;</a:t>
            </a:r>
            <a:r>
              <a:rPr lang="ja-JP" altLang="en-US" sz="1200" dirty="0" smtClean="0">
                <a:latin typeface="Arial" charset="0"/>
                <a:cs typeface="Arial" charset="0"/>
              </a:rPr>
              <a:t>図表</a:t>
            </a:r>
            <a:r>
              <a:rPr lang="en-US" altLang="ja-JP" sz="1200" dirty="0" smtClean="0">
                <a:latin typeface="Arial" charset="0"/>
                <a:cs typeface="Arial" charset="0"/>
              </a:rPr>
              <a:t>&gt;</a:t>
            </a:r>
            <a:endParaRPr lang="ja-JP" altLang="en-US" sz="1200" dirty="0" smtClean="0">
              <a:latin typeface="Arial" charset="0"/>
              <a:cs typeface="Arial" charset="0"/>
            </a:endParaRPr>
          </a:p>
          <a:p>
            <a:endParaRPr lang="ja-JP" altLang="en-US" sz="1200" dirty="0" smtClean="0">
              <a:latin typeface="Arial" charset="0"/>
              <a:cs typeface="Arial"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en-US" altLang="ja-JP" dirty="0" smtClean="0">
                <a:latin typeface="Arial" pitchFamily="34" charset="0"/>
                <a:cs typeface="Arial" pitchFamily="34" charset="0"/>
              </a:rPr>
              <a:t>Content:</a:t>
            </a:r>
          </a:p>
          <a:p>
            <a:pPr fontAlgn="auto">
              <a:spcAft>
                <a:spcPts val="0"/>
              </a:spcAft>
              <a:buFont typeface="Arial" pitchFamily="34" charset="0"/>
              <a:buNone/>
              <a:defRPr/>
            </a:pPr>
            <a:endParaRPr lang="en-US" altLang="ja-JP" dirty="0">
              <a:latin typeface="Arial" pitchFamily="34" charset="0"/>
              <a:cs typeface="Arial" pitchFamily="34" charset="0"/>
            </a:endParaRPr>
          </a:p>
          <a:p>
            <a:pPr fontAlgn="auto">
              <a:spcAft>
                <a:spcPts val="0"/>
              </a:spcAft>
              <a:defRPr/>
            </a:pPr>
            <a:r>
              <a:rPr lang="ja-JP" altLang="en-US" dirty="0">
                <a:latin typeface="Arial" pitchFamily="34" charset="0"/>
                <a:cs typeface="Arial" pitchFamily="34" charset="0"/>
              </a:rPr>
              <a:t>　</a:t>
            </a:r>
            <a:r>
              <a:rPr lang="en-US" altLang="ja-JP" dirty="0">
                <a:latin typeface="Arial" pitchFamily="34" charset="0"/>
                <a:cs typeface="Arial" pitchFamily="34" charset="0"/>
              </a:rPr>
              <a:t>Research on the development of a livestock production system that cares about animal welfare and does not rely on the use of </a:t>
            </a:r>
            <a:r>
              <a:rPr lang="en-US" altLang="ja-JP" dirty="0" smtClean="0">
                <a:latin typeface="Arial" pitchFamily="34" charset="0"/>
                <a:cs typeface="Arial" pitchFamily="34" charset="0"/>
              </a:rPr>
              <a:t>antibiotics.</a:t>
            </a:r>
          </a:p>
          <a:p>
            <a:pPr fontAlgn="auto">
              <a:spcAft>
                <a:spcPts val="0"/>
              </a:spcAft>
              <a:defRPr/>
            </a:pPr>
            <a:endParaRPr lang="en-US" altLang="ja-JP" dirty="0" smtClean="0">
              <a:latin typeface="Arial" pitchFamily="34" charset="0"/>
              <a:cs typeface="Arial" pitchFamily="34" charset="0"/>
            </a:endParaRPr>
          </a:p>
          <a:p>
            <a:pPr fontAlgn="auto">
              <a:spcAft>
                <a:spcPts val="0"/>
              </a:spcAft>
              <a:defRPr/>
            </a:pPr>
            <a:r>
              <a:rPr lang="en-US" altLang="ja-JP" dirty="0">
                <a:latin typeface="Arial" pitchFamily="34" charset="0"/>
                <a:cs typeface="Arial" pitchFamily="34" charset="0"/>
              </a:rPr>
              <a:t>  Antibiotics have been used in livestock production for growth promotion and </a:t>
            </a:r>
            <a:r>
              <a:rPr lang="en-US" altLang="ja-JP" dirty="0" smtClean="0">
                <a:latin typeface="Arial" pitchFamily="34" charset="0"/>
                <a:cs typeface="Arial" pitchFamily="34" charset="0"/>
              </a:rPr>
              <a:t>disease control. </a:t>
            </a:r>
            <a:r>
              <a:rPr lang="en-US" altLang="ja-JP" dirty="0">
                <a:latin typeface="Arial" pitchFamily="34" charset="0"/>
                <a:cs typeface="Arial" pitchFamily="34" charset="0"/>
              </a:rPr>
              <a:t>However, antimicrobial resistance (AMR) is a serious problem, and </a:t>
            </a:r>
            <a:r>
              <a:rPr lang="en-US" altLang="ja-JP" dirty="0" smtClean="0">
                <a:latin typeface="Arial" pitchFamily="34" charset="0"/>
                <a:cs typeface="Arial" pitchFamily="34" charset="0"/>
              </a:rPr>
              <a:t>the use of antibiotics for growth </a:t>
            </a:r>
            <a:r>
              <a:rPr lang="en-US" altLang="ja-JP" dirty="0">
                <a:latin typeface="Arial" pitchFamily="34" charset="0"/>
                <a:cs typeface="Arial" pitchFamily="34" charset="0"/>
              </a:rPr>
              <a:t>promotion </a:t>
            </a:r>
            <a:r>
              <a:rPr lang="en-US" altLang="ja-JP" dirty="0" smtClean="0">
                <a:latin typeface="Arial" pitchFamily="34" charset="0"/>
                <a:cs typeface="Arial" pitchFamily="34" charset="0"/>
              </a:rPr>
              <a:t>was </a:t>
            </a:r>
            <a:r>
              <a:rPr lang="en-US" altLang="ja-JP" dirty="0">
                <a:latin typeface="Arial" pitchFamily="34" charset="0"/>
                <a:cs typeface="Arial" pitchFamily="34" charset="0"/>
              </a:rPr>
              <a:t>banned in EU. Therefore, a livestock production system that does not rely on antibiotics is required.</a:t>
            </a:r>
          </a:p>
          <a:p>
            <a:pPr fontAlgn="auto">
              <a:spcAft>
                <a:spcPts val="0"/>
              </a:spcAft>
              <a:defRPr/>
            </a:pPr>
            <a:endParaRPr lang="en-US" altLang="ja-JP" dirty="0">
              <a:latin typeface="Arial" pitchFamily="34" charset="0"/>
              <a:cs typeface="Arial" pitchFamily="34" charset="0"/>
            </a:endParaRPr>
          </a:p>
          <a:p>
            <a:pPr fontAlgn="auto">
              <a:spcAft>
                <a:spcPts val="0"/>
              </a:spcAft>
              <a:defRPr/>
            </a:pPr>
            <a:r>
              <a:rPr lang="ja-JP" altLang="en-US" dirty="0">
                <a:latin typeface="Arial" pitchFamily="34" charset="0"/>
                <a:cs typeface="Arial" pitchFamily="34" charset="0"/>
              </a:rPr>
              <a:t>　</a:t>
            </a:r>
            <a:r>
              <a:rPr lang="en-US" altLang="ja-JP" dirty="0" smtClean="0">
                <a:latin typeface="Arial" pitchFamily="34" charset="0"/>
                <a:cs typeface="Arial" pitchFamily="34" charset="0"/>
              </a:rPr>
              <a:t>In </a:t>
            </a:r>
            <a:r>
              <a:rPr lang="en-US" altLang="ja-JP" dirty="0">
                <a:latin typeface="Arial" pitchFamily="34" charset="0"/>
                <a:cs typeface="Arial" pitchFamily="34" charset="0"/>
              </a:rPr>
              <a:t>the advanced livestock system center in Ishii campus,  we focus on the effect of probiotics supplementation on animal production efficiency, intestinal flora composition, and resulting meat quality.</a:t>
            </a:r>
          </a:p>
          <a:p>
            <a:pPr fontAlgn="auto">
              <a:spcAft>
                <a:spcPts val="0"/>
              </a:spcAft>
              <a:defRPr/>
            </a:pPr>
            <a:endParaRPr lang="ja-JP" altLang="en-US" dirty="0"/>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a:latin typeface="Arial" charset="0"/>
                <a:cs typeface="Arial" charset="0"/>
              </a:rPr>
              <a:t> Animal Production </a:t>
            </a:r>
            <a:endParaRPr lang="en-US" altLang="ja-JP" sz="1200" dirty="0" smtClean="0">
              <a:latin typeface="Arial" charset="0"/>
              <a:cs typeface="Arial" charset="0"/>
            </a:endParaRPr>
          </a:p>
          <a:p>
            <a:r>
              <a:rPr lang="en-US" altLang="ja-JP" sz="1200" dirty="0" smtClean="0">
                <a:latin typeface="Arial" charset="0"/>
                <a:cs typeface="Arial" charset="0"/>
              </a:rPr>
              <a:t>E-mail: mhirata@tokushima-u.ac.jp</a:t>
            </a:r>
          </a:p>
          <a:p>
            <a:r>
              <a:rPr lang="en-US" altLang="ja-JP" sz="1200" dirty="0" smtClean="0">
                <a:latin typeface="Arial" charset="0"/>
                <a:cs typeface="Arial" charset="0"/>
              </a:rPr>
              <a:t>Tel:  +81-88-635-8405</a:t>
            </a:r>
          </a:p>
          <a:p>
            <a:r>
              <a:rPr lang="en-US" altLang="ja-JP" sz="1200" dirty="0" smtClean="0">
                <a:latin typeface="Arial" charset="0"/>
                <a:cs typeface="Arial" charset="0"/>
              </a:rPr>
              <a:t>Fax: +81-88-635-8406</a:t>
            </a: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オブジェクト 11"/>
          <p:cNvGraphicFramePr>
            <a:graphicFrameLocks noChangeAspect="1"/>
          </p:cNvGraphicFramePr>
          <p:nvPr>
            <p:extLst>
              <p:ext uri="{D42A27DB-BD31-4B8C-83A1-F6EECF244321}">
                <p14:modId xmlns:p14="http://schemas.microsoft.com/office/powerpoint/2010/main" val="2586183447"/>
              </p:ext>
            </p:extLst>
          </p:nvPr>
        </p:nvGraphicFramePr>
        <p:xfrm>
          <a:off x="7524328" y="5228450"/>
          <a:ext cx="1059901" cy="1225512"/>
        </p:xfrm>
        <a:graphic>
          <a:graphicData uri="http://schemas.openxmlformats.org/presentationml/2006/ole">
            <mc:AlternateContent xmlns:mc="http://schemas.openxmlformats.org/markup-compatibility/2006">
              <mc:Choice xmlns:v="urn:schemas-microsoft-com:vml" Requires="v">
                <p:oleObj spid="_x0000_s2064" r:id="rId5" imgW="4469760" imgH="5168160" progId="">
                  <p:embed/>
                </p:oleObj>
              </mc:Choice>
              <mc:Fallback>
                <p:oleObj r:id="rId5" imgW="4469760" imgH="5168160" progId="">
                  <p:embed/>
                  <p:pic>
                    <p:nvPicPr>
                      <p:cNvPr id="7" name="オブジェクト 6"/>
                      <p:cNvPicPr/>
                      <p:nvPr/>
                    </p:nvPicPr>
                    <p:blipFill>
                      <a:blip r:embed="rId6"/>
                      <a:stretch>
                        <a:fillRect/>
                      </a:stretch>
                    </p:blipFill>
                    <p:spPr>
                      <a:xfrm>
                        <a:off x="7524328" y="5228450"/>
                        <a:ext cx="1059901" cy="1225512"/>
                      </a:xfrm>
                      <a:prstGeom prst="rect">
                        <a:avLst/>
                      </a:prstGeom>
                    </p:spPr>
                  </p:pic>
                </p:oleObj>
              </mc:Fallback>
            </mc:AlternateContent>
          </a:graphicData>
        </a:graphic>
      </p:graphicFrame>
      <p:sp>
        <p:nvSpPr>
          <p:cNvPr id="13" name="Rectangle 62"/>
          <p:cNvSpPr>
            <a:spLocks noChangeArrowheads="1"/>
          </p:cNvSpPr>
          <p:nvPr/>
        </p:nvSpPr>
        <p:spPr bwMode="auto">
          <a:xfrm>
            <a:off x="2257425" y="2933024"/>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4" name="直線矢印コネクタ 13"/>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rotWithShape="1">
          <a:blip r:embed="rId7"/>
          <a:srcRect b="9104"/>
          <a:stretch/>
        </p:blipFill>
        <p:spPr>
          <a:xfrm>
            <a:off x="695797" y="5196796"/>
            <a:ext cx="1893434" cy="1181962"/>
          </a:xfrm>
          <a:prstGeom prst="rect">
            <a:avLst/>
          </a:prstGeom>
        </p:spPr>
      </p:pic>
      <p:pic>
        <p:nvPicPr>
          <p:cNvPr id="19" name="図 18"/>
          <p:cNvPicPr>
            <a:picLocks noChangeAspect="1"/>
          </p:cNvPicPr>
          <p:nvPr/>
        </p:nvPicPr>
        <p:blipFill>
          <a:blip r:embed="rId8"/>
          <a:stretch>
            <a:fillRect/>
          </a:stretch>
        </p:blipFill>
        <p:spPr>
          <a:xfrm>
            <a:off x="2678578" y="5013176"/>
            <a:ext cx="1557288" cy="1459277"/>
          </a:xfrm>
          <a:prstGeom prst="rect">
            <a:avLst/>
          </a:prstGeom>
        </p:spPr>
      </p:pic>
      <p:sp>
        <p:nvSpPr>
          <p:cNvPr id="20" name="正方形/長方形 19"/>
          <p:cNvSpPr/>
          <p:nvPr/>
        </p:nvSpPr>
        <p:spPr>
          <a:xfrm>
            <a:off x="1263008" y="6333585"/>
            <a:ext cx="2706190" cy="246221"/>
          </a:xfrm>
          <a:prstGeom prst="rect">
            <a:avLst/>
          </a:prstGeom>
        </p:spPr>
        <p:txBody>
          <a:bodyPr wrap="none">
            <a:spAutoFit/>
          </a:bodyPr>
          <a:lstStyle/>
          <a:p>
            <a:r>
              <a:rPr lang="en-US" altLang="ja-JP" sz="1000" dirty="0">
                <a:latin typeface="Meiryo UI" panose="020B0604030504040204" pitchFamily="50" charset="-128"/>
                <a:ea typeface="Meiryo UI" panose="020B0604030504040204" pitchFamily="50" charset="-128"/>
              </a:rPr>
              <a:t>16S </a:t>
            </a:r>
            <a:r>
              <a:rPr lang="en-US" altLang="ja-JP" sz="1000" dirty="0" err="1">
                <a:latin typeface="Meiryo UI" panose="020B0604030504040204" pitchFamily="50" charset="-128"/>
                <a:ea typeface="Meiryo UI" panose="020B0604030504040204" pitchFamily="50" charset="-128"/>
              </a:rPr>
              <a:t>rRNA</a:t>
            </a:r>
            <a:r>
              <a:rPr lang="en-US" altLang="ja-JP" sz="1000" dirty="0">
                <a:latin typeface="Meiryo UI" panose="020B0604030504040204" pitchFamily="50" charset="-128"/>
                <a:ea typeface="Meiryo UI" panose="020B0604030504040204" pitchFamily="50" charset="-128"/>
              </a:rPr>
              <a:t>-based metagenomics </a:t>
            </a:r>
            <a:r>
              <a:rPr lang="en-US" altLang="ja-JP" sz="1000" dirty="0" smtClean="0">
                <a:latin typeface="Meiryo UI" panose="020B0604030504040204" pitchFamily="50" charset="-128"/>
                <a:ea typeface="Meiryo UI" panose="020B0604030504040204" pitchFamily="50" charset="-128"/>
              </a:rPr>
              <a:t>analysis</a:t>
            </a:r>
            <a:endParaRPr lang="ja-JP" altLang="en-US" sz="1000" dirty="0">
              <a:latin typeface="Meiryo UI" panose="020B0604030504040204" pitchFamily="50" charset="-128"/>
              <a:ea typeface="Meiryo UI" panose="020B0604030504040204" pitchFamily="50" charset="-128"/>
            </a:endParaRPr>
          </a:p>
        </p:txBody>
      </p:sp>
      <p:grpSp>
        <p:nvGrpSpPr>
          <p:cNvPr id="21" name="グループ化 2289"/>
          <p:cNvGrpSpPr>
            <a:grpSpLocks noChangeAspect="1"/>
          </p:cNvGrpSpPr>
          <p:nvPr/>
        </p:nvGrpSpPr>
        <p:grpSpPr>
          <a:xfrm>
            <a:off x="907041" y="2140650"/>
            <a:ext cx="657089" cy="352246"/>
            <a:chOff x="6132098" y="6239955"/>
            <a:chExt cx="2358411" cy="1343010"/>
          </a:xfrm>
          <a:solidFill>
            <a:srgbClr val="FFE8E8"/>
          </a:solidFill>
        </p:grpSpPr>
        <p:sp>
          <p:nvSpPr>
            <p:cNvPr id="22" name="フリーフォーム 21"/>
            <p:cNvSpPr/>
            <p:nvPr/>
          </p:nvSpPr>
          <p:spPr>
            <a:xfrm>
              <a:off x="6212382" y="6239955"/>
              <a:ext cx="2278127" cy="1343010"/>
            </a:xfrm>
            <a:custGeom>
              <a:avLst/>
              <a:gdLst>
                <a:gd name="connsiteX0" fmla="*/ 776288 w 1939437"/>
                <a:gd name="connsiteY0" fmla="*/ 5533 h 1374751"/>
                <a:gd name="connsiteX1" fmla="*/ 1014413 w 1939437"/>
                <a:gd name="connsiteY1" fmla="*/ 771 h 1374751"/>
                <a:gd name="connsiteX2" fmla="*/ 1385888 w 1939437"/>
                <a:gd name="connsiteY2" fmla="*/ 19821 h 1374751"/>
                <a:gd name="connsiteX3" fmla="*/ 1609725 w 1939437"/>
                <a:gd name="connsiteY3" fmla="*/ 91258 h 1374751"/>
                <a:gd name="connsiteX4" fmla="*/ 1809750 w 1939437"/>
                <a:gd name="connsiteY4" fmla="*/ 262708 h 1374751"/>
                <a:gd name="connsiteX5" fmla="*/ 1938338 w 1939437"/>
                <a:gd name="connsiteY5" fmla="*/ 257946 h 1374751"/>
                <a:gd name="connsiteX6" fmla="*/ 1866900 w 1939437"/>
                <a:gd name="connsiteY6" fmla="*/ 624658 h 1374751"/>
                <a:gd name="connsiteX7" fmla="*/ 1781175 w 1939437"/>
                <a:gd name="connsiteY7" fmla="*/ 729433 h 1374751"/>
                <a:gd name="connsiteX8" fmla="*/ 1647825 w 1939437"/>
                <a:gd name="connsiteY8" fmla="*/ 824683 h 1374751"/>
                <a:gd name="connsiteX9" fmla="*/ 1476375 w 1939437"/>
                <a:gd name="connsiteY9" fmla="*/ 910408 h 1374751"/>
                <a:gd name="connsiteX10" fmla="*/ 1466850 w 1939437"/>
                <a:gd name="connsiteY10" fmla="*/ 1043758 h 1374751"/>
                <a:gd name="connsiteX11" fmla="*/ 1538288 w 1939437"/>
                <a:gd name="connsiteY11" fmla="*/ 1186633 h 1374751"/>
                <a:gd name="connsiteX12" fmla="*/ 1585913 w 1939437"/>
                <a:gd name="connsiteY12" fmla="*/ 1277121 h 1374751"/>
                <a:gd name="connsiteX13" fmla="*/ 1423988 w 1939437"/>
                <a:gd name="connsiteY13" fmla="*/ 1277121 h 1374751"/>
                <a:gd name="connsiteX14" fmla="*/ 1409700 w 1939437"/>
                <a:gd name="connsiteY14" fmla="*/ 1272358 h 1374751"/>
                <a:gd name="connsiteX15" fmla="*/ 1347788 w 1939437"/>
                <a:gd name="connsiteY15" fmla="*/ 1181871 h 1374751"/>
                <a:gd name="connsiteX16" fmla="*/ 1276350 w 1939437"/>
                <a:gd name="connsiteY16" fmla="*/ 1019946 h 1374751"/>
                <a:gd name="connsiteX17" fmla="*/ 1271588 w 1939437"/>
                <a:gd name="connsiteY17" fmla="*/ 981846 h 1374751"/>
                <a:gd name="connsiteX18" fmla="*/ 633413 w 1939437"/>
                <a:gd name="connsiteY18" fmla="*/ 1053283 h 1374751"/>
                <a:gd name="connsiteX19" fmla="*/ 519113 w 1939437"/>
                <a:gd name="connsiteY19" fmla="*/ 1053283 h 1374751"/>
                <a:gd name="connsiteX20" fmla="*/ 495300 w 1939437"/>
                <a:gd name="connsiteY20" fmla="*/ 1339033 h 1374751"/>
                <a:gd name="connsiteX21" fmla="*/ 290513 w 1939437"/>
                <a:gd name="connsiteY21" fmla="*/ 1339033 h 1374751"/>
                <a:gd name="connsiteX22" fmla="*/ 295275 w 1939437"/>
                <a:gd name="connsiteY22" fmla="*/ 1053283 h 1374751"/>
                <a:gd name="connsiteX23" fmla="*/ 128588 w 1939437"/>
                <a:gd name="connsiteY23" fmla="*/ 1024708 h 1374751"/>
                <a:gd name="connsiteX24" fmla="*/ 0 w 1939437"/>
                <a:gd name="connsiteY24" fmla="*/ 962796 h 1374751"/>
                <a:gd name="connsiteX0" fmla="*/ 776288 w 1939437"/>
                <a:gd name="connsiteY0" fmla="*/ 5533 h 1374751"/>
                <a:gd name="connsiteX1" fmla="*/ 1014413 w 1939437"/>
                <a:gd name="connsiteY1" fmla="*/ 771 h 1374751"/>
                <a:gd name="connsiteX2" fmla="*/ 1385888 w 1939437"/>
                <a:gd name="connsiteY2" fmla="*/ 19821 h 1374751"/>
                <a:gd name="connsiteX3" fmla="*/ 1609725 w 1939437"/>
                <a:gd name="connsiteY3" fmla="*/ 91258 h 1374751"/>
                <a:gd name="connsiteX4" fmla="*/ 1809750 w 1939437"/>
                <a:gd name="connsiteY4" fmla="*/ 262708 h 1374751"/>
                <a:gd name="connsiteX5" fmla="*/ 1938338 w 1939437"/>
                <a:gd name="connsiteY5" fmla="*/ 257946 h 1374751"/>
                <a:gd name="connsiteX6" fmla="*/ 1866900 w 1939437"/>
                <a:gd name="connsiteY6" fmla="*/ 624658 h 1374751"/>
                <a:gd name="connsiteX7" fmla="*/ 1781175 w 1939437"/>
                <a:gd name="connsiteY7" fmla="*/ 729433 h 1374751"/>
                <a:gd name="connsiteX8" fmla="*/ 1647825 w 1939437"/>
                <a:gd name="connsiteY8" fmla="*/ 824683 h 1374751"/>
                <a:gd name="connsiteX9" fmla="*/ 1476375 w 1939437"/>
                <a:gd name="connsiteY9" fmla="*/ 910408 h 1374751"/>
                <a:gd name="connsiteX10" fmla="*/ 1466850 w 1939437"/>
                <a:gd name="connsiteY10" fmla="*/ 1043758 h 1374751"/>
                <a:gd name="connsiteX11" fmla="*/ 1538288 w 1939437"/>
                <a:gd name="connsiteY11" fmla="*/ 1186633 h 1374751"/>
                <a:gd name="connsiteX12" fmla="*/ 1585913 w 1939437"/>
                <a:gd name="connsiteY12" fmla="*/ 1277121 h 1374751"/>
                <a:gd name="connsiteX13" fmla="*/ 1423988 w 1939437"/>
                <a:gd name="connsiteY13" fmla="*/ 1277121 h 1374751"/>
                <a:gd name="connsiteX14" fmla="*/ 1409700 w 1939437"/>
                <a:gd name="connsiteY14" fmla="*/ 1272358 h 1374751"/>
                <a:gd name="connsiteX15" fmla="*/ 1347788 w 1939437"/>
                <a:gd name="connsiteY15" fmla="*/ 1181871 h 1374751"/>
                <a:gd name="connsiteX16" fmla="*/ 1276350 w 1939437"/>
                <a:gd name="connsiteY16" fmla="*/ 1019946 h 1374751"/>
                <a:gd name="connsiteX17" fmla="*/ 1276350 w 1939437"/>
                <a:gd name="connsiteY17" fmla="*/ 991371 h 1374751"/>
                <a:gd name="connsiteX18" fmla="*/ 1271588 w 1939437"/>
                <a:gd name="connsiteY18" fmla="*/ 981846 h 1374751"/>
                <a:gd name="connsiteX19" fmla="*/ 633413 w 1939437"/>
                <a:gd name="connsiteY19" fmla="*/ 1053283 h 1374751"/>
                <a:gd name="connsiteX20" fmla="*/ 519113 w 1939437"/>
                <a:gd name="connsiteY20" fmla="*/ 1053283 h 1374751"/>
                <a:gd name="connsiteX21" fmla="*/ 495300 w 1939437"/>
                <a:gd name="connsiteY21" fmla="*/ 1339033 h 1374751"/>
                <a:gd name="connsiteX22" fmla="*/ 290513 w 1939437"/>
                <a:gd name="connsiteY22" fmla="*/ 1339033 h 1374751"/>
                <a:gd name="connsiteX23" fmla="*/ 295275 w 1939437"/>
                <a:gd name="connsiteY23" fmla="*/ 1053283 h 1374751"/>
                <a:gd name="connsiteX24" fmla="*/ 128588 w 1939437"/>
                <a:gd name="connsiteY24" fmla="*/ 1024708 h 1374751"/>
                <a:gd name="connsiteX25" fmla="*/ 0 w 1939437"/>
                <a:gd name="connsiteY25" fmla="*/ 962796 h 1374751"/>
                <a:gd name="connsiteX0" fmla="*/ 776288 w 1939437"/>
                <a:gd name="connsiteY0" fmla="*/ 5533 h 1374751"/>
                <a:gd name="connsiteX1" fmla="*/ 1014413 w 1939437"/>
                <a:gd name="connsiteY1" fmla="*/ 771 h 1374751"/>
                <a:gd name="connsiteX2" fmla="*/ 1385888 w 1939437"/>
                <a:gd name="connsiteY2" fmla="*/ 19821 h 1374751"/>
                <a:gd name="connsiteX3" fmla="*/ 1609725 w 1939437"/>
                <a:gd name="connsiteY3" fmla="*/ 91258 h 1374751"/>
                <a:gd name="connsiteX4" fmla="*/ 1809750 w 1939437"/>
                <a:gd name="connsiteY4" fmla="*/ 262708 h 1374751"/>
                <a:gd name="connsiteX5" fmla="*/ 1938338 w 1939437"/>
                <a:gd name="connsiteY5" fmla="*/ 257946 h 1374751"/>
                <a:gd name="connsiteX6" fmla="*/ 1866900 w 1939437"/>
                <a:gd name="connsiteY6" fmla="*/ 624658 h 1374751"/>
                <a:gd name="connsiteX7" fmla="*/ 1781175 w 1939437"/>
                <a:gd name="connsiteY7" fmla="*/ 729433 h 1374751"/>
                <a:gd name="connsiteX8" fmla="*/ 1647825 w 1939437"/>
                <a:gd name="connsiteY8" fmla="*/ 824683 h 1374751"/>
                <a:gd name="connsiteX9" fmla="*/ 1476375 w 1939437"/>
                <a:gd name="connsiteY9" fmla="*/ 910408 h 1374751"/>
                <a:gd name="connsiteX10" fmla="*/ 1466850 w 1939437"/>
                <a:gd name="connsiteY10" fmla="*/ 1043758 h 1374751"/>
                <a:gd name="connsiteX11" fmla="*/ 1538288 w 1939437"/>
                <a:gd name="connsiteY11" fmla="*/ 1186633 h 1374751"/>
                <a:gd name="connsiteX12" fmla="*/ 1585913 w 1939437"/>
                <a:gd name="connsiteY12" fmla="*/ 1277121 h 1374751"/>
                <a:gd name="connsiteX13" fmla="*/ 1423988 w 1939437"/>
                <a:gd name="connsiteY13" fmla="*/ 1277121 h 1374751"/>
                <a:gd name="connsiteX14" fmla="*/ 1409700 w 1939437"/>
                <a:gd name="connsiteY14" fmla="*/ 1272358 h 1374751"/>
                <a:gd name="connsiteX15" fmla="*/ 1347788 w 1939437"/>
                <a:gd name="connsiteY15" fmla="*/ 1181871 h 1374751"/>
                <a:gd name="connsiteX16" fmla="*/ 1276350 w 1939437"/>
                <a:gd name="connsiteY16" fmla="*/ 1019946 h 1374751"/>
                <a:gd name="connsiteX17" fmla="*/ 1276350 w 1939437"/>
                <a:gd name="connsiteY17" fmla="*/ 991371 h 1374751"/>
                <a:gd name="connsiteX18" fmla="*/ 1262063 w 1939437"/>
                <a:gd name="connsiteY18" fmla="*/ 1015183 h 1374751"/>
                <a:gd name="connsiteX19" fmla="*/ 1271588 w 1939437"/>
                <a:gd name="connsiteY19" fmla="*/ 981846 h 1374751"/>
                <a:gd name="connsiteX20" fmla="*/ 633413 w 1939437"/>
                <a:gd name="connsiteY20" fmla="*/ 1053283 h 1374751"/>
                <a:gd name="connsiteX21" fmla="*/ 519113 w 1939437"/>
                <a:gd name="connsiteY21" fmla="*/ 1053283 h 1374751"/>
                <a:gd name="connsiteX22" fmla="*/ 495300 w 1939437"/>
                <a:gd name="connsiteY22" fmla="*/ 1339033 h 1374751"/>
                <a:gd name="connsiteX23" fmla="*/ 290513 w 1939437"/>
                <a:gd name="connsiteY23" fmla="*/ 1339033 h 1374751"/>
                <a:gd name="connsiteX24" fmla="*/ 295275 w 1939437"/>
                <a:gd name="connsiteY24" fmla="*/ 1053283 h 1374751"/>
                <a:gd name="connsiteX25" fmla="*/ 128588 w 1939437"/>
                <a:gd name="connsiteY25" fmla="*/ 1024708 h 1374751"/>
                <a:gd name="connsiteX26" fmla="*/ 0 w 1939437"/>
                <a:gd name="connsiteY26" fmla="*/ 962796 h 1374751"/>
                <a:gd name="connsiteX0" fmla="*/ 776288 w 1939437"/>
                <a:gd name="connsiteY0" fmla="*/ 5533 h 1374751"/>
                <a:gd name="connsiteX1" fmla="*/ 1014413 w 1939437"/>
                <a:gd name="connsiteY1" fmla="*/ 771 h 1374751"/>
                <a:gd name="connsiteX2" fmla="*/ 1385888 w 1939437"/>
                <a:gd name="connsiteY2" fmla="*/ 19821 h 1374751"/>
                <a:gd name="connsiteX3" fmla="*/ 1609725 w 1939437"/>
                <a:gd name="connsiteY3" fmla="*/ 91258 h 1374751"/>
                <a:gd name="connsiteX4" fmla="*/ 1809750 w 1939437"/>
                <a:gd name="connsiteY4" fmla="*/ 262708 h 1374751"/>
                <a:gd name="connsiteX5" fmla="*/ 1938338 w 1939437"/>
                <a:gd name="connsiteY5" fmla="*/ 257946 h 1374751"/>
                <a:gd name="connsiteX6" fmla="*/ 1866900 w 1939437"/>
                <a:gd name="connsiteY6" fmla="*/ 624658 h 1374751"/>
                <a:gd name="connsiteX7" fmla="*/ 1781175 w 1939437"/>
                <a:gd name="connsiteY7" fmla="*/ 729433 h 1374751"/>
                <a:gd name="connsiteX8" fmla="*/ 1647825 w 1939437"/>
                <a:gd name="connsiteY8" fmla="*/ 824683 h 1374751"/>
                <a:gd name="connsiteX9" fmla="*/ 1476375 w 1939437"/>
                <a:gd name="connsiteY9" fmla="*/ 910408 h 1374751"/>
                <a:gd name="connsiteX10" fmla="*/ 1466850 w 1939437"/>
                <a:gd name="connsiteY10" fmla="*/ 1043758 h 1374751"/>
                <a:gd name="connsiteX11" fmla="*/ 1538288 w 1939437"/>
                <a:gd name="connsiteY11" fmla="*/ 1186633 h 1374751"/>
                <a:gd name="connsiteX12" fmla="*/ 1585913 w 1939437"/>
                <a:gd name="connsiteY12" fmla="*/ 1277121 h 1374751"/>
                <a:gd name="connsiteX13" fmla="*/ 1423988 w 1939437"/>
                <a:gd name="connsiteY13" fmla="*/ 1277121 h 1374751"/>
                <a:gd name="connsiteX14" fmla="*/ 1409700 w 1939437"/>
                <a:gd name="connsiteY14" fmla="*/ 1272358 h 1374751"/>
                <a:gd name="connsiteX15" fmla="*/ 1347788 w 1939437"/>
                <a:gd name="connsiteY15" fmla="*/ 1181871 h 1374751"/>
                <a:gd name="connsiteX16" fmla="*/ 1276350 w 1939437"/>
                <a:gd name="connsiteY16" fmla="*/ 1019946 h 1374751"/>
                <a:gd name="connsiteX17" fmla="*/ 1276350 w 1939437"/>
                <a:gd name="connsiteY17" fmla="*/ 991371 h 1374751"/>
                <a:gd name="connsiteX18" fmla="*/ 1262063 w 1939437"/>
                <a:gd name="connsiteY18" fmla="*/ 1015183 h 1374751"/>
                <a:gd name="connsiteX19" fmla="*/ 1209676 w 1939437"/>
                <a:gd name="connsiteY19" fmla="*/ 981846 h 1374751"/>
                <a:gd name="connsiteX20" fmla="*/ 633413 w 1939437"/>
                <a:gd name="connsiteY20" fmla="*/ 1053283 h 1374751"/>
                <a:gd name="connsiteX21" fmla="*/ 519113 w 1939437"/>
                <a:gd name="connsiteY21" fmla="*/ 1053283 h 1374751"/>
                <a:gd name="connsiteX22" fmla="*/ 495300 w 1939437"/>
                <a:gd name="connsiteY22" fmla="*/ 1339033 h 1374751"/>
                <a:gd name="connsiteX23" fmla="*/ 290513 w 1939437"/>
                <a:gd name="connsiteY23" fmla="*/ 1339033 h 1374751"/>
                <a:gd name="connsiteX24" fmla="*/ 295275 w 1939437"/>
                <a:gd name="connsiteY24" fmla="*/ 1053283 h 1374751"/>
                <a:gd name="connsiteX25" fmla="*/ 128588 w 1939437"/>
                <a:gd name="connsiteY25" fmla="*/ 1024708 h 1374751"/>
                <a:gd name="connsiteX26" fmla="*/ 0 w 1939437"/>
                <a:gd name="connsiteY26" fmla="*/ 962796 h 1374751"/>
                <a:gd name="connsiteX0" fmla="*/ 19051 w 1939437"/>
                <a:gd name="connsiteY0" fmla="*/ 33824 h 1374467"/>
                <a:gd name="connsiteX1" fmla="*/ 1014413 w 1939437"/>
                <a:gd name="connsiteY1" fmla="*/ 487 h 1374467"/>
                <a:gd name="connsiteX2" fmla="*/ 1385888 w 1939437"/>
                <a:gd name="connsiteY2" fmla="*/ 19537 h 1374467"/>
                <a:gd name="connsiteX3" fmla="*/ 1609725 w 1939437"/>
                <a:gd name="connsiteY3" fmla="*/ 90974 h 1374467"/>
                <a:gd name="connsiteX4" fmla="*/ 1809750 w 1939437"/>
                <a:gd name="connsiteY4" fmla="*/ 262424 h 1374467"/>
                <a:gd name="connsiteX5" fmla="*/ 1938338 w 1939437"/>
                <a:gd name="connsiteY5" fmla="*/ 257662 h 1374467"/>
                <a:gd name="connsiteX6" fmla="*/ 1866900 w 1939437"/>
                <a:gd name="connsiteY6" fmla="*/ 624374 h 1374467"/>
                <a:gd name="connsiteX7" fmla="*/ 1781175 w 1939437"/>
                <a:gd name="connsiteY7" fmla="*/ 729149 h 1374467"/>
                <a:gd name="connsiteX8" fmla="*/ 1647825 w 1939437"/>
                <a:gd name="connsiteY8" fmla="*/ 824399 h 1374467"/>
                <a:gd name="connsiteX9" fmla="*/ 1476375 w 1939437"/>
                <a:gd name="connsiteY9" fmla="*/ 910124 h 1374467"/>
                <a:gd name="connsiteX10" fmla="*/ 1466850 w 1939437"/>
                <a:gd name="connsiteY10" fmla="*/ 1043474 h 1374467"/>
                <a:gd name="connsiteX11" fmla="*/ 1538288 w 1939437"/>
                <a:gd name="connsiteY11" fmla="*/ 1186349 h 1374467"/>
                <a:gd name="connsiteX12" fmla="*/ 1585913 w 1939437"/>
                <a:gd name="connsiteY12" fmla="*/ 1276837 h 1374467"/>
                <a:gd name="connsiteX13" fmla="*/ 1423988 w 1939437"/>
                <a:gd name="connsiteY13" fmla="*/ 1276837 h 1374467"/>
                <a:gd name="connsiteX14" fmla="*/ 1409700 w 1939437"/>
                <a:gd name="connsiteY14" fmla="*/ 1272074 h 1374467"/>
                <a:gd name="connsiteX15" fmla="*/ 1347788 w 1939437"/>
                <a:gd name="connsiteY15" fmla="*/ 1181587 h 1374467"/>
                <a:gd name="connsiteX16" fmla="*/ 1276350 w 1939437"/>
                <a:gd name="connsiteY16" fmla="*/ 1019662 h 1374467"/>
                <a:gd name="connsiteX17" fmla="*/ 1276350 w 1939437"/>
                <a:gd name="connsiteY17" fmla="*/ 991087 h 1374467"/>
                <a:gd name="connsiteX18" fmla="*/ 1262063 w 1939437"/>
                <a:gd name="connsiteY18" fmla="*/ 1014899 h 1374467"/>
                <a:gd name="connsiteX19" fmla="*/ 1209676 w 1939437"/>
                <a:gd name="connsiteY19" fmla="*/ 981562 h 1374467"/>
                <a:gd name="connsiteX20" fmla="*/ 633413 w 1939437"/>
                <a:gd name="connsiteY20" fmla="*/ 1052999 h 1374467"/>
                <a:gd name="connsiteX21" fmla="*/ 519113 w 1939437"/>
                <a:gd name="connsiteY21" fmla="*/ 1052999 h 1374467"/>
                <a:gd name="connsiteX22" fmla="*/ 495300 w 1939437"/>
                <a:gd name="connsiteY22" fmla="*/ 1338749 h 1374467"/>
                <a:gd name="connsiteX23" fmla="*/ 290513 w 1939437"/>
                <a:gd name="connsiteY23" fmla="*/ 1338749 h 1374467"/>
                <a:gd name="connsiteX24" fmla="*/ 295275 w 1939437"/>
                <a:gd name="connsiteY24" fmla="*/ 1052999 h 1374467"/>
                <a:gd name="connsiteX25" fmla="*/ 128588 w 1939437"/>
                <a:gd name="connsiteY25" fmla="*/ 1024424 h 1374467"/>
                <a:gd name="connsiteX26" fmla="*/ 0 w 1939437"/>
                <a:gd name="connsiteY26" fmla="*/ 962512 h 1374467"/>
                <a:gd name="connsiteX0" fmla="*/ 0 w 2268049"/>
                <a:gd name="connsiteY0" fmla="*/ 59055 h 1375886"/>
                <a:gd name="connsiteX1" fmla="*/ 1343025 w 2268049"/>
                <a:gd name="connsiteY1" fmla="*/ 1906 h 1375886"/>
                <a:gd name="connsiteX2" fmla="*/ 1714500 w 2268049"/>
                <a:gd name="connsiteY2" fmla="*/ 20956 h 1375886"/>
                <a:gd name="connsiteX3" fmla="*/ 1938337 w 2268049"/>
                <a:gd name="connsiteY3" fmla="*/ 92393 h 1375886"/>
                <a:gd name="connsiteX4" fmla="*/ 2138362 w 2268049"/>
                <a:gd name="connsiteY4" fmla="*/ 263843 h 1375886"/>
                <a:gd name="connsiteX5" fmla="*/ 2266950 w 2268049"/>
                <a:gd name="connsiteY5" fmla="*/ 259081 h 1375886"/>
                <a:gd name="connsiteX6" fmla="*/ 2195512 w 2268049"/>
                <a:gd name="connsiteY6" fmla="*/ 625793 h 1375886"/>
                <a:gd name="connsiteX7" fmla="*/ 2109787 w 2268049"/>
                <a:gd name="connsiteY7" fmla="*/ 730568 h 1375886"/>
                <a:gd name="connsiteX8" fmla="*/ 1976437 w 2268049"/>
                <a:gd name="connsiteY8" fmla="*/ 825818 h 1375886"/>
                <a:gd name="connsiteX9" fmla="*/ 1804987 w 2268049"/>
                <a:gd name="connsiteY9" fmla="*/ 911543 h 1375886"/>
                <a:gd name="connsiteX10" fmla="*/ 1795462 w 2268049"/>
                <a:gd name="connsiteY10" fmla="*/ 1044893 h 1375886"/>
                <a:gd name="connsiteX11" fmla="*/ 1866900 w 2268049"/>
                <a:gd name="connsiteY11" fmla="*/ 1187768 h 1375886"/>
                <a:gd name="connsiteX12" fmla="*/ 1914525 w 2268049"/>
                <a:gd name="connsiteY12" fmla="*/ 1278256 h 1375886"/>
                <a:gd name="connsiteX13" fmla="*/ 1752600 w 2268049"/>
                <a:gd name="connsiteY13" fmla="*/ 1278256 h 1375886"/>
                <a:gd name="connsiteX14" fmla="*/ 1738312 w 2268049"/>
                <a:gd name="connsiteY14" fmla="*/ 1273493 h 1375886"/>
                <a:gd name="connsiteX15" fmla="*/ 1676400 w 2268049"/>
                <a:gd name="connsiteY15" fmla="*/ 1183006 h 1375886"/>
                <a:gd name="connsiteX16" fmla="*/ 1604962 w 2268049"/>
                <a:gd name="connsiteY16" fmla="*/ 1021081 h 1375886"/>
                <a:gd name="connsiteX17" fmla="*/ 1604962 w 2268049"/>
                <a:gd name="connsiteY17" fmla="*/ 992506 h 1375886"/>
                <a:gd name="connsiteX18" fmla="*/ 1590675 w 2268049"/>
                <a:gd name="connsiteY18" fmla="*/ 1016318 h 1375886"/>
                <a:gd name="connsiteX19" fmla="*/ 1538288 w 2268049"/>
                <a:gd name="connsiteY19" fmla="*/ 982981 h 1375886"/>
                <a:gd name="connsiteX20" fmla="*/ 962025 w 2268049"/>
                <a:gd name="connsiteY20" fmla="*/ 1054418 h 1375886"/>
                <a:gd name="connsiteX21" fmla="*/ 847725 w 2268049"/>
                <a:gd name="connsiteY21" fmla="*/ 1054418 h 1375886"/>
                <a:gd name="connsiteX22" fmla="*/ 823912 w 2268049"/>
                <a:gd name="connsiteY22" fmla="*/ 1340168 h 1375886"/>
                <a:gd name="connsiteX23" fmla="*/ 619125 w 2268049"/>
                <a:gd name="connsiteY23" fmla="*/ 1340168 h 1375886"/>
                <a:gd name="connsiteX24" fmla="*/ 623887 w 2268049"/>
                <a:gd name="connsiteY24" fmla="*/ 1054418 h 1375886"/>
                <a:gd name="connsiteX25" fmla="*/ 457200 w 2268049"/>
                <a:gd name="connsiteY25" fmla="*/ 1025843 h 1375886"/>
                <a:gd name="connsiteX26" fmla="*/ 328612 w 2268049"/>
                <a:gd name="connsiteY26" fmla="*/ 963931 h 1375886"/>
                <a:gd name="connsiteX0" fmla="*/ 0 w 2268049"/>
                <a:gd name="connsiteY0" fmla="*/ 58192 h 1375023"/>
                <a:gd name="connsiteX1" fmla="*/ 276225 w 2268049"/>
                <a:gd name="connsiteY1" fmla="*/ 44369 h 1375023"/>
                <a:gd name="connsiteX2" fmla="*/ 1343025 w 2268049"/>
                <a:gd name="connsiteY2" fmla="*/ 1043 h 1375023"/>
                <a:gd name="connsiteX3" fmla="*/ 1714500 w 2268049"/>
                <a:gd name="connsiteY3" fmla="*/ 20093 h 1375023"/>
                <a:gd name="connsiteX4" fmla="*/ 1938337 w 2268049"/>
                <a:gd name="connsiteY4" fmla="*/ 91530 h 1375023"/>
                <a:gd name="connsiteX5" fmla="*/ 2138362 w 2268049"/>
                <a:gd name="connsiteY5" fmla="*/ 262980 h 1375023"/>
                <a:gd name="connsiteX6" fmla="*/ 2266950 w 2268049"/>
                <a:gd name="connsiteY6" fmla="*/ 258218 h 1375023"/>
                <a:gd name="connsiteX7" fmla="*/ 2195512 w 2268049"/>
                <a:gd name="connsiteY7" fmla="*/ 624930 h 1375023"/>
                <a:gd name="connsiteX8" fmla="*/ 2109787 w 2268049"/>
                <a:gd name="connsiteY8" fmla="*/ 729705 h 1375023"/>
                <a:gd name="connsiteX9" fmla="*/ 1976437 w 2268049"/>
                <a:gd name="connsiteY9" fmla="*/ 824955 h 1375023"/>
                <a:gd name="connsiteX10" fmla="*/ 1804987 w 2268049"/>
                <a:gd name="connsiteY10" fmla="*/ 910680 h 1375023"/>
                <a:gd name="connsiteX11" fmla="*/ 1795462 w 2268049"/>
                <a:gd name="connsiteY11" fmla="*/ 1044030 h 1375023"/>
                <a:gd name="connsiteX12" fmla="*/ 1866900 w 2268049"/>
                <a:gd name="connsiteY12" fmla="*/ 1186905 h 1375023"/>
                <a:gd name="connsiteX13" fmla="*/ 1914525 w 2268049"/>
                <a:gd name="connsiteY13" fmla="*/ 1277393 h 1375023"/>
                <a:gd name="connsiteX14" fmla="*/ 1752600 w 2268049"/>
                <a:gd name="connsiteY14" fmla="*/ 1277393 h 1375023"/>
                <a:gd name="connsiteX15" fmla="*/ 1738312 w 2268049"/>
                <a:gd name="connsiteY15" fmla="*/ 1272630 h 1375023"/>
                <a:gd name="connsiteX16" fmla="*/ 1676400 w 2268049"/>
                <a:gd name="connsiteY16" fmla="*/ 1182143 h 1375023"/>
                <a:gd name="connsiteX17" fmla="*/ 1604962 w 2268049"/>
                <a:gd name="connsiteY17" fmla="*/ 1020218 h 1375023"/>
                <a:gd name="connsiteX18" fmla="*/ 1604962 w 2268049"/>
                <a:gd name="connsiteY18" fmla="*/ 991643 h 1375023"/>
                <a:gd name="connsiteX19" fmla="*/ 1590675 w 2268049"/>
                <a:gd name="connsiteY19" fmla="*/ 1015455 h 1375023"/>
                <a:gd name="connsiteX20" fmla="*/ 1538288 w 2268049"/>
                <a:gd name="connsiteY20" fmla="*/ 982118 h 1375023"/>
                <a:gd name="connsiteX21" fmla="*/ 962025 w 2268049"/>
                <a:gd name="connsiteY21" fmla="*/ 1053555 h 1375023"/>
                <a:gd name="connsiteX22" fmla="*/ 847725 w 2268049"/>
                <a:gd name="connsiteY22" fmla="*/ 1053555 h 1375023"/>
                <a:gd name="connsiteX23" fmla="*/ 823912 w 2268049"/>
                <a:gd name="connsiteY23" fmla="*/ 1339305 h 1375023"/>
                <a:gd name="connsiteX24" fmla="*/ 619125 w 2268049"/>
                <a:gd name="connsiteY24" fmla="*/ 1339305 h 1375023"/>
                <a:gd name="connsiteX25" fmla="*/ 623887 w 2268049"/>
                <a:gd name="connsiteY25" fmla="*/ 1053555 h 1375023"/>
                <a:gd name="connsiteX26" fmla="*/ 457200 w 2268049"/>
                <a:gd name="connsiteY26" fmla="*/ 1024980 h 1375023"/>
                <a:gd name="connsiteX27" fmla="*/ 328612 w 2268049"/>
                <a:gd name="connsiteY27" fmla="*/ 963068 h 1375023"/>
                <a:gd name="connsiteX0" fmla="*/ 0 w 2268049"/>
                <a:gd name="connsiteY0" fmla="*/ 59715 h 1376546"/>
                <a:gd name="connsiteX1" fmla="*/ 290512 w 2268049"/>
                <a:gd name="connsiteY1" fmla="*/ 69704 h 1376546"/>
                <a:gd name="connsiteX2" fmla="*/ 1343025 w 2268049"/>
                <a:gd name="connsiteY2" fmla="*/ 2566 h 1376546"/>
                <a:gd name="connsiteX3" fmla="*/ 1714500 w 2268049"/>
                <a:gd name="connsiteY3" fmla="*/ 21616 h 1376546"/>
                <a:gd name="connsiteX4" fmla="*/ 1938337 w 2268049"/>
                <a:gd name="connsiteY4" fmla="*/ 93053 h 1376546"/>
                <a:gd name="connsiteX5" fmla="*/ 2138362 w 2268049"/>
                <a:gd name="connsiteY5" fmla="*/ 264503 h 1376546"/>
                <a:gd name="connsiteX6" fmla="*/ 2266950 w 2268049"/>
                <a:gd name="connsiteY6" fmla="*/ 259741 h 1376546"/>
                <a:gd name="connsiteX7" fmla="*/ 2195512 w 2268049"/>
                <a:gd name="connsiteY7" fmla="*/ 626453 h 1376546"/>
                <a:gd name="connsiteX8" fmla="*/ 2109787 w 2268049"/>
                <a:gd name="connsiteY8" fmla="*/ 731228 h 1376546"/>
                <a:gd name="connsiteX9" fmla="*/ 1976437 w 2268049"/>
                <a:gd name="connsiteY9" fmla="*/ 826478 h 1376546"/>
                <a:gd name="connsiteX10" fmla="*/ 1804987 w 2268049"/>
                <a:gd name="connsiteY10" fmla="*/ 912203 h 1376546"/>
                <a:gd name="connsiteX11" fmla="*/ 1795462 w 2268049"/>
                <a:gd name="connsiteY11" fmla="*/ 1045553 h 1376546"/>
                <a:gd name="connsiteX12" fmla="*/ 1866900 w 2268049"/>
                <a:gd name="connsiteY12" fmla="*/ 1188428 h 1376546"/>
                <a:gd name="connsiteX13" fmla="*/ 1914525 w 2268049"/>
                <a:gd name="connsiteY13" fmla="*/ 1278916 h 1376546"/>
                <a:gd name="connsiteX14" fmla="*/ 1752600 w 2268049"/>
                <a:gd name="connsiteY14" fmla="*/ 1278916 h 1376546"/>
                <a:gd name="connsiteX15" fmla="*/ 1738312 w 2268049"/>
                <a:gd name="connsiteY15" fmla="*/ 1274153 h 1376546"/>
                <a:gd name="connsiteX16" fmla="*/ 1676400 w 2268049"/>
                <a:gd name="connsiteY16" fmla="*/ 1183666 h 1376546"/>
                <a:gd name="connsiteX17" fmla="*/ 1604962 w 2268049"/>
                <a:gd name="connsiteY17" fmla="*/ 1021741 h 1376546"/>
                <a:gd name="connsiteX18" fmla="*/ 1604962 w 2268049"/>
                <a:gd name="connsiteY18" fmla="*/ 993166 h 1376546"/>
                <a:gd name="connsiteX19" fmla="*/ 1590675 w 2268049"/>
                <a:gd name="connsiteY19" fmla="*/ 1016978 h 1376546"/>
                <a:gd name="connsiteX20" fmla="*/ 1538288 w 2268049"/>
                <a:gd name="connsiteY20" fmla="*/ 983641 h 1376546"/>
                <a:gd name="connsiteX21" fmla="*/ 962025 w 2268049"/>
                <a:gd name="connsiteY21" fmla="*/ 1055078 h 1376546"/>
                <a:gd name="connsiteX22" fmla="*/ 847725 w 2268049"/>
                <a:gd name="connsiteY22" fmla="*/ 1055078 h 1376546"/>
                <a:gd name="connsiteX23" fmla="*/ 823912 w 2268049"/>
                <a:gd name="connsiteY23" fmla="*/ 1340828 h 1376546"/>
                <a:gd name="connsiteX24" fmla="*/ 619125 w 2268049"/>
                <a:gd name="connsiteY24" fmla="*/ 1340828 h 1376546"/>
                <a:gd name="connsiteX25" fmla="*/ 623887 w 2268049"/>
                <a:gd name="connsiteY25" fmla="*/ 1055078 h 1376546"/>
                <a:gd name="connsiteX26" fmla="*/ 457200 w 2268049"/>
                <a:gd name="connsiteY26" fmla="*/ 1026503 h 1376546"/>
                <a:gd name="connsiteX27" fmla="*/ 328612 w 2268049"/>
                <a:gd name="connsiteY27" fmla="*/ 964591 h 1376546"/>
                <a:gd name="connsiteX0" fmla="*/ 0 w 2596661"/>
                <a:gd name="connsiteY0" fmla="*/ 435952 h 1376546"/>
                <a:gd name="connsiteX1" fmla="*/ 619124 w 2596661"/>
                <a:gd name="connsiteY1" fmla="*/ 69704 h 1376546"/>
                <a:gd name="connsiteX2" fmla="*/ 1671637 w 2596661"/>
                <a:gd name="connsiteY2" fmla="*/ 2566 h 1376546"/>
                <a:gd name="connsiteX3" fmla="*/ 2043112 w 2596661"/>
                <a:gd name="connsiteY3" fmla="*/ 21616 h 1376546"/>
                <a:gd name="connsiteX4" fmla="*/ 2266949 w 2596661"/>
                <a:gd name="connsiteY4" fmla="*/ 93053 h 1376546"/>
                <a:gd name="connsiteX5" fmla="*/ 2466974 w 2596661"/>
                <a:gd name="connsiteY5" fmla="*/ 264503 h 1376546"/>
                <a:gd name="connsiteX6" fmla="*/ 2595562 w 2596661"/>
                <a:gd name="connsiteY6" fmla="*/ 259741 h 1376546"/>
                <a:gd name="connsiteX7" fmla="*/ 2524124 w 2596661"/>
                <a:gd name="connsiteY7" fmla="*/ 626453 h 1376546"/>
                <a:gd name="connsiteX8" fmla="*/ 2438399 w 2596661"/>
                <a:gd name="connsiteY8" fmla="*/ 731228 h 1376546"/>
                <a:gd name="connsiteX9" fmla="*/ 2305049 w 2596661"/>
                <a:gd name="connsiteY9" fmla="*/ 826478 h 1376546"/>
                <a:gd name="connsiteX10" fmla="*/ 2133599 w 2596661"/>
                <a:gd name="connsiteY10" fmla="*/ 912203 h 1376546"/>
                <a:gd name="connsiteX11" fmla="*/ 2124074 w 2596661"/>
                <a:gd name="connsiteY11" fmla="*/ 1045553 h 1376546"/>
                <a:gd name="connsiteX12" fmla="*/ 2195512 w 2596661"/>
                <a:gd name="connsiteY12" fmla="*/ 1188428 h 1376546"/>
                <a:gd name="connsiteX13" fmla="*/ 2243137 w 2596661"/>
                <a:gd name="connsiteY13" fmla="*/ 1278916 h 1376546"/>
                <a:gd name="connsiteX14" fmla="*/ 2081212 w 2596661"/>
                <a:gd name="connsiteY14" fmla="*/ 1278916 h 1376546"/>
                <a:gd name="connsiteX15" fmla="*/ 2066924 w 2596661"/>
                <a:gd name="connsiteY15" fmla="*/ 1274153 h 1376546"/>
                <a:gd name="connsiteX16" fmla="*/ 2005012 w 2596661"/>
                <a:gd name="connsiteY16" fmla="*/ 1183666 h 1376546"/>
                <a:gd name="connsiteX17" fmla="*/ 1933574 w 2596661"/>
                <a:gd name="connsiteY17" fmla="*/ 1021741 h 1376546"/>
                <a:gd name="connsiteX18" fmla="*/ 1933574 w 2596661"/>
                <a:gd name="connsiteY18" fmla="*/ 993166 h 1376546"/>
                <a:gd name="connsiteX19" fmla="*/ 1919287 w 2596661"/>
                <a:gd name="connsiteY19" fmla="*/ 1016978 h 1376546"/>
                <a:gd name="connsiteX20" fmla="*/ 1866900 w 2596661"/>
                <a:gd name="connsiteY20" fmla="*/ 983641 h 1376546"/>
                <a:gd name="connsiteX21" fmla="*/ 1290637 w 2596661"/>
                <a:gd name="connsiteY21" fmla="*/ 1055078 h 1376546"/>
                <a:gd name="connsiteX22" fmla="*/ 1176337 w 2596661"/>
                <a:gd name="connsiteY22" fmla="*/ 1055078 h 1376546"/>
                <a:gd name="connsiteX23" fmla="*/ 1152524 w 2596661"/>
                <a:gd name="connsiteY23" fmla="*/ 1340828 h 1376546"/>
                <a:gd name="connsiteX24" fmla="*/ 947737 w 2596661"/>
                <a:gd name="connsiteY24" fmla="*/ 1340828 h 1376546"/>
                <a:gd name="connsiteX25" fmla="*/ 952499 w 2596661"/>
                <a:gd name="connsiteY25" fmla="*/ 1055078 h 1376546"/>
                <a:gd name="connsiteX26" fmla="*/ 785812 w 2596661"/>
                <a:gd name="connsiteY26" fmla="*/ 1026503 h 1376546"/>
                <a:gd name="connsiteX27" fmla="*/ 657224 w 2596661"/>
                <a:gd name="connsiteY27" fmla="*/ 964591 h 1376546"/>
                <a:gd name="connsiteX0" fmla="*/ 0 w 2596661"/>
                <a:gd name="connsiteY0" fmla="*/ 435952 h 1376546"/>
                <a:gd name="connsiteX1" fmla="*/ 619124 w 2596661"/>
                <a:gd name="connsiteY1" fmla="*/ 69704 h 1376546"/>
                <a:gd name="connsiteX2" fmla="*/ 1671637 w 2596661"/>
                <a:gd name="connsiteY2" fmla="*/ 2566 h 1376546"/>
                <a:gd name="connsiteX3" fmla="*/ 2043112 w 2596661"/>
                <a:gd name="connsiteY3" fmla="*/ 21616 h 1376546"/>
                <a:gd name="connsiteX4" fmla="*/ 2266949 w 2596661"/>
                <a:gd name="connsiteY4" fmla="*/ 93053 h 1376546"/>
                <a:gd name="connsiteX5" fmla="*/ 2466974 w 2596661"/>
                <a:gd name="connsiteY5" fmla="*/ 264503 h 1376546"/>
                <a:gd name="connsiteX6" fmla="*/ 2595562 w 2596661"/>
                <a:gd name="connsiteY6" fmla="*/ 259741 h 1376546"/>
                <a:gd name="connsiteX7" fmla="*/ 2524124 w 2596661"/>
                <a:gd name="connsiteY7" fmla="*/ 626453 h 1376546"/>
                <a:gd name="connsiteX8" fmla="*/ 2438399 w 2596661"/>
                <a:gd name="connsiteY8" fmla="*/ 731228 h 1376546"/>
                <a:gd name="connsiteX9" fmla="*/ 2305049 w 2596661"/>
                <a:gd name="connsiteY9" fmla="*/ 826478 h 1376546"/>
                <a:gd name="connsiteX10" fmla="*/ 2133599 w 2596661"/>
                <a:gd name="connsiteY10" fmla="*/ 912203 h 1376546"/>
                <a:gd name="connsiteX11" fmla="*/ 2124074 w 2596661"/>
                <a:gd name="connsiteY11" fmla="*/ 1045553 h 1376546"/>
                <a:gd name="connsiteX12" fmla="*/ 2195512 w 2596661"/>
                <a:gd name="connsiteY12" fmla="*/ 1188428 h 1376546"/>
                <a:gd name="connsiteX13" fmla="*/ 2243137 w 2596661"/>
                <a:gd name="connsiteY13" fmla="*/ 1278916 h 1376546"/>
                <a:gd name="connsiteX14" fmla="*/ 2081212 w 2596661"/>
                <a:gd name="connsiteY14" fmla="*/ 1278916 h 1376546"/>
                <a:gd name="connsiteX15" fmla="*/ 2066924 w 2596661"/>
                <a:gd name="connsiteY15" fmla="*/ 1274153 h 1376546"/>
                <a:gd name="connsiteX16" fmla="*/ 2005012 w 2596661"/>
                <a:gd name="connsiteY16" fmla="*/ 1183666 h 1376546"/>
                <a:gd name="connsiteX17" fmla="*/ 1933574 w 2596661"/>
                <a:gd name="connsiteY17" fmla="*/ 1021741 h 1376546"/>
                <a:gd name="connsiteX18" fmla="*/ 1933574 w 2596661"/>
                <a:gd name="connsiteY18" fmla="*/ 993166 h 1376546"/>
                <a:gd name="connsiteX19" fmla="*/ 1919287 w 2596661"/>
                <a:gd name="connsiteY19" fmla="*/ 1016978 h 1376546"/>
                <a:gd name="connsiteX20" fmla="*/ 1866900 w 2596661"/>
                <a:gd name="connsiteY20" fmla="*/ 983641 h 1376546"/>
                <a:gd name="connsiteX21" fmla="*/ 1290637 w 2596661"/>
                <a:gd name="connsiteY21" fmla="*/ 1055078 h 1376546"/>
                <a:gd name="connsiteX22" fmla="*/ 1176337 w 2596661"/>
                <a:gd name="connsiteY22" fmla="*/ 1055078 h 1376546"/>
                <a:gd name="connsiteX23" fmla="*/ 1152524 w 2596661"/>
                <a:gd name="connsiteY23" fmla="*/ 1340828 h 1376546"/>
                <a:gd name="connsiteX24" fmla="*/ 947737 w 2596661"/>
                <a:gd name="connsiteY24" fmla="*/ 1340828 h 1376546"/>
                <a:gd name="connsiteX25" fmla="*/ 952499 w 2596661"/>
                <a:gd name="connsiteY25" fmla="*/ 1055078 h 1376546"/>
                <a:gd name="connsiteX26" fmla="*/ 785812 w 2596661"/>
                <a:gd name="connsiteY26" fmla="*/ 1026503 h 1376546"/>
                <a:gd name="connsiteX27" fmla="*/ 657224 w 2596661"/>
                <a:gd name="connsiteY27" fmla="*/ 964591 h 1376546"/>
                <a:gd name="connsiteX0" fmla="*/ 0 w 2791923"/>
                <a:gd name="connsiteY0" fmla="*/ 478815 h 1376546"/>
                <a:gd name="connsiteX1" fmla="*/ 814386 w 2791923"/>
                <a:gd name="connsiteY1" fmla="*/ 69704 h 1376546"/>
                <a:gd name="connsiteX2" fmla="*/ 1866899 w 2791923"/>
                <a:gd name="connsiteY2" fmla="*/ 2566 h 1376546"/>
                <a:gd name="connsiteX3" fmla="*/ 2238374 w 2791923"/>
                <a:gd name="connsiteY3" fmla="*/ 21616 h 1376546"/>
                <a:gd name="connsiteX4" fmla="*/ 2462211 w 2791923"/>
                <a:gd name="connsiteY4" fmla="*/ 93053 h 1376546"/>
                <a:gd name="connsiteX5" fmla="*/ 2662236 w 2791923"/>
                <a:gd name="connsiteY5" fmla="*/ 264503 h 1376546"/>
                <a:gd name="connsiteX6" fmla="*/ 2790824 w 2791923"/>
                <a:gd name="connsiteY6" fmla="*/ 259741 h 1376546"/>
                <a:gd name="connsiteX7" fmla="*/ 2719386 w 2791923"/>
                <a:gd name="connsiteY7" fmla="*/ 626453 h 1376546"/>
                <a:gd name="connsiteX8" fmla="*/ 2633661 w 2791923"/>
                <a:gd name="connsiteY8" fmla="*/ 731228 h 1376546"/>
                <a:gd name="connsiteX9" fmla="*/ 2500311 w 2791923"/>
                <a:gd name="connsiteY9" fmla="*/ 826478 h 1376546"/>
                <a:gd name="connsiteX10" fmla="*/ 2328861 w 2791923"/>
                <a:gd name="connsiteY10" fmla="*/ 912203 h 1376546"/>
                <a:gd name="connsiteX11" fmla="*/ 2319336 w 2791923"/>
                <a:gd name="connsiteY11" fmla="*/ 1045553 h 1376546"/>
                <a:gd name="connsiteX12" fmla="*/ 2390774 w 2791923"/>
                <a:gd name="connsiteY12" fmla="*/ 1188428 h 1376546"/>
                <a:gd name="connsiteX13" fmla="*/ 2438399 w 2791923"/>
                <a:gd name="connsiteY13" fmla="*/ 1278916 h 1376546"/>
                <a:gd name="connsiteX14" fmla="*/ 2276474 w 2791923"/>
                <a:gd name="connsiteY14" fmla="*/ 1278916 h 1376546"/>
                <a:gd name="connsiteX15" fmla="*/ 2262186 w 2791923"/>
                <a:gd name="connsiteY15" fmla="*/ 1274153 h 1376546"/>
                <a:gd name="connsiteX16" fmla="*/ 2200274 w 2791923"/>
                <a:gd name="connsiteY16" fmla="*/ 1183666 h 1376546"/>
                <a:gd name="connsiteX17" fmla="*/ 2128836 w 2791923"/>
                <a:gd name="connsiteY17" fmla="*/ 1021741 h 1376546"/>
                <a:gd name="connsiteX18" fmla="*/ 2128836 w 2791923"/>
                <a:gd name="connsiteY18" fmla="*/ 993166 h 1376546"/>
                <a:gd name="connsiteX19" fmla="*/ 2114549 w 2791923"/>
                <a:gd name="connsiteY19" fmla="*/ 1016978 h 1376546"/>
                <a:gd name="connsiteX20" fmla="*/ 2062162 w 2791923"/>
                <a:gd name="connsiteY20" fmla="*/ 983641 h 1376546"/>
                <a:gd name="connsiteX21" fmla="*/ 1485899 w 2791923"/>
                <a:gd name="connsiteY21" fmla="*/ 1055078 h 1376546"/>
                <a:gd name="connsiteX22" fmla="*/ 1371599 w 2791923"/>
                <a:gd name="connsiteY22" fmla="*/ 1055078 h 1376546"/>
                <a:gd name="connsiteX23" fmla="*/ 1347786 w 2791923"/>
                <a:gd name="connsiteY23" fmla="*/ 1340828 h 1376546"/>
                <a:gd name="connsiteX24" fmla="*/ 1142999 w 2791923"/>
                <a:gd name="connsiteY24" fmla="*/ 1340828 h 1376546"/>
                <a:gd name="connsiteX25" fmla="*/ 1147761 w 2791923"/>
                <a:gd name="connsiteY25" fmla="*/ 1055078 h 1376546"/>
                <a:gd name="connsiteX26" fmla="*/ 981074 w 2791923"/>
                <a:gd name="connsiteY26" fmla="*/ 1026503 h 1376546"/>
                <a:gd name="connsiteX27" fmla="*/ 852486 w 2791923"/>
                <a:gd name="connsiteY27" fmla="*/ 964591 h 1376546"/>
                <a:gd name="connsiteX0" fmla="*/ 0 w 2791923"/>
                <a:gd name="connsiteY0" fmla="*/ 478815 h 1376546"/>
                <a:gd name="connsiteX1" fmla="*/ 814386 w 2791923"/>
                <a:gd name="connsiteY1" fmla="*/ 69704 h 1376546"/>
                <a:gd name="connsiteX2" fmla="*/ 1866899 w 2791923"/>
                <a:gd name="connsiteY2" fmla="*/ 2566 h 1376546"/>
                <a:gd name="connsiteX3" fmla="*/ 2238374 w 2791923"/>
                <a:gd name="connsiteY3" fmla="*/ 21616 h 1376546"/>
                <a:gd name="connsiteX4" fmla="*/ 2462211 w 2791923"/>
                <a:gd name="connsiteY4" fmla="*/ 93053 h 1376546"/>
                <a:gd name="connsiteX5" fmla="*/ 2662236 w 2791923"/>
                <a:gd name="connsiteY5" fmla="*/ 264503 h 1376546"/>
                <a:gd name="connsiteX6" fmla="*/ 2790824 w 2791923"/>
                <a:gd name="connsiteY6" fmla="*/ 259741 h 1376546"/>
                <a:gd name="connsiteX7" fmla="*/ 2719386 w 2791923"/>
                <a:gd name="connsiteY7" fmla="*/ 626453 h 1376546"/>
                <a:gd name="connsiteX8" fmla="*/ 2633661 w 2791923"/>
                <a:gd name="connsiteY8" fmla="*/ 731228 h 1376546"/>
                <a:gd name="connsiteX9" fmla="*/ 2500311 w 2791923"/>
                <a:gd name="connsiteY9" fmla="*/ 826478 h 1376546"/>
                <a:gd name="connsiteX10" fmla="*/ 2328861 w 2791923"/>
                <a:gd name="connsiteY10" fmla="*/ 912203 h 1376546"/>
                <a:gd name="connsiteX11" fmla="*/ 2319336 w 2791923"/>
                <a:gd name="connsiteY11" fmla="*/ 1045553 h 1376546"/>
                <a:gd name="connsiteX12" fmla="*/ 2390774 w 2791923"/>
                <a:gd name="connsiteY12" fmla="*/ 1188428 h 1376546"/>
                <a:gd name="connsiteX13" fmla="*/ 2438399 w 2791923"/>
                <a:gd name="connsiteY13" fmla="*/ 1278916 h 1376546"/>
                <a:gd name="connsiteX14" fmla="*/ 2276474 w 2791923"/>
                <a:gd name="connsiteY14" fmla="*/ 1278916 h 1376546"/>
                <a:gd name="connsiteX15" fmla="*/ 2262186 w 2791923"/>
                <a:gd name="connsiteY15" fmla="*/ 1274153 h 1376546"/>
                <a:gd name="connsiteX16" fmla="*/ 2200274 w 2791923"/>
                <a:gd name="connsiteY16" fmla="*/ 1183666 h 1376546"/>
                <a:gd name="connsiteX17" fmla="*/ 2128836 w 2791923"/>
                <a:gd name="connsiteY17" fmla="*/ 1021741 h 1376546"/>
                <a:gd name="connsiteX18" fmla="*/ 2128836 w 2791923"/>
                <a:gd name="connsiteY18" fmla="*/ 993166 h 1376546"/>
                <a:gd name="connsiteX19" fmla="*/ 2114549 w 2791923"/>
                <a:gd name="connsiteY19" fmla="*/ 1016978 h 1376546"/>
                <a:gd name="connsiteX20" fmla="*/ 2062162 w 2791923"/>
                <a:gd name="connsiteY20" fmla="*/ 983641 h 1376546"/>
                <a:gd name="connsiteX21" fmla="*/ 1485899 w 2791923"/>
                <a:gd name="connsiteY21" fmla="*/ 1055078 h 1376546"/>
                <a:gd name="connsiteX22" fmla="*/ 1371599 w 2791923"/>
                <a:gd name="connsiteY22" fmla="*/ 1055078 h 1376546"/>
                <a:gd name="connsiteX23" fmla="*/ 1347786 w 2791923"/>
                <a:gd name="connsiteY23" fmla="*/ 1340828 h 1376546"/>
                <a:gd name="connsiteX24" fmla="*/ 1142999 w 2791923"/>
                <a:gd name="connsiteY24" fmla="*/ 1340828 h 1376546"/>
                <a:gd name="connsiteX25" fmla="*/ 1147761 w 2791923"/>
                <a:gd name="connsiteY25" fmla="*/ 1055078 h 1376546"/>
                <a:gd name="connsiteX26" fmla="*/ 981074 w 2791923"/>
                <a:gd name="connsiteY26" fmla="*/ 1026503 h 1376546"/>
                <a:gd name="connsiteX27" fmla="*/ 852486 w 2791923"/>
                <a:gd name="connsiteY27" fmla="*/ 964591 h 1376546"/>
                <a:gd name="connsiteX0" fmla="*/ 0 w 2644285"/>
                <a:gd name="connsiteY0" fmla="*/ 716940 h 1376546"/>
                <a:gd name="connsiteX1" fmla="*/ 666748 w 2644285"/>
                <a:gd name="connsiteY1" fmla="*/ 69704 h 1376546"/>
                <a:gd name="connsiteX2" fmla="*/ 1719261 w 2644285"/>
                <a:gd name="connsiteY2" fmla="*/ 2566 h 1376546"/>
                <a:gd name="connsiteX3" fmla="*/ 2090736 w 2644285"/>
                <a:gd name="connsiteY3" fmla="*/ 21616 h 1376546"/>
                <a:gd name="connsiteX4" fmla="*/ 2314573 w 2644285"/>
                <a:gd name="connsiteY4" fmla="*/ 93053 h 1376546"/>
                <a:gd name="connsiteX5" fmla="*/ 2514598 w 2644285"/>
                <a:gd name="connsiteY5" fmla="*/ 264503 h 1376546"/>
                <a:gd name="connsiteX6" fmla="*/ 2643186 w 2644285"/>
                <a:gd name="connsiteY6" fmla="*/ 259741 h 1376546"/>
                <a:gd name="connsiteX7" fmla="*/ 2571748 w 2644285"/>
                <a:gd name="connsiteY7" fmla="*/ 626453 h 1376546"/>
                <a:gd name="connsiteX8" fmla="*/ 2486023 w 2644285"/>
                <a:gd name="connsiteY8" fmla="*/ 731228 h 1376546"/>
                <a:gd name="connsiteX9" fmla="*/ 2352673 w 2644285"/>
                <a:gd name="connsiteY9" fmla="*/ 826478 h 1376546"/>
                <a:gd name="connsiteX10" fmla="*/ 2181223 w 2644285"/>
                <a:gd name="connsiteY10" fmla="*/ 912203 h 1376546"/>
                <a:gd name="connsiteX11" fmla="*/ 2171698 w 2644285"/>
                <a:gd name="connsiteY11" fmla="*/ 1045553 h 1376546"/>
                <a:gd name="connsiteX12" fmla="*/ 2243136 w 2644285"/>
                <a:gd name="connsiteY12" fmla="*/ 1188428 h 1376546"/>
                <a:gd name="connsiteX13" fmla="*/ 2290761 w 2644285"/>
                <a:gd name="connsiteY13" fmla="*/ 1278916 h 1376546"/>
                <a:gd name="connsiteX14" fmla="*/ 2128836 w 2644285"/>
                <a:gd name="connsiteY14" fmla="*/ 1278916 h 1376546"/>
                <a:gd name="connsiteX15" fmla="*/ 2114548 w 2644285"/>
                <a:gd name="connsiteY15" fmla="*/ 1274153 h 1376546"/>
                <a:gd name="connsiteX16" fmla="*/ 2052636 w 2644285"/>
                <a:gd name="connsiteY16" fmla="*/ 1183666 h 1376546"/>
                <a:gd name="connsiteX17" fmla="*/ 1981198 w 2644285"/>
                <a:gd name="connsiteY17" fmla="*/ 1021741 h 1376546"/>
                <a:gd name="connsiteX18" fmla="*/ 1981198 w 2644285"/>
                <a:gd name="connsiteY18" fmla="*/ 993166 h 1376546"/>
                <a:gd name="connsiteX19" fmla="*/ 1966911 w 2644285"/>
                <a:gd name="connsiteY19" fmla="*/ 1016978 h 1376546"/>
                <a:gd name="connsiteX20" fmla="*/ 1914524 w 2644285"/>
                <a:gd name="connsiteY20" fmla="*/ 983641 h 1376546"/>
                <a:gd name="connsiteX21" fmla="*/ 1338261 w 2644285"/>
                <a:gd name="connsiteY21" fmla="*/ 1055078 h 1376546"/>
                <a:gd name="connsiteX22" fmla="*/ 1223961 w 2644285"/>
                <a:gd name="connsiteY22" fmla="*/ 1055078 h 1376546"/>
                <a:gd name="connsiteX23" fmla="*/ 1200148 w 2644285"/>
                <a:gd name="connsiteY23" fmla="*/ 1340828 h 1376546"/>
                <a:gd name="connsiteX24" fmla="*/ 995361 w 2644285"/>
                <a:gd name="connsiteY24" fmla="*/ 1340828 h 1376546"/>
                <a:gd name="connsiteX25" fmla="*/ 1000123 w 2644285"/>
                <a:gd name="connsiteY25" fmla="*/ 1055078 h 1376546"/>
                <a:gd name="connsiteX26" fmla="*/ 833436 w 2644285"/>
                <a:gd name="connsiteY26" fmla="*/ 1026503 h 1376546"/>
                <a:gd name="connsiteX27" fmla="*/ 704848 w 2644285"/>
                <a:gd name="connsiteY27" fmla="*/ 964591 h 1376546"/>
                <a:gd name="connsiteX0" fmla="*/ 1908 w 2646193"/>
                <a:gd name="connsiteY0" fmla="*/ 716940 h 1376546"/>
                <a:gd name="connsiteX1" fmla="*/ 668656 w 2646193"/>
                <a:gd name="connsiteY1" fmla="*/ 69704 h 1376546"/>
                <a:gd name="connsiteX2" fmla="*/ 1721169 w 2646193"/>
                <a:gd name="connsiteY2" fmla="*/ 2566 h 1376546"/>
                <a:gd name="connsiteX3" fmla="*/ 2092644 w 2646193"/>
                <a:gd name="connsiteY3" fmla="*/ 21616 h 1376546"/>
                <a:gd name="connsiteX4" fmla="*/ 2316481 w 2646193"/>
                <a:gd name="connsiteY4" fmla="*/ 93053 h 1376546"/>
                <a:gd name="connsiteX5" fmla="*/ 2516506 w 2646193"/>
                <a:gd name="connsiteY5" fmla="*/ 264503 h 1376546"/>
                <a:gd name="connsiteX6" fmla="*/ 2645094 w 2646193"/>
                <a:gd name="connsiteY6" fmla="*/ 259741 h 1376546"/>
                <a:gd name="connsiteX7" fmla="*/ 2573656 w 2646193"/>
                <a:gd name="connsiteY7" fmla="*/ 626453 h 1376546"/>
                <a:gd name="connsiteX8" fmla="*/ 2487931 w 2646193"/>
                <a:gd name="connsiteY8" fmla="*/ 731228 h 1376546"/>
                <a:gd name="connsiteX9" fmla="*/ 2354581 w 2646193"/>
                <a:gd name="connsiteY9" fmla="*/ 826478 h 1376546"/>
                <a:gd name="connsiteX10" fmla="*/ 2183131 w 2646193"/>
                <a:gd name="connsiteY10" fmla="*/ 912203 h 1376546"/>
                <a:gd name="connsiteX11" fmla="*/ 2173606 w 2646193"/>
                <a:gd name="connsiteY11" fmla="*/ 1045553 h 1376546"/>
                <a:gd name="connsiteX12" fmla="*/ 2245044 w 2646193"/>
                <a:gd name="connsiteY12" fmla="*/ 1188428 h 1376546"/>
                <a:gd name="connsiteX13" fmla="*/ 2292669 w 2646193"/>
                <a:gd name="connsiteY13" fmla="*/ 1278916 h 1376546"/>
                <a:gd name="connsiteX14" fmla="*/ 2130744 w 2646193"/>
                <a:gd name="connsiteY14" fmla="*/ 1278916 h 1376546"/>
                <a:gd name="connsiteX15" fmla="*/ 2116456 w 2646193"/>
                <a:gd name="connsiteY15" fmla="*/ 1274153 h 1376546"/>
                <a:gd name="connsiteX16" fmla="*/ 2054544 w 2646193"/>
                <a:gd name="connsiteY16" fmla="*/ 1183666 h 1376546"/>
                <a:gd name="connsiteX17" fmla="*/ 1983106 w 2646193"/>
                <a:gd name="connsiteY17" fmla="*/ 1021741 h 1376546"/>
                <a:gd name="connsiteX18" fmla="*/ 1983106 w 2646193"/>
                <a:gd name="connsiteY18" fmla="*/ 993166 h 1376546"/>
                <a:gd name="connsiteX19" fmla="*/ 1968819 w 2646193"/>
                <a:gd name="connsiteY19" fmla="*/ 1016978 h 1376546"/>
                <a:gd name="connsiteX20" fmla="*/ 1916432 w 2646193"/>
                <a:gd name="connsiteY20" fmla="*/ 983641 h 1376546"/>
                <a:gd name="connsiteX21" fmla="*/ 1340169 w 2646193"/>
                <a:gd name="connsiteY21" fmla="*/ 1055078 h 1376546"/>
                <a:gd name="connsiteX22" fmla="*/ 1225869 w 2646193"/>
                <a:gd name="connsiteY22" fmla="*/ 1055078 h 1376546"/>
                <a:gd name="connsiteX23" fmla="*/ 1202056 w 2646193"/>
                <a:gd name="connsiteY23" fmla="*/ 1340828 h 1376546"/>
                <a:gd name="connsiteX24" fmla="*/ 997269 w 2646193"/>
                <a:gd name="connsiteY24" fmla="*/ 1340828 h 1376546"/>
                <a:gd name="connsiteX25" fmla="*/ 1002031 w 2646193"/>
                <a:gd name="connsiteY25" fmla="*/ 1055078 h 1376546"/>
                <a:gd name="connsiteX26" fmla="*/ 835344 w 2646193"/>
                <a:gd name="connsiteY26" fmla="*/ 1026503 h 1376546"/>
                <a:gd name="connsiteX27" fmla="*/ 706756 w 2646193"/>
                <a:gd name="connsiteY27" fmla="*/ 964591 h 1376546"/>
                <a:gd name="connsiteX0" fmla="*/ 2357 w 2546630"/>
                <a:gd name="connsiteY0" fmla="*/ 740752 h 1376546"/>
                <a:gd name="connsiteX1" fmla="*/ 569093 w 2546630"/>
                <a:gd name="connsiteY1" fmla="*/ 69704 h 1376546"/>
                <a:gd name="connsiteX2" fmla="*/ 1621606 w 2546630"/>
                <a:gd name="connsiteY2" fmla="*/ 2566 h 1376546"/>
                <a:gd name="connsiteX3" fmla="*/ 1993081 w 2546630"/>
                <a:gd name="connsiteY3" fmla="*/ 21616 h 1376546"/>
                <a:gd name="connsiteX4" fmla="*/ 2216918 w 2546630"/>
                <a:gd name="connsiteY4" fmla="*/ 93053 h 1376546"/>
                <a:gd name="connsiteX5" fmla="*/ 2416943 w 2546630"/>
                <a:gd name="connsiteY5" fmla="*/ 264503 h 1376546"/>
                <a:gd name="connsiteX6" fmla="*/ 2545531 w 2546630"/>
                <a:gd name="connsiteY6" fmla="*/ 259741 h 1376546"/>
                <a:gd name="connsiteX7" fmla="*/ 2474093 w 2546630"/>
                <a:gd name="connsiteY7" fmla="*/ 626453 h 1376546"/>
                <a:gd name="connsiteX8" fmla="*/ 2388368 w 2546630"/>
                <a:gd name="connsiteY8" fmla="*/ 731228 h 1376546"/>
                <a:gd name="connsiteX9" fmla="*/ 2255018 w 2546630"/>
                <a:gd name="connsiteY9" fmla="*/ 826478 h 1376546"/>
                <a:gd name="connsiteX10" fmla="*/ 2083568 w 2546630"/>
                <a:gd name="connsiteY10" fmla="*/ 912203 h 1376546"/>
                <a:gd name="connsiteX11" fmla="*/ 2074043 w 2546630"/>
                <a:gd name="connsiteY11" fmla="*/ 1045553 h 1376546"/>
                <a:gd name="connsiteX12" fmla="*/ 2145481 w 2546630"/>
                <a:gd name="connsiteY12" fmla="*/ 1188428 h 1376546"/>
                <a:gd name="connsiteX13" fmla="*/ 2193106 w 2546630"/>
                <a:gd name="connsiteY13" fmla="*/ 1278916 h 1376546"/>
                <a:gd name="connsiteX14" fmla="*/ 2031181 w 2546630"/>
                <a:gd name="connsiteY14" fmla="*/ 1278916 h 1376546"/>
                <a:gd name="connsiteX15" fmla="*/ 2016893 w 2546630"/>
                <a:gd name="connsiteY15" fmla="*/ 1274153 h 1376546"/>
                <a:gd name="connsiteX16" fmla="*/ 1954981 w 2546630"/>
                <a:gd name="connsiteY16" fmla="*/ 1183666 h 1376546"/>
                <a:gd name="connsiteX17" fmla="*/ 1883543 w 2546630"/>
                <a:gd name="connsiteY17" fmla="*/ 1021741 h 1376546"/>
                <a:gd name="connsiteX18" fmla="*/ 1883543 w 2546630"/>
                <a:gd name="connsiteY18" fmla="*/ 993166 h 1376546"/>
                <a:gd name="connsiteX19" fmla="*/ 1869256 w 2546630"/>
                <a:gd name="connsiteY19" fmla="*/ 1016978 h 1376546"/>
                <a:gd name="connsiteX20" fmla="*/ 1816869 w 2546630"/>
                <a:gd name="connsiteY20" fmla="*/ 983641 h 1376546"/>
                <a:gd name="connsiteX21" fmla="*/ 1240606 w 2546630"/>
                <a:gd name="connsiteY21" fmla="*/ 1055078 h 1376546"/>
                <a:gd name="connsiteX22" fmla="*/ 1126306 w 2546630"/>
                <a:gd name="connsiteY22" fmla="*/ 1055078 h 1376546"/>
                <a:gd name="connsiteX23" fmla="*/ 1102493 w 2546630"/>
                <a:gd name="connsiteY23" fmla="*/ 1340828 h 1376546"/>
                <a:gd name="connsiteX24" fmla="*/ 897706 w 2546630"/>
                <a:gd name="connsiteY24" fmla="*/ 1340828 h 1376546"/>
                <a:gd name="connsiteX25" fmla="*/ 902468 w 2546630"/>
                <a:gd name="connsiteY25" fmla="*/ 1055078 h 1376546"/>
                <a:gd name="connsiteX26" fmla="*/ 735781 w 2546630"/>
                <a:gd name="connsiteY26" fmla="*/ 1026503 h 1376546"/>
                <a:gd name="connsiteX27" fmla="*/ 607193 w 2546630"/>
                <a:gd name="connsiteY27" fmla="*/ 964591 h 1376546"/>
                <a:gd name="connsiteX0" fmla="*/ 2357 w 2546630"/>
                <a:gd name="connsiteY0" fmla="*/ 740752 h 1376546"/>
                <a:gd name="connsiteX1" fmla="*/ 569093 w 2546630"/>
                <a:gd name="connsiteY1" fmla="*/ 69704 h 1376546"/>
                <a:gd name="connsiteX2" fmla="*/ 1621606 w 2546630"/>
                <a:gd name="connsiteY2" fmla="*/ 2566 h 1376546"/>
                <a:gd name="connsiteX3" fmla="*/ 1993081 w 2546630"/>
                <a:gd name="connsiteY3" fmla="*/ 21616 h 1376546"/>
                <a:gd name="connsiteX4" fmla="*/ 2216918 w 2546630"/>
                <a:gd name="connsiteY4" fmla="*/ 93053 h 1376546"/>
                <a:gd name="connsiteX5" fmla="*/ 2416943 w 2546630"/>
                <a:gd name="connsiteY5" fmla="*/ 264503 h 1376546"/>
                <a:gd name="connsiteX6" fmla="*/ 2545531 w 2546630"/>
                <a:gd name="connsiteY6" fmla="*/ 259741 h 1376546"/>
                <a:gd name="connsiteX7" fmla="*/ 2474093 w 2546630"/>
                <a:gd name="connsiteY7" fmla="*/ 626453 h 1376546"/>
                <a:gd name="connsiteX8" fmla="*/ 2388368 w 2546630"/>
                <a:gd name="connsiteY8" fmla="*/ 731228 h 1376546"/>
                <a:gd name="connsiteX9" fmla="*/ 2255018 w 2546630"/>
                <a:gd name="connsiteY9" fmla="*/ 826478 h 1376546"/>
                <a:gd name="connsiteX10" fmla="*/ 2083568 w 2546630"/>
                <a:gd name="connsiteY10" fmla="*/ 912203 h 1376546"/>
                <a:gd name="connsiteX11" fmla="*/ 2074043 w 2546630"/>
                <a:gd name="connsiteY11" fmla="*/ 1045553 h 1376546"/>
                <a:gd name="connsiteX12" fmla="*/ 2145481 w 2546630"/>
                <a:gd name="connsiteY12" fmla="*/ 1188428 h 1376546"/>
                <a:gd name="connsiteX13" fmla="*/ 2193106 w 2546630"/>
                <a:gd name="connsiteY13" fmla="*/ 1278916 h 1376546"/>
                <a:gd name="connsiteX14" fmla="*/ 2031181 w 2546630"/>
                <a:gd name="connsiteY14" fmla="*/ 1278916 h 1376546"/>
                <a:gd name="connsiteX15" fmla="*/ 2016893 w 2546630"/>
                <a:gd name="connsiteY15" fmla="*/ 1274153 h 1376546"/>
                <a:gd name="connsiteX16" fmla="*/ 1954981 w 2546630"/>
                <a:gd name="connsiteY16" fmla="*/ 1183666 h 1376546"/>
                <a:gd name="connsiteX17" fmla="*/ 1883543 w 2546630"/>
                <a:gd name="connsiteY17" fmla="*/ 1021741 h 1376546"/>
                <a:gd name="connsiteX18" fmla="*/ 1883543 w 2546630"/>
                <a:gd name="connsiteY18" fmla="*/ 993166 h 1376546"/>
                <a:gd name="connsiteX19" fmla="*/ 1869256 w 2546630"/>
                <a:gd name="connsiteY19" fmla="*/ 1016978 h 1376546"/>
                <a:gd name="connsiteX20" fmla="*/ 1816869 w 2546630"/>
                <a:gd name="connsiteY20" fmla="*/ 983641 h 1376546"/>
                <a:gd name="connsiteX21" fmla="*/ 1240606 w 2546630"/>
                <a:gd name="connsiteY21" fmla="*/ 1055078 h 1376546"/>
                <a:gd name="connsiteX22" fmla="*/ 1126306 w 2546630"/>
                <a:gd name="connsiteY22" fmla="*/ 1055078 h 1376546"/>
                <a:gd name="connsiteX23" fmla="*/ 1102493 w 2546630"/>
                <a:gd name="connsiteY23" fmla="*/ 1340828 h 1376546"/>
                <a:gd name="connsiteX24" fmla="*/ 897706 w 2546630"/>
                <a:gd name="connsiteY24" fmla="*/ 1340828 h 1376546"/>
                <a:gd name="connsiteX25" fmla="*/ 902468 w 2546630"/>
                <a:gd name="connsiteY25" fmla="*/ 1055078 h 1376546"/>
                <a:gd name="connsiteX26" fmla="*/ 735781 w 2546630"/>
                <a:gd name="connsiteY26" fmla="*/ 1026503 h 1376546"/>
                <a:gd name="connsiteX27" fmla="*/ 607193 w 2546630"/>
                <a:gd name="connsiteY27" fmla="*/ 964591 h 1376546"/>
                <a:gd name="connsiteX0" fmla="*/ 3789 w 2548062"/>
                <a:gd name="connsiteY0" fmla="*/ 740752 h 1376546"/>
                <a:gd name="connsiteX1" fmla="*/ 570525 w 2548062"/>
                <a:gd name="connsiteY1" fmla="*/ 69704 h 1376546"/>
                <a:gd name="connsiteX2" fmla="*/ 1623038 w 2548062"/>
                <a:gd name="connsiteY2" fmla="*/ 2566 h 1376546"/>
                <a:gd name="connsiteX3" fmla="*/ 1994513 w 2548062"/>
                <a:gd name="connsiteY3" fmla="*/ 21616 h 1376546"/>
                <a:gd name="connsiteX4" fmla="*/ 2218350 w 2548062"/>
                <a:gd name="connsiteY4" fmla="*/ 93053 h 1376546"/>
                <a:gd name="connsiteX5" fmla="*/ 2418375 w 2548062"/>
                <a:gd name="connsiteY5" fmla="*/ 264503 h 1376546"/>
                <a:gd name="connsiteX6" fmla="*/ 2546963 w 2548062"/>
                <a:gd name="connsiteY6" fmla="*/ 259741 h 1376546"/>
                <a:gd name="connsiteX7" fmla="*/ 2475525 w 2548062"/>
                <a:gd name="connsiteY7" fmla="*/ 626453 h 1376546"/>
                <a:gd name="connsiteX8" fmla="*/ 2389800 w 2548062"/>
                <a:gd name="connsiteY8" fmla="*/ 731228 h 1376546"/>
                <a:gd name="connsiteX9" fmla="*/ 2256450 w 2548062"/>
                <a:gd name="connsiteY9" fmla="*/ 826478 h 1376546"/>
                <a:gd name="connsiteX10" fmla="*/ 2085000 w 2548062"/>
                <a:gd name="connsiteY10" fmla="*/ 912203 h 1376546"/>
                <a:gd name="connsiteX11" fmla="*/ 2075475 w 2548062"/>
                <a:gd name="connsiteY11" fmla="*/ 1045553 h 1376546"/>
                <a:gd name="connsiteX12" fmla="*/ 2146913 w 2548062"/>
                <a:gd name="connsiteY12" fmla="*/ 1188428 h 1376546"/>
                <a:gd name="connsiteX13" fmla="*/ 2194538 w 2548062"/>
                <a:gd name="connsiteY13" fmla="*/ 1278916 h 1376546"/>
                <a:gd name="connsiteX14" fmla="*/ 2032613 w 2548062"/>
                <a:gd name="connsiteY14" fmla="*/ 1278916 h 1376546"/>
                <a:gd name="connsiteX15" fmla="*/ 2018325 w 2548062"/>
                <a:gd name="connsiteY15" fmla="*/ 1274153 h 1376546"/>
                <a:gd name="connsiteX16" fmla="*/ 1956413 w 2548062"/>
                <a:gd name="connsiteY16" fmla="*/ 1183666 h 1376546"/>
                <a:gd name="connsiteX17" fmla="*/ 1884975 w 2548062"/>
                <a:gd name="connsiteY17" fmla="*/ 1021741 h 1376546"/>
                <a:gd name="connsiteX18" fmla="*/ 1884975 w 2548062"/>
                <a:gd name="connsiteY18" fmla="*/ 993166 h 1376546"/>
                <a:gd name="connsiteX19" fmla="*/ 1870688 w 2548062"/>
                <a:gd name="connsiteY19" fmla="*/ 1016978 h 1376546"/>
                <a:gd name="connsiteX20" fmla="*/ 1818301 w 2548062"/>
                <a:gd name="connsiteY20" fmla="*/ 983641 h 1376546"/>
                <a:gd name="connsiteX21" fmla="*/ 1242038 w 2548062"/>
                <a:gd name="connsiteY21" fmla="*/ 1055078 h 1376546"/>
                <a:gd name="connsiteX22" fmla="*/ 1127738 w 2548062"/>
                <a:gd name="connsiteY22" fmla="*/ 1055078 h 1376546"/>
                <a:gd name="connsiteX23" fmla="*/ 1103925 w 2548062"/>
                <a:gd name="connsiteY23" fmla="*/ 1340828 h 1376546"/>
                <a:gd name="connsiteX24" fmla="*/ 899138 w 2548062"/>
                <a:gd name="connsiteY24" fmla="*/ 1340828 h 1376546"/>
                <a:gd name="connsiteX25" fmla="*/ 903900 w 2548062"/>
                <a:gd name="connsiteY25" fmla="*/ 1055078 h 1376546"/>
                <a:gd name="connsiteX26" fmla="*/ 737213 w 2548062"/>
                <a:gd name="connsiteY26" fmla="*/ 1026503 h 1376546"/>
                <a:gd name="connsiteX27" fmla="*/ 608625 w 2548062"/>
                <a:gd name="connsiteY27" fmla="*/ 964591 h 1376546"/>
                <a:gd name="connsiteX0" fmla="*/ 4488 w 2505898"/>
                <a:gd name="connsiteY0" fmla="*/ 964590 h 1376546"/>
                <a:gd name="connsiteX1" fmla="*/ 528361 w 2505898"/>
                <a:gd name="connsiteY1" fmla="*/ 69704 h 1376546"/>
                <a:gd name="connsiteX2" fmla="*/ 1580874 w 2505898"/>
                <a:gd name="connsiteY2" fmla="*/ 2566 h 1376546"/>
                <a:gd name="connsiteX3" fmla="*/ 1952349 w 2505898"/>
                <a:gd name="connsiteY3" fmla="*/ 21616 h 1376546"/>
                <a:gd name="connsiteX4" fmla="*/ 2176186 w 2505898"/>
                <a:gd name="connsiteY4" fmla="*/ 93053 h 1376546"/>
                <a:gd name="connsiteX5" fmla="*/ 2376211 w 2505898"/>
                <a:gd name="connsiteY5" fmla="*/ 264503 h 1376546"/>
                <a:gd name="connsiteX6" fmla="*/ 2504799 w 2505898"/>
                <a:gd name="connsiteY6" fmla="*/ 259741 h 1376546"/>
                <a:gd name="connsiteX7" fmla="*/ 2433361 w 2505898"/>
                <a:gd name="connsiteY7" fmla="*/ 626453 h 1376546"/>
                <a:gd name="connsiteX8" fmla="*/ 2347636 w 2505898"/>
                <a:gd name="connsiteY8" fmla="*/ 731228 h 1376546"/>
                <a:gd name="connsiteX9" fmla="*/ 2214286 w 2505898"/>
                <a:gd name="connsiteY9" fmla="*/ 826478 h 1376546"/>
                <a:gd name="connsiteX10" fmla="*/ 2042836 w 2505898"/>
                <a:gd name="connsiteY10" fmla="*/ 912203 h 1376546"/>
                <a:gd name="connsiteX11" fmla="*/ 2033311 w 2505898"/>
                <a:gd name="connsiteY11" fmla="*/ 1045553 h 1376546"/>
                <a:gd name="connsiteX12" fmla="*/ 2104749 w 2505898"/>
                <a:gd name="connsiteY12" fmla="*/ 1188428 h 1376546"/>
                <a:gd name="connsiteX13" fmla="*/ 2152374 w 2505898"/>
                <a:gd name="connsiteY13" fmla="*/ 1278916 h 1376546"/>
                <a:gd name="connsiteX14" fmla="*/ 1990449 w 2505898"/>
                <a:gd name="connsiteY14" fmla="*/ 1278916 h 1376546"/>
                <a:gd name="connsiteX15" fmla="*/ 1976161 w 2505898"/>
                <a:gd name="connsiteY15" fmla="*/ 1274153 h 1376546"/>
                <a:gd name="connsiteX16" fmla="*/ 1914249 w 2505898"/>
                <a:gd name="connsiteY16" fmla="*/ 1183666 h 1376546"/>
                <a:gd name="connsiteX17" fmla="*/ 1842811 w 2505898"/>
                <a:gd name="connsiteY17" fmla="*/ 1021741 h 1376546"/>
                <a:gd name="connsiteX18" fmla="*/ 1842811 w 2505898"/>
                <a:gd name="connsiteY18" fmla="*/ 993166 h 1376546"/>
                <a:gd name="connsiteX19" fmla="*/ 1828524 w 2505898"/>
                <a:gd name="connsiteY19" fmla="*/ 1016978 h 1376546"/>
                <a:gd name="connsiteX20" fmla="*/ 1776137 w 2505898"/>
                <a:gd name="connsiteY20" fmla="*/ 983641 h 1376546"/>
                <a:gd name="connsiteX21" fmla="*/ 1199874 w 2505898"/>
                <a:gd name="connsiteY21" fmla="*/ 1055078 h 1376546"/>
                <a:gd name="connsiteX22" fmla="*/ 1085574 w 2505898"/>
                <a:gd name="connsiteY22" fmla="*/ 1055078 h 1376546"/>
                <a:gd name="connsiteX23" fmla="*/ 1061761 w 2505898"/>
                <a:gd name="connsiteY23" fmla="*/ 1340828 h 1376546"/>
                <a:gd name="connsiteX24" fmla="*/ 856974 w 2505898"/>
                <a:gd name="connsiteY24" fmla="*/ 1340828 h 1376546"/>
                <a:gd name="connsiteX25" fmla="*/ 861736 w 2505898"/>
                <a:gd name="connsiteY25" fmla="*/ 1055078 h 1376546"/>
                <a:gd name="connsiteX26" fmla="*/ 695049 w 2505898"/>
                <a:gd name="connsiteY26" fmla="*/ 1026503 h 1376546"/>
                <a:gd name="connsiteX27" fmla="*/ 566461 w 2505898"/>
                <a:gd name="connsiteY27" fmla="*/ 964591 h 1376546"/>
                <a:gd name="connsiteX0" fmla="*/ 85336 w 2200983"/>
                <a:gd name="connsiteY0" fmla="*/ 1426553 h 1426553"/>
                <a:gd name="connsiteX1" fmla="*/ 223446 w 2200983"/>
                <a:gd name="connsiteY1" fmla="*/ 69704 h 1426553"/>
                <a:gd name="connsiteX2" fmla="*/ 1275959 w 2200983"/>
                <a:gd name="connsiteY2" fmla="*/ 2566 h 1426553"/>
                <a:gd name="connsiteX3" fmla="*/ 1647434 w 2200983"/>
                <a:gd name="connsiteY3" fmla="*/ 21616 h 1426553"/>
                <a:gd name="connsiteX4" fmla="*/ 1871271 w 2200983"/>
                <a:gd name="connsiteY4" fmla="*/ 93053 h 1426553"/>
                <a:gd name="connsiteX5" fmla="*/ 2071296 w 2200983"/>
                <a:gd name="connsiteY5" fmla="*/ 264503 h 1426553"/>
                <a:gd name="connsiteX6" fmla="*/ 2199884 w 2200983"/>
                <a:gd name="connsiteY6" fmla="*/ 259741 h 1426553"/>
                <a:gd name="connsiteX7" fmla="*/ 2128446 w 2200983"/>
                <a:gd name="connsiteY7" fmla="*/ 626453 h 1426553"/>
                <a:gd name="connsiteX8" fmla="*/ 2042721 w 2200983"/>
                <a:gd name="connsiteY8" fmla="*/ 731228 h 1426553"/>
                <a:gd name="connsiteX9" fmla="*/ 1909371 w 2200983"/>
                <a:gd name="connsiteY9" fmla="*/ 826478 h 1426553"/>
                <a:gd name="connsiteX10" fmla="*/ 1737921 w 2200983"/>
                <a:gd name="connsiteY10" fmla="*/ 912203 h 1426553"/>
                <a:gd name="connsiteX11" fmla="*/ 1728396 w 2200983"/>
                <a:gd name="connsiteY11" fmla="*/ 1045553 h 1426553"/>
                <a:gd name="connsiteX12" fmla="*/ 1799834 w 2200983"/>
                <a:gd name="connsiteY12" fmla="*/ 1188428 h 1426553"/>
                <a:gd name="connsiteX13" fmla="*/ 1847459 w 2200983"/>
                <a:gd name="connsiteY13" fmla="*/ 1278916 h 1426553"/>
                <a:gd name="connsiteX14" fmla="*/ 1685534 w 2200983"/>
                <a:gd name="connsiteY14" fmla="*/ 1278916 h 1426553"/>
                <a:gd name="connsiteX15" fmla="*/ 1671246 w 2200983"/>
                <a:gd name="connsiteY15" fmla="*/ 1274153 h 1426553"/>
                <a:gd name="connsiteX16" fmla="*/ 1609334 w 2200983"/>
                <a:gd name="connsiteY16" fmla="*/ 1183666 h 1426553"/>
                <a:gd name="connsiteX17" fmla="*/ 1537896 w 2200983"/>
                <a:gd name="connsiteY17" fmla="*/ 1021741 h 1426553"/>
                <a:gd name="connsiteX18" fmla="*/ 1537896 w 2200983"/>
                <a:gd name="connsiteY18" fmla="*/ 993166 h 1426553"/>
                <a:gd name="connsiteX19" fmla="*/ 1523609 w 2200983"/>
                <a:gd name="connsiteY19" fmla="*/ 1016978 h 1426553"/>
                <a:gd name="connsiteX20" fmla="*/ 1471222 w 2200983"/>
                <a:gd name="connsiteY20" fmla="*/ 983641 h 1426553"/>
                <a:gd name="connsiteX21" fmla="*/ 894959 w 2200983"/>
                <a:gd name="connsiteY21" fmla="*/ 1055078 h 1426553"/>
                <a:gd name="connsiteX22" fmla="*/ 780659 w 2200983"/>
                <a:gd name="connsiteY22" fmla="*/ 1055078 h 1426553"/>
                <a:gd name="connsiteX23" fmla="*/ 756846 w 2200983"/>
                <a:gd name="connsiteY23" fmla="*/ 1340828 h 1426553"/>
                <a:gd name="connsiteX24" fmla="*/ 552059 w 2200983"/>
                <a:gd name="connsiteY24" fmla="*/ 1340828 h 1426553"/>
                <a:gd name="connsiteX25" fmla="*/ 556821 w 2200983"/>
                <a:gd name="connsiteY25" fmla="*/ 1055078 h 1426553"/>
                <a:gd name="connsiteX26" fmla="*/ 390134 w 2200983"/>
                <a:gd name="connsiteY26" fmla="*/ 1026503 h 1426553"/>
                <a:gd name="connsiteX27" fmla="*/ 261546 w 2200983"/>
                <a:gd name="connsiteY27" fmla="*/ 964591 h 1426553"/>
                <a:gd name="connsiteX0" fmla="*/ 85336 w 2200983"/>
                <a:gd name="connsiteY0" fmla="*/ 1426553 h 1426553"/>
                <a:gd name="connsiteX1" fmla="*/ 223446 w 2200983"/>
                <a:gd name="connsiteY1" fmla="*/ 69704 h 1426553"/>
                <a:gd name="connsiteX2" fmla="*/ 1275959 w 2200983"/>
                <a:gd name="connsiteY2" fmla="*/ 2566 h 1426553"/>
                <a:gd name="connsiteX3" fmla="*/ 1647434 w 2200983"/>
                <a:gd name="connsiteY3" fmla="*/ 21616 h 1426553"/>
                <a:gd name="connsiteX4" fmla="*/ 1871271 w 2200983"/>
                <a:gd name="connsiteY4" fmla="*/ 93053 h 1426553"/>
                <a:gd name="connsiteX5" fmla="*/ 2071296 w 2200983"/>
                <a:gd name="connsiteY5" fmla="*/ 264503 h 1426553"/>
                <a:gd name="connsiteX6" fmla="*/ 2199884 w 2200983"/>
                <a:gd name="connsiteY6" fmla="*/ 259741 h 1426553"/>
                <a:gd name="connsiteX7" fmla="*/ 2128446 w 2200983"/>
                <a:gd name="connsiteY7" fmla="*/ 626453 h 1426553"/>
                <a:gd name="connsiteX8" fmla="*/ 2042721 w 2200983"/>
                <a:gd name="connsiteY8" fmla="*/ 731228 h 1426553"/>
                <a:gd name="connsiteX9" fmla="*/ 1909371 w 2200983"/>
                <a:gd name="connsiteY9" fmla="*/ 826478 h 1426553"/>
                <a:gd name="connsiteX10" fmla="*/ 1737921 w 2200983"/>
                <a:gd name="connsiteY10" fmla="*/ 912203 h 1426553"/>
                <a:gd name="connsiteX11" fmla="*/ 1728396 w 2200983"/>
                <a:gd name="connsiteY11" fmla="*/ 1045553 h 1426553"/>
                <a:gd name="connsiteX12" fmla="*/ 1799834 w 2200983"/>
                <a:gd name="connsiteY12" fmla="*/ 1188428 h 1426553"/>
                <a:gd name="connsiteX13" fmla="*/ 1847459 w 2200983"/>
                <a:gd name="connsiteY13" fmla="*/ 1278916 h 1426553"/>
                <a:gd name="connsiteX14" fmla="*/ 1685534 w 2200983"/>
                <a:gd name="connsiteY14" fmla="*/ 1278916 h 1426553"/>
                <a:gd name="connsiteX15" fmla="*/ 1671246 w 2200983"/>
                <a:gd name="connsiteY15" fmla="*/ 1274153 h 1426553"/>
                <a:gd name="connsiteX16" fmla="*/ 1609334 w 2200983"/>
                <a:gd name="connsiteY16" fmla="*/ 1183666 h 1426553"/>
                <a:gd name="connsiteX17" fmla="*/ 1537896 w 2200983"/>
                <a:gd name="connsiteY17" fmla="*/ 1021741 h 1426553"/>
                <a:gd name="connsiteX18" fmla="*/ 1537896 w 2200983"/>
                <a:gd name="connsiteY18" fmla="*/ 993166 h 1426553"/>
                <a:gd name="connsiteX19" fmla="*/ 1523609 w 2200983"/>
                <a:gd name="connsiteY19" fmla="*/ 1016978 h 1426553"/>
                <a:gd name="connsiteX20" fmla="*/ 1471222 w 2200983"/>
                <a:gd name="connsiteY20" fmla="*/ 983641 h 1426553"/>
                <a:gd name="connsiteX21" fmla="*/ 894959 w 2200983"/>
                <a:gd name="connsiteY21" fmla="*/ 1055078 h 1426553"/>
                <a:gd name="connsiteX22" fmla="*/ 780659 w 2200983"/>
                <a:gd name="connsiteY22" fmla="*/ 1055078 h 1426553"/>
                <a:gd name="connsiteX23" fmla="*/ 756846 w 2200983"/>
                <a:gd name="connsiteY23" fmla="*/ 1340828 h 1426553"/>
                <a:gd name="connsiteX24" fmla="*/ 552059 w 2200983"/>
                <a:gd name="connsiteY24" fmla="*/ 1340828 h 1426553"/>
                <a:gd name="connsiteX25" fmla="*/ 556821 w 2200983"/>
                <a:gd name="connsiteY25" fmla="*/ 1055078 h 1426553"/>
                <a:gd name="connsiteX26" fmla="*/ 390134 w 2200983"/>
                <a:gd name="connsiteY26" fmla="*/ 1026503 h 1426553"/>
                <a:gd name="connsiteX27" fmla="*/ 261546 w 2200983"/>
                <a:gd name="connsiteY27" fmla="*/ 964591 h 1426553"/>
                <a:gd name="connsiteX0" fmla="*/ 30572 w 2146219"/>
                <a:gd name="connsiteY0" fmla="*/ 1426553 h 1478168"/>
                <a:gd name="connsiteX1" fmla="*/ 6756 w 2146219"/>
                <a:gd name="connsiteY1" fmla="*/ 1360342 h 1478168"/>
                <a:gd name="connsiteX2" fmla="*/ 168682 w 2146219"/>
                <a:gd name="connsiteY2" fmla="*/ 69704 h 1478168"/>
                <a:gd name="connsiteX3" fmla="*/ 1221195 w 2146219"/>
                <a:gd name="connsiteY3" fmla="*/ 2566 h 1478168"/>
                <a:gd name="connsiteX4" fmla="*/ 1592670 w 2146219"/>
                <a:gd name="connsiteY4" fmla="*/ 21616 h 1478168"/>
                <a:gd name="connsiteX5" fmla="*/ 1816507 w 2146219"/>
                <a:gd name="connsiteY5" fmla="*/ 93053 h 1478168"/>
                <a:gd name="connsiteX6" fmla="*/ 2016532 w 2146219"/>
                <a:gd name="connsiteY6" fmla="*/ 264503 h 1478168"/>
                <a:gd name="connsiteX7" fmla="*/ 2145120 w 2146219"/>
                <a:gd name="connsiteY7" fmla="*/ 259741 h 1478168"/>
                <a:gd name="connsiteX8" fmla="*/ 2073682 w 2146219"/>
                <a:gd name="connsiteY8" fmla="*/ 626453 h 1478168"/>
                <a:gd name="connsiteX9" fmla="*/ 1987957 w 2146219"/>
                <a:gd name="connsiteY9" fmla="*/ 731228 h 1478168"/>
                <a:gd name="connsiteX10" fmla="*/ 1854607 w 2146219"/>
                <a:gd name="connsiteY10" fmla="*/ 826478 h 1478168"/>
                <a:gd name="connsiteX11" fmla="*/ 1683157 w 2146219"/>
                <a:gd name="connsiteY11" fmla="*/ 912203 h 1478168"/>
                <a:gd name="connsiteX12" fmla="*/ 1673632 w 2146219"/>
                <a:gd name="connsiteY12" fmla="*/ 1045553 h 1478168"/>
                <a:gd name="connsiteX13" fmla="*/ 1745070 w 2146219"/>
                <a:gd name="connsiteY13" fmla="*/ 1188428 h 1478168"/>
                <a:gd name="connsiteX14" fmla="*/ 1792695 w 2146219"/>
                <a:gd name="connsiteY14" fmla="*/ 1278916 h 1478168"/>
                <a:gd name="connsiteX15" fmla="*/ 1630770 w 2146219"/>
                <a:gd name="connsiteY15" fmla="*/ 1278916 h 1478168"/>
                <a:gd name="connsiteX16" fmla="*/ 1616482 w 2146219"/>
                <a:gd name="connsiteY16" fmla="*/ 1274153 h 1478168"/>
                <a:gd name="connsiteX17" fmla="*/ 1554570 w 2146219"/>
                <a:gd name="connsiteY17" fmla="*/ 1183666 h 1478168"/>
                <a:gd name="connsiteX18" fmla="*/ 1483132 w 2146219"/>
                <a:gd name="connsiteY18" fmla="*/ 1021741 h 1478168"/>
                <a:gd name="connsiteX19" fmla="*/ 1483132 w 2146219"/>
                <a:gd name="connsiteY19" fmla="*/ 993166 h 1478168"/>
                <a:gd name="connsiteX20" fmla="*/ 1468845 w 2146219"/>
                <a:gd name="connsiteY20" fmla="*/ 1016978 h 1478168"/>
                <a:gd name="connsiteX21" fmla="*/ 1416458 w 2146219"/>
                <a:gd name="connsiteY21" fmla="*/ 983641 h 1478168"/>
                <a:gd name="connsiteX22" fmla="*/ 840195 w 2146219"/>
                <a:gd name="connsiteY22" fmla="*/ 1055078 h 1478168"/>
                <a:gd name="connsiteX23" fmla="*/ 725895 w 2146219"/>
                <a:gd name="connsiteY23" fmla="*/ 1055078 h 1478168"/>
                <a:gd name="connsiteX24" fmla="*/ 702082 w 2146219"/>
                <a:gd name="connsiteY24" fmla="*/ 1340828 h 1478168"/>
                <a:gd name="connsiteX25" fmla="*/ 497295 w 2146219"/>
                <a:gd name="connsiteY25" fmla="*/ 1340828 h 1478168"/>
                <a:gd name="connsiteX26" fmla="*/ 502057 w 2146219"/>
                <a:gd name="connsiteY26" fmla="*/ 1055078 h 1478168"/>
                <a:gd name="connsiteX27" fmla="*/ 335370 w 2146219"/>
                <a:gd name="connsiteY27" fmla="*/ 1026503 h 1478168"/>
                <a:gd name="connsiteX28" fmla="*/ 206782 w 2146219"/>
                <a:gd name="connsiteY28" fmla="*/ 964591 h 1478168"/>
                <a:gd name="connsiteX0" fmla="*/ 192269 w 2141229"/>
                <a:gd name="connsiteY0" fmla="*/ 1426553 h 1478168"/>
                <a:gd name="connsiteX1" fmla="*/ 1766 w 2141229"/>
                <a:gd name="connsiteY1" fmla="*/ 1360342 h 1478168"/>
                <a:gd name="connsiteX2" fmla="*/ 163692 w 2141229"/>
                <a:gd name="connsiteY2" fmla="*/ 69704 h 1478168"/>
                <a:gd name="connsiteX3" fmla="*/ 1216205 w 2141229"/>
                <a:gd name="connsiteY3" fmla="*/ 2566 h 1478168"/>
                <a:gd name="connsiteX4" fmla="*/ 1587680 w 2141229"/>
                <a:gd name="connsiteY4" fmla="*/ 21616 h 1478168"/>
                <a:gd name="connsiteX5" fmla="*/ 1811517 w 2141229"/>
                <a:gd name="connsiteY5" fmla="*/ 93053 h 1478168"/>
                <a:gd name="connsiteX6" fmla="*/ 2011542 w 2141229"/>
                <a:gd name="connsiteY6" fmla="*/ 264503 h 1478168"/>
                <a:gd name="connsiteX7" fmla="*/ 2140130 w 2141229"/>
                <a:gd name="connsiteY7" fmla="*/ 259741 h 1478168"/>
                <a:gd name="connsiteX8" fmla="*/ 2068692 w 2141229"/>
                <a:gd name="connsiteY8" fmla="*/ 626453 h 1478168"/>
                <a:gd name="connsiteX9" fmla="*/ 1982967 w 2141229"/>
                <a:gd name="connsiteY9" fmla="*/ 731228 h 1478168"/>
                <a:gd name="connsiteX10" fmla="*/ 1849617 w 2141229"/>
                <a:gd name="connsiteY10" fmla="*/ 826478 h 1478168"/>
                <a:gd name="connsiteX11" fmla="*/ 1678167 w 2141229"/>
                <a:gd name="connsiteY11" fmla="*/ 912203 h 1478168"/>
                <a:gd name="connsiteX12" fmla="*/ 1668642 w 2141229"/>
                <a:gd name="connsiteY12" fmla="*/ 1045553 h 1478168"/>
                <a:gd name="connsiteX13" fmla="*/ 1740080 w 2141229"/>
                <a:gd name="connsiteY13" fmla="*/ 1188428 h 1478168"/>
                <a:gd name="connsiteX14" fmla="*/ 1787705 w 2141229"/>
                <a:gd name="connsiteY14" fmla="*/ 1278916 h 1478168"/>
                <a:gd name="connsiteX15" fmla="*/ 1625780 w 2141229"/>
                <a:gd name="connsiteY15" fmla="*/ 1278916 h 1478168"/>
                <a:gd name="connsiteX16" fmla="*/ 1611492 w 2141229"/>
                <a:gd name="connsiteY16" fmla="*/ 1274153 h 1478168"/>
                <a:gd name="connsiteX17" fmla="*/ 1549580 w 2141229"/>
                <a:gd name="connsiteY17" fmla="*/ 1183666 h 1478168"/>
                <a:gd name="connsiteX18" fmla="*/ 1478142 w 2141229"/>
                <a:gd name="connsiteY18" fmla="*/ 1021741 h 1478168"/>
                <a:gd name="connsiteX19" fmla="*/ 1478142 w 2141229"/>
                <a:gd name="connsiteY19" fmla="*/ 993166 h 1478168"/>
                <a:gd name="connsiteX20" fmla="*/ 1463855 w 2141229"/>
                <a:gd name="connsiteY20" fmla="*/ 1016978 h 1478168"/>
                <a:gd name="connsiteX21" fmla="*/ 1411468 w 2141229"/>
                <a:gd name="connsiteY21" fmla="*/ 983641 h 1478168"/>
                <a:gd name="connsiteX22" fmla="*/ 835205 w 2141229"/>
                <a:gd name="connsiteY22" fmla="*/ 1055078 h 1478168"/>
                <a:gd name="connsiteX23" fmla="*/ 720905 w 2141229"/>
                <a:gd name="connsiteY23" fmla="*/ 1055078 h 1478168"/>
                <a:gd name="connsiteX24" fmla="*/ 697092 w 2141229"/>
                <a:gd name="connsiteY24" fmla="*/ 1340828 h 1478168"/>
                <a:gd name="connsiteX25" fmla="*/ 492305 w 2141229"/>
                <a:gd name="connsiteY25" fmla="*/ 1340828 h 1478168"/>
                <a:gd name="connsiteX26" fmla="*/ 497067 w 2141229"/>
                <a:gd name="connsiteY26" fmla="*/ 1055078 h 1478168"/>
                <a:gd name="connsiteX27" fmla="*/ 330380 w 2141229"/>
                <a:gd name="connsiteY27" fmla="*/ 1026503 h 1478168"/>
                <a:gd name="connsiteX28" fmla="*/ 201792 w 2141229"/>
                <a:gd name="connsiteY28" fmla="*/ 964591 h 1478168"/>
                <a:gd name="connsiteX0" fmla="*/ 320215 w 2140587"/>
                <a:gd name="connsiteY0" fmla="*/ 1393216 h 1467347"/>
                <a:gd name="connsiteX1" fmla="*/ 1124 w 2140587"/>
                <a:gd name="connsiteY1" fmla="*/ 1360342 h 1467347"/>
                <a:gd name="connsiteX2" fmla="*/ 163050 w 2140587"/>
                <a:gd name="connsiteY2" fmla="*/ 69704 h 1467347"/>
                <a:gd name="connsiteX3" fmla="*/ 1215563 w 2140587"/>
                <a:gd name="connsiteY3" fmla="*/ 2566 h 1467347"/>
                <a:gd name="connsiteX4" fmla="*/ 1587038 w 2140587"/>
                <a:gd name="connsiteY4" fmla="*/ 21616 h 1467347"/>
                <a:gd name="connsiteX5" fmla="*/ 1810875 w 2140587"/>
                <a:gd name="connsiteY5" fmla="*/ 93053 h 1467347"/>
                <a:gd name="connsiteX6" fmla="*/ 2010900 w 2140587"/>
                <a:gd name="connsiteY6" fmla="*/ 264503 h 1467347"/>
                <a:gd name="connsiteX7" fmla="*/ 2139488 w 2140587"/>
                <a:gd name="connsiteY7" fmla="*/ 259741 h 1467347"/>
                <a:gd name="connsiteX8" fmla="*/ 2068050 w 2140587"/>
                <a:gd name="connsiteY8" fmla="*/ 626453 h 1467347"/>
                <a:gd name="connsiteX9" fmla="*/ 1982325 w 2140587"/>
                <a:gd name="connsiteY9" fmla="*/ 731228 h 1467347"/>
                <a:gd name="connsiteX10" fmla="*/ 1848975 w 2140587"/>
                <a:gd name="connsiteY10" fmla="*/ 826478 h 1467347"/>
                <a:gd name="connsiteX11" fmla="*/ 1677525 w 2140587"/>
                <a:gd name="connsiteY11" fmla="*/ 912203 h 1467347"/>
                <a:gd name="connsiteX12" fmla="*/ 1668000 w 2140587"/>
                <a:gd name="connsiteY12" fmla="*/ 1045553 h 1467347"/>
                <a:gd name="connsiteX13" fmla="*/ 1739438 w 2140587"/>
                <a:gd name="connsiteY13" fmla="*/ 1188428 h 1467347"/>
                <a:gd name="connsiteX14" fmla="*/ 1787063 w 2140587"/>
                <a:gd name="connsiteY14" fmla="*/ 1278916 h 1467347"/>
                <a:gd name="connsiteX15" fmla="*/ 1625138 w 2140587"/>
                <a:gd name="connsiteY15" fmla="*/ 1278916 h 1467347"/>
                <a:gd name="connsiteX16" fmla="*/ 1610850 w 2140587"/>
                <a:gd name="connsiteY16" fmla="*/ 1274153 h 1467347"/>
                <a:gd name="connsiteX17" fmla="*/ 1548938 w 2140587"/>
                <a:gd name="connsiteY17" fmla="*/ 1183666 h 1467347"/>
                <a:gd name="connsiteX18" fmla="*/ 1477500 w 2140587"/>
                <a:gd name="connsiteY18" fmla="*/ 1021741 h 1467347"/>
                <a:gd name="connsiteX19" fmla="*/ 1477500 w 2140587"/>
                <a:gd name="connsiteY19" fmla="*/ 993166 h 1467347"/>
                <a:gd name="connsiteX20" fmla="*/ 1463213 w 2140587"/>
                <a:gd name="connsiteY20" fmla="*/ 1016978 h 1467347"/>
                <a:gd name="connsiteX21" fmla="*/ 1410826 w 2140587"/>
                <a:gd name="connsiteY21" fmla="*/ 983641 h 1467347"/>
                <a:gd name="connsiteX22" fmla="*/ 834563 w 2140587"/>
                <a:gd name="connsiteY22" fmla="*/ 1055078 h 1467347"/>
                <a:gd name="connsiteX23" fmla="*/ 720263 w 2140587"/>
                <a:gd name="connsiteY23" fmla="*/ 1055078 h 1467347"/>
                <a:gd name="connsiteX24" fmla="*/ 696450 w 2140587"/>
                <a:gd name="connsiteY24" fmla="*/ 1340828 h 1467347"/>
                <a:gd name="connsiteX25" fmla="*/ 491663 w 2140587"/>
                <a:gd name="connsiteY25" fmla="*/ 1340828 h 1467347"/>
                <a:gd name="connsiteX26" fmla="*/ 496425 w 2140587"/>
                <a:gd name="connsiteY26" fmla="*/ 1055078 h 1467347"/>
                <a:gd name="connsiteX27" fmla="*/ 329738 w 2140587"/>
                <a:gd name="connsiteY27" fmla="*/ 1026503 h 1467347"/>
                <a:gd name="connsiteX28" fmla="*/ 201150 w 2140587"/>
                <a:gd name="connsiteY28" fmla="*/ 964591 h 1467347"/>
                <a:gd name="connsiteX0" fmla="*/ 329020 w 2149392"/>
                <a:gd name="connsiteY0" fmla="*/ 1393216 h 1475928"/>
                <a:gd name="connsiteX1" fmla="*/ 262342 w 2149392"/>
                <a:gd name="connsiteY1" fmla="*/ 1417492 h 1475928"/>
                <a:gd name="connsiteX2" fmla="*/ 9929 w 2149392"/>
                <a:gd name="connsiteY2" fmla="*/ 1360342 h 1475928"/>
                <a:gd name="connsiteX3" fmla="*/ 171855 w 2149392"/>
                <a:gd name="connsiteY3" fmla="*/ 69704 h 1475928"/>
                <a:gd name="connsiteX4" fmla="*/ 1224368 w 2149392"/>
                <a:gd name="connsiteY4" fmla="*/ 2566 h 1475928"/>
                <a:gd name="connsiteX5" fmla="*/ 1595843 w 2149392"/>
                <a:gd name="connsiteY5" fmla="*/ 21616 h 1475928"/>
                <a:gd name="connsiteX6" fmla="*/ 1819680 w 2149392"/>
                <a:gd name="connsiteY6" fmla="*/ 93053 h 1475928"/>
                <a:gd name="connsiteX7" fmla="*/ 2019705 w 2149392"/>
                <a:gd name="connsiteY7" fmla="*/ 264503 h 1475928"/>
                <a:gd name="connsiteX8" fmla="*/ 2148293 w 2149392"/>
                <a:gd name="connsiteY8" fmla="*/ 259741 h 1475928"/>
                <a:gd name="connsiteX9" fmla="*/ 2076855 w 2149392"/>
                <a:gd name="connsiteY9" fmla="*/ 626453 h 1475928"/>
                <a:gd name="connsiteX10" fmla="*/ 1991130 w 2149392"/>
                <a:gd name="connsiteY10" fmla="*/ 731228 h 1475928"/>
                <a:gd name="connsiteX11" fmla="*/ 1857780 w 2149392"/>
                <a:gd name="connsiteY11" fmla="*/ 826478 h 1475928"/>
                <a:gd name="connsiteX12" fmla="*/ 1686330 w 2149392"/>
                <a:gd name="connsiteY12" fmla="*/ 912203 h 1475928"/>
                <a:gd name="connsiteX13" fmla="*/ 1676805 w 2149392"/>
                <a:gd name="connsiteY13" fmla="*/ 1045553 h 1475928"/>
                <a:gd name="connsiteX14" fmla="*/ 1748243 w 2149392"/>
                <a:gd name="connsiteY14" fmla="*/ 1188428 h 1475928"/>
                <a:gd name="connsiteX15" fmla="*/ 1795868 w 2149392"/>
                <a:gd name="connsiteY15" fmla="*/ 1278916 h 1475928"/>
                <a:gd name="connsiteX16" fmla="*/ 1633943 w 2149392"/>
                <a:gd name="connsiteY16" fmla="*/ 1278916 h 1475928"/>
                <a:gd name="connsiteX17" fmla="*/ 1619655 w 2149392"/>
                <a:gd name="connsiteY17" fmla="*/ 1274153 h 1475928"/>
                <a:gd name="connsiteX18" fmla="*/ 1557743 w 2149392"/>
                <a:gd name="connsiteY18" fmla="*/ 1183666 h 1475928"/>
                <a:gd name="connsiteX19" fmla="*/ 1486305 w 2149392"/>
                <a:gd name="connsiteY19" fmla="*/ 1021741 h 1475928"/>
                <a:gd name="connsiteX20" fmla="*/ 1486305 w 2149392"/>
                <a:gd name="connsiteY20" fmla="*/ 993166 h 1475928"/>
                <a:gd name="connsiteX21" fmla="*/ 1472018 w 2149392"/>
                <a:gd name="connsiteY21" fmla="*/ 1016978 h 1475928"/>
                <a:gd name="connsiteX22" fmla="*/ 1419631 w 2149392"/>
                <a:gd name="connsiteY22" fmla="*/ 983641 h 1475928"/>
                <a:gd name="connsiteX23" fmla="*/ 843368 w 2149392"/>
                <a:gd name="connsiteY23" fmla="*/ 1055078 h 1475928"/>
                <a:gd name="connsiteX24" fmla="*/ 729068 w 2149392"/>
                <a:gd name="connsiteY24" fmla="*/ 1055078 h 1475928"/>
                <a:gd name="connsiteX25" fmla="*/ 705255 w 2149392"/>
                <a:gd name="connsiteY25" fmla="*/ 1340828 h 1475928"/>
                <a:gd name="connsiteX26" fmla="*/ 500468 w 2149392"/>
                <a:gd name="connsiteY26" fmla="*/ 1340828 h 1475928"/>
                <a:gd name="connsiteX27" fmla="*/ 505230 w 2149392"/>
                <a:gd name="connsiteY27" fmla="*/ 1055078 h 1475928"/>
                <a:gd name="connsiteX28" fmla="*/ 338543 w 2149392"/>
                <a:gd name="connsiteY28" fmla="*/ 1026503 h 1475928"/>
                <a:gd name="connsiteX29" fmla="*/ 209955 w 2149392"/>
                <a:gd name="connsiteY29" fmla="*/ 964591 h 1475928"/>
                <a:gd name="connsiteX0" fmla="*/ 329020 w 2149392"/>
                <a:gd name="connsiteY0" fmla="*/ 1393216 h 1475928"/>
                <a:gd name="connsiteX1" fmla="*/ 262342 w 2149392"/>
                <a:gd name="connsiteY1" fmla="*/ 1417492 h 1475928"/>
                <a:gd name="connsiteX2" fmla="*/ 9929 w 2149392"/>
                <a:gd name="connsiteY2" fmla="*/ 1360342 h 1475928"/>
                <a:gd name="connsiteX3" fmla="*/ 171855 w 2149392"/>
                <a:gd name="connsiteY3" fmla="*/ 69704 h 1475928"/>
                <a:gd name="connsiteX4" fmla="*/ 1224368 w 2149392"/>
                <a:gd name="connsiteY4" fmla="*/ 2566 h 1475928"/>
                <a:gd name="connsiteX5" fmla="*/ 1595843 w 2149392"/>
                <a:gd name="connsiteY5" fmla="*/ 21616 h 1475928"/>
                <a:gd name="connsiteX6" fmla="*/ 1819680 w 2149392"/>
                <a:gd name="connsiteY6" fmla="*/ 93053 h 1475928"/>
                <a:gd name="connsiteX7" fmla="*/ 2019705 w 2149392"/>
                <a:gd name="connsiteY7" fmla="*/ 264503 h 1475928"/>
                <a:gd name="connsiteX8" fmla="*/ 2148293 w 2149392"/>
                <a:gd name="connsiteY8" fmla="*/ 259741 h 1475928"/>
                <a:gd name="connsiteX9" fmla="*/ 2076855 w 2149392"/>
                <a:gd name="connsiteY9" fmla="*/ 626453 h 1475928"/>
                <a:gd name="connsiteX10" fmla="*/ 1991130 w 2149392"/>
                <a:gd name="connsiteY10" fmla="*/ 731228 h 1475928"/>
                <a:gd name="connsiteX11" fmla="*/ 1857780 w 2149392"/>
                <a:gd name="connsiteY11" fmla="*/ 826478 h 1475928"/>
                <a:gd name="connsiteX12" fmla="*/ 1686330 w 2149392"/>
                <a:gd name="connsiteY12" fmla="*/ 912203 h 1475928"/>
                <a:gd name="connsiteX13" fmla="*/ 1676805 w 2149392"/>
                <a:gd name="connsiteY13" fmla="*/ 1045553 h 1475928"/>
                <a:gd name="connsiteX14" fmla="*/ 1748243 w 2149392"/>
                <a:gd name="connsiteY14" fmla="*/ 1188428 h 1475928"/>
                <a:gd name="connsiteX15" fmla="*/ 1795868 w 2149392"/>
                <a:gd name="connsiteY15" fmla="*/ 1278916 h 1475928"/>
                <a:gd name="connsiteX16" fmla="*/ 1633943 w 2149392"/>
                <a:gd name="connsiteY16" fmla="*/ 1278916 h 1475928"/>
                <a:gd name="connsiteX17" fmla="*/ 1619655 w 2149392"/>
                <a:gd name="connsiteY17" fmla="*/ 1274153 h 1475928"/>
                <a:gd name="connsiteX18" fmla="*/ 1557743 w 2149392"/>
                <a:gd name="connsiteY18" fmla="*/ 1183666 h 1475928"/>
                <a:gd name="connsiteX19" fmla="*/ 1486305 w 2149392"/>
                <a:gd name="connsiteY19" fmla="*/ 1021741 h 1475928"/>
                <a:gd name="connsiteX20" fmla="*/ 1486305 w 2149392"/>
                <a:gd name="connsiteY20" fmla="*/ 993166 h 1475928"/>
                <a:gd name="connsiteX21" fmla="*/ 1472018 w 2149392"/>
                <a:gd name="connsiteY21" fmla="*/ 1016978 h 1475928"/>
                <a:gd name="connsiteX22" fmla="*/ 1419631 w 2149392"/>
                <a:gd name="connsiteY22" fmla="*/ 983641 h 1475928"/>
                <a:gd name="connsiteX23" fmla="*/ 843368 w 2149392"/>
                <a:gd name="connsiteY23" fmla="*/ 1055078 h 1475928"/>
                <a:gd name="connsiteX24" fmla="*/ 729068 w 2149392"/>
                <a:gd name="connsiteY24" fmla="*/ 1055078 h 1475928"/>
                <a:gd name="connsiteX25" fmla="*/ 705255 w 2149392"/>
                <a:gd name="connsiteY25" fmla="*/ 1340828 h 1475928"/>
                <a:gd name="connsiteX26" fmla="*/ 500468 w 2149392"/>
                <a:gd name="connsiteY26" fmla="*/ 1340828 h 1475928"/>
                <a:gd name="connsiteX27" fmla="*/ 505230 w 2149392"/>
                <a:gd name="connsiteY27" fmla="*/ 1055078 h 1475928"/>
                <a:gd name="connsiteX28" fmla="*/ 338543 w 2149392"/>
                <a:gd name="connsiteY28" fmla="*/ 1026503 h 1475928"/>
                <a:gd name="connsiteX29" fmla="*/ 209955 w 2149392"/>
                <a:gd name="connsiteY29" fmla="*/ 964591 h 1475928"/>
                <a:gd name="connsiteX0" fmla="*/ 224245 w 2149392"/>
                <a:gd name="connsiteY0" fmla="*/ 959829 h 1475928"/>
                <a:gd name="connsiteX1" fmla="*/ 262342 w 2149392"/>
                <a:gd name="connsiteY1" fmla="*/ 1417492 h 1475928"/>
                <a:gd name="connsiteX2" fmla="*/ 9929 w 2149392"/>
                <a:gd name="connsiteY2" fmla="*/ 1360342 h 1475928"/>
                <a:gd name="connsiteX3" fmla="*/ 171855 w 2149392"/>
                <a:gd name="connsiteY3" fmla="*/ 69704 h 1475928"/>
                <a:gd name="connsiteX4" fmla="*/ 1224368 w 2149392"/>
                <a:gd name="connsiteY4" fmla="*/ 2566 h 1475928"/>
                <a:gd name="connsiteX5" fmla="*/ 1595843 w 2149392"/>
                <a:gd name="connsiteY5" fmla="*/ 21616 h 1475928"/>
                <a:gd name="connsiteX6" fmla="*/ 1819680 w 2149392"/>
                <a:gd name="connsiteY6" fmla="*/ 93053 h 1475928"/>
                <a:gd name="connsiteX7" fmla="*/ 2019705 w 2149392"/>
                <a:gd name="connsiteY7" fmla="*/ 264503 h 1475928"/>
                <a:gd name="connsiteX8" fmla="*/ 2148293 w 2149392"/>
                <a:gd name="connsiteY8" fmla="*/ 259741 h 1475928"/>
                <a:gd name="connsiteX9" fmla="*/ 2076855 w 2149392"/>
                <a:gd name="connsiteY9" fmla="*/ 626453 h 1475928"/>
                <a:gd name="connsiteX10" fmla="*/ 1991130 w 2149392"/>
                <a:gd name="connsiteY10" fmla="*/ 731228 h 1475928"/>
                <a:gd name="connsiteX11" fmla="*/ 1857780 w 2149392"/>
                <a:gd name="connsiteY11" fmla="*/ 826478 h 1475928"/>
                <a:gd name="connsiteX12" fmla="*/ 1686330 w 2149392"/>
                <a:gd name="connsiteY12" fmla="*/ 912203 h 1475928"/>
                <a:gd name="connsiteX13" fmla="*/ 1676805 w 2149392"/>
                <a:gd name="connsiteY13" fmla="*/ 1045553 h 1475928"/>
                <a:gd name="connsiteX14" fmla="*/ 1748243 w 2149392"/>
                <a:gd name="connsiteY14" fmla="*/ 1188428 h 1475928"/>
                <a:gd name="connsiteX15" fmla="*/ 1795868 w 2149392"/>
                <a:gd name="connsiteY15" fmla="*/ 1278916 h 1475928"/>
                <a:gd name="connsiteX16" fmla="*/ 1633943 w 2149392"/>
                <a:gd name="connsiteY16" fmla="*/ 1278916 h 1475928"/>
                <a:gd name="connsiteX17" fmla="*/ 1619655 w 2149392"/>
                <a:gd name="connsiteY17" fmla="*/ 1274153 h 1475928"/>
                <a:gd name="connsiteX18" fmla="*/ 1557743 w 2149392"/>
                <a:gd name="connsiteY18" fmla="*/ 1183666 h 1475928"/>
                <a:gd name="connsiteX19" fmla="*/ 1486305 w 2149392"/>
                <a:gd name="connsiteY19" fmla="*/ 1021741 h 1475928"/>
                <a:gd name="connsiteX20" fmla="*/ 1486305 w 2149392"/>
                <a:gd name="connsiteY20" fmla="*/ 993166 h 1475928"/>
                <a:gd name="connsiteX21" fmla="*/ 1472018 w 2149392"/>
                <a:gd name="connsiteY21" fmla="*/ 1016978 h 1475928"/>
                <a:gd name="connsiteX22" fmla="*/ 1419631 w 2149392"/>
                <a:gd name="connsiteY22" fmla="*/ 983641 h 1475928"/>
                <a:gd name="connsiteX23" fmla="*/ 843368 w 2149392"/>
                <a:gd name="connsiteY23" fmla="*/ 1055078 h 1475928"/>
                <a:gd name="connsiteX24" fmla="*/ 729068 w 2149392"/>
                <a:gd name="connsiteY24" fmla="*/ 1055078 h 1475928"/>
                <a:gd name="connsiteX25" fmla="*/ 705255 w 2149392"/>
                <a:gd name="connsiteY25" fmla="*/ 1340828 h 1475928"/>
                <a:gd name="connsiteX26" fmla="*/ 500468 w 2149392"/>
                <a:gd name="connsiteY26" fmla="*/ 1340828 h 1475928"/>
                <a:gd name="connsiteX27" fmla="*/ 505230 w 2149392"/>
                <a:gd name="connsiteY27" fmla="*/ 1055078 h 1475928"/>
                <a:gd name="connsiteX28" fmla="*/ 338543 w 2149392"/>
                <a:gd name="connsiteY28" fmla="*/ 1026503 h 1475928"/>
                <a:gd name="connsiteX29" fmla="*/ 209955 w 2149392"/>
                <a:gd name="connsiteY29" fmla="*/ 964591 h 1475928"/>
                <a:gd name="connsiteX0" fmla="*/ 331816 w 2256963"/>
                <a:gd name="connsiteY0" fmla="*/ 959829 h 1475928"/>
                <a:gd name="connsiteX1" fmla="*/ 369913 w 2256963"/>
                <a:gd name="connsiteY1" fmla="*/ 1417492 h 1475928"/>
                <a:gd name="connsiteX2" fmla="*/ 117500 w 2256963"/>
                <a:gd name="connsiteY2" fmla="*/ 1360342 h 1475928"/>
                <a:gd name="connsiteX3" fmla="*/ 279426 w 2256963"/>
                <a:gd name="connsiteY3" fmla="*/ 69704 h 1475928"/>
                <a:gd name="connsiteX4" fmla="*/ 1331939 w 2256963"/>
                <a:gd name="connsiteY4" fmla="*/ 2566 h 1475928"/>
                <a:gd name="connsiteX5" fmla="*/ 1703414 w 2256963"/>
                <a:gd name="connsiteY5" fmla="*/ 21616 h 1475928"/>
                <a:gd name="connsiteX6" fmla="*/ 1927251 w 2256963"/>
                <a:gd name="connsiteY6" fmla="*/ 93053 h 1475928"/>
                <a:gd name="connsiteX7" fmla="*/ 2127276 w 2256963"/>
                <a:gd name="connsiteY7" fmla="*/ 264503 h 1475928"/>
                <a:gd name="connsiteX8" fmla="*/ 2255864 w 2256963"/>
                <a:gd name="connsiteY8" fmla="*/ 259741 h 1475928"/>
                <a:gd name="connsiteX9" fmla="*/ 2184426 w 2256963"/>
                <a:gd name="connsiteY9" fmla="*/ 626453 h 1475928"/>
                <a:gd name="connsiteX10" fmla="*/ 2098701 w 2256963"/>
                <a:gd name="connsiteY10" fmla="*/ 731228 h 1475928"/>
                <a:gd name="connsiteX11" fmla="*/ 1965351 w 2256963"/>
                <a:gd name="connsiteY11" fmla="*/ 826478 h 1475928"/>
                <a:gd name="connsiteX12" fmla="*/ 1793901 w 2256963"/>
                <a:gd name="connsiteY12" fmla="*/ 912203 h 1475928"/>
                <a:gd name="connsiteX13" fmla="*/ 1784376 w 2256963"/>
                <a:gd name="connsiteY13" fmla="*/ 1045553 h 1475928"/>
                <a:gd name="connsiteX14" fmla="*/ 1855814 w 2256963"/>
                <a:gd name="connsiteY14" fmla="*/ 1188428 h 1475928"/>
                <a:gd name="connsiteX15" fmla="*/ 1903439 w 2256963"/>
                <a:gd name="connsiteY15" fmla="*/ 1278916 h 1475928"/>
                <a:gd name="connsiteX16" fmla="*/ 1741514 w 2256963"/>
                <a:gd name="connsiteY16" fmla="*/ 1278916 h 1475928"/>
                <a:gd name="connsiteX17" fmla="*/ 1727226 w 2256963"/>
                <a:gd name="connsiteY17" fmla="*/ 1274153 h 1475928"/>
                <a:gd name="connsiteX18" fmla="*/ 1665314 w 2256963"/>
                <a:gd name="connsiteY18" fmla="*/ 1183666 h 1475928"/>
                <a:gd name="connsiteX19" fmla="*/ 1593876 w 2256963"/>
                <a:gd name="connsiteY19" fmla="*/ 1021741 h 1475928"/>
                <a:gd name="connsiteX20" fmla="*/ 1593876 w 2256963"/>
                <a:gd name="connsiteY20" fmla="*/ 993166 h 1475928"/>
                <a:gd name="connsiteX21" fmla="*/ 1579589 w 2256963"/>
                <a:gd name="connsiteY21" fmla="*/ 1016978 h 1475928"/>
                <a:gd name="connsiteX22" fmla="*/ 1527202 w 2256963"/>
                <a:gd name="connsiteY22" fmla="*/ 983641 h 1475928"/>
                <a:gd name="connsiteX23" fmla="*/ 950939 w 2256963"/>
                <a:gd name="connsiteY23" fmla="*/ 1055078 h 1475928"/>
                <a:gd name="connsiteX24" fmla="*/ 836639 w 2256963"/>
                <a:gd name="connsiteY24" fmla="*/ 1055078 h 1475928"/>
                <a:gd name="connsiteX25" fmla="*/ 812826 w 2256963"/>
                <a:gd name="connsiteY25" fmla="*/ 1340828 h 1475928"/>
                <a:gd name="connsiteX26" fmla="*/ 608039 w 2256963"/>
                <a:gd name="connsiteY26" fmla="*/ 1340828 h 1475928"/>
                <a:gd name="connsiteX27" fmla="*/ 612801 w 2256963"/>
                <a:gd name="connsiteY27" fmla="*/ 1055078 h 1475928"/>
                <a:gd name="connsiteX28" fmla="*/ 446114 w 2256963"/>
                <a:gd name="connsiteY28" fmla="*/ 1026503 h 1475928"/>
                <a:gd name="connsiteX29" fmla="*/ 317526 w 2256963"/>
                <a:gd name="connsiteY29" fmla="*/ 964591 h 1475928"/>
                <a:gd name="connsiteX0" fmla="*/ 331816 w 2256963"/>
                <a:gd name="connsiteY0" fmla="*/ 959829 h 1475928"/>
                <a:gd name="connsiteX1" fmla="*/ 369913 w 2256963"/>
                <a:gd name="connsiteY1" fmla="*/ 1417492 h 1475928"/>
                <a:gd name="connsiteX2" fmla="*/ 117500 w 2256963"/>
                <a:gd name="connsiteY2" fmla="*/ 1360342 h 1475928"/>
                <a:gd name="connsiteX3" fmla="*/ 279426 w 2256963"/>
                <a:gd name="connsiteY3" fmla="*/ 69704 h 1475928"/>
                <a:gd name="connsiteX4" fmla="*/ 1331939 w 2256963"/>
                <a:gd name="connsiteY4" fmla="*/ 2566 h 1475928"/>
                <a:gd name="connsiteX5" fmla="*/ 1703414 w 2256963"/>
                <a:gd name="connsiteY5" fmla="*/ 21616 h 1475928"/>
                <a:gd name="connsiteX6" fmla="*/ 1927251 w 2256963"/>
                <a:gd name="connsiteY6" fmla="*/ 93053 h 1475928"/>
                <a:gd name="connsiteX7" fmla="*/ 2127276 w 2256963"/>
                <a:gd name="connsiteY7" fmla="*/ 264503 h 1475928"/>
                <a:gd name="connsiteX8" fmla="*/ 2255864 w 2256963"/>
                <a:gd name="connsiteY8" fmla="*/ 259741 h 1475928"/>
                <a:gd name="connsiteX9" fmla="*/ 2184426 w 2256963"/>
                <a:gd name="connsiteY9" fmla="*/ 626453 h 1475928"/>
                <a:gd name="connsiteX10" fmla="*/ 2098701 w 2256963"/>
                <a:gd name="connsiteY10" fmla="*/ 731228 h 1475928"/>
                <a:gd name="connsiteX11" fmla="*/ 1965351 w 2256963"/>
                <a:gd name="connsiteY11" fmla="*/ 826478 h 1475928"/>
                <a:gd name="connsiteX12" fmla="*/ 1793901 w 2256963"/>
                <a:gd name="connsiteY12" fmla="*/ 912203 h 1475928"/>
                <a:gd name="connsiteX13" fmla="*/ 1784376 w 2256963"/>
                <a:gd name="connsiteY13" fmla="*/ 1045553 h 1475928"/>
                <a:gd name="connsiteX14" fmla="*/ 1855814 w 2256963"/>
                <a:gd name="connsiteY14" fmla="*/ 1188428 h 1475928"/>
                <a:gd name="connsiteX15" fmla="*/ 1903439 w 2256963"/>
                <a:gd name="connsiteY15" fmla="*/ 1278916 h 1475928"/>
                <a:gd name="connsiteX16" fmla="*/ 1741514 w 2256963"/>
                <a:gd name="connsiteY16" fmla="*/ 1278916 h 1475928"/>
                <a:gd name="connsiteX17" fmla="*/ 1727226 w 2256963"/>
                <a:gd name="connsiteY17" fmla="*/ 1274153 h 1475928"/>
                <a:gd name="connsiteX18" fmla="*/ 1665314 w 2256963"/>
                <a:gd name="connsiteY18" fmla="*/ 1183666 h 1475928"/>
                <a:gd name="connsiteX19" fmla="*/ 1593876 w 2256963"/>
                <a:gd name="connsiteY19" fmla="*/ 1021741 h 1475928"/>
                <a:gd name="connsiteX20" fmla="*/ 1593876 w 2256963"/>
                <a:gd name="connsiteY20" fmla="*/ 993166 h 1475928"/>
                <a:gd name="connsiteX21" fmla="*/ 1579589 w 2256963"/>
                <a:gd name="connsiteY21" fmla="*/ 1016978 h 1475928"/>
                <a:gd name="connsiteX22" fmla="*/ 1527202 w 2256963"/>
                <a:gd name="connsiteY22" fmla="*/ 983641 h 1475928"/>
                <a:gd name="connsiteX23" fmla="*/ 950939 w 2256963"/>
                <a:gd name="connsiteY23" fmla="*/ 1055078 h 1475928"/>
                <a:gd name="connsiteX24" fmla="*/ 836639 w 2256963"/>
                <a:gd name="connsiteY24" fmla="*/ 1055078 h 1475928"/>
                <a:gd name="connsiteX25" fmla="*/ 812826 w 2256963"/>
                <a:gd name="connsiteY25" fmla="*/ 1340828 h 1475928"/>
                <a:gd name="connsiteX26" fmla="*/ 608039 w 2256963"/>
                <a:gd name="connsiteY26" fmla="*/ 1340828 h 1475928"/>
                <a:gd name="connsiteX27" fmla="*/ 612801 w 2256963"/>
                <a:gd name="connsiteY27" fmla="*/ 1055078 h 1475928"/>
                <a:gd name="connsiteX28" fmla="*/ 446114 w 2256963"/>
                <a:gd name="connsiteY28" fmla="*/ 1026503 h 1475928"/>
                <a:gd name="connsiteX29" fmla="*/ 317526 w 2256963"/>
                <a:gd name="connsiteY29" fmla="*/ 964591 h 1475928"/>
                <a:gd name="connsiteX0" fmla="*/ 331816 w 2256963"/>
                <a:gd name="connsiteY0" fmla="*/ 959829 h 1424729"/>
                <a:gd name="connsiteX1" fmla="*/ 369913 w 2256963"/>
                <a:gd name="connsiteY1" fmla="*/ 1417492 h 1424729"/>
                <a:gd name="connsiteX2" fmla="*/ 117500 w 2256963"/>
                <a:gd name="connsiteY2" fmla="*/ 1360342 h 1424729"/>
                <a:gd name="connsiteX3" fmla="*/ 279426 w 2256963"/>
                <a:gd name="connsiteY3" fmla="*/ 69704 h 1424729"/>
                <a:gd name="connsiteX4" fmla="*/ 1331939 w 2256963"/>
                <a:gd name="connsiteY4" fmla="*/ 2566 h 1424729"/>
                <a:gd name="connsiteX5" fmla="*/ 1703414 w 2256963"/>
                <a:gd name="connsiteY5" fmla="*/ 21616 h 1424729"/>
                <a:gd name="connsiteX6" fmla="*/ 1927251 w 2256963"/>
                <a:gd name="connsiteY6" fmla="*/ 93053 h 1424729"/>
                <a:gd name="connsiteX7" fmla="*/ 2127276 w 2256963"/>
                <a:gd name="connsiteY7" fmla="*/ 264503 h 1424729"/>
                <a:gd name="connsiteX8" fmla="*/ 2255864 w 2256963"/>
                <a:gd name="connsiteY8" fmla="*/ 259741 h 1424729"/>
                <a:gd name="connsiteX9" fmla="*/ 2184426 w 2256963"/>
                <a:gd name="connsiteY9" fmla="*/ 626453 h 1424729"/>
                <a:gd name="connsiteX10" fmla="*/ 2098701 w 2256963"/>
                <a:gd name="connsiteY10" fmla="*/ 731228 h 1424729"/>
                <a:gd name="connsiteX11" fmla="*/ 1965351 w 2256963"/>
                <a:gd name="connsiteY11" fmla="*/ 826478 h 1424729"/>
                <a:gd name="connsiteX12" fmla="*/ 1793901 w 2256963"/>
                <a:gd name="connsiteY12" fmla="*/ 912203 h 1424729"/>
                <a:gd name="connsiteX13" fmla="*/ 1784376 w 2256963"/>
                <a:gd name="connsiteY13" fmla="*/ 1045553 h 1424729"/>
                <a:gd name="connsiteX14" fmla="*/ 1855814 w 2256963"/>
                <a:gd name="connsiteY14" fmla="*/ 1188428 h 1424729"/>
                <a:gd name="connsiteX15" fmla="*/ 1903439 w 2256963"/>
                <a:gd name="connsiteY15" fmla="*/ 1278916 h 1424729"/>
                <a:gd name="connsiteX16" fmla="*/ 1741514 w 2256963"/>
                <a:gd name="connsiteY16" fmla="*/ 1278916 h 1424729"/>
                <a:gd name="connsiteX17" fmla="*/ 1727226 w 2256963"/>
                <a:gd name="connsiteY17" fmla="*/ 1274153 h 1424729"/>
                <a:gd name="connsiteX18" fmla="*/ 1665314 w 2256963"/>
                <a:gd name="connsiteY18" fmla="*/ 1183666 h 1424729"/>
                <a:gd name="connsiteX19" fmla="*/ 1593876 w 2256963"/>
                <a:gd name="connsiteY19" fmla="*/ 1021741 h 1424729"/>
                <a:gd name="connsiteX20" fmla="*/ 1593876 w 2256963"/>
                <a:gd name="connsiteY20" fmla="*/ 993166 h 1424729"/>
                <a:gd name="connsiteX21" fmla="*/ 1579589 w 2256963"/>
                <a:gd name="connsiteY21" fmla="*/ 1016978 h 1424729"/>
                <a:gd name="connsiteX22" fmla="*/ 1527202 w 2256963"/>
                <a:gd name="connsiteY22" fmla="*/ 983641 h 1424729"/>
                <a:gd name="connsiteX23" fmla="*/ 950939 w 2256963"/>
                <a:gd name="connsiteY23" fmla="*/ 1055078 h 1424729"/>
                <a:gd name="connsiteX24" fmla="*/ 836639 w 2256963"/>
                <a:gd name="connsiteY24" fmla="*/ 1055078 h 1424729"/>
                <a:gd name="connsiteX25" fmla="*/ 812826 w 2256963"/>
                <a:gd name="connsiteY25" fmla="*/ 1340828 h 1424729"/>
                <a:gd name="connsiteX26" fmla="*/ 608039 w 2256963"/>
                <a:gd name="connsiteY26" fmla="*/ 1340828 h 1424729"/>
                <a:gd name="connsiteX27" fmla="*/ 612801 w 2256963"/>
                <a:gd name="connsiteY27" fmla="*/ 1055078 h 1424729"/>
                <a:gd name="connsiteX28" fmla="*/ 446114 w 2256963"/>
                <a:gd name="connsiteY28" fmla="*/ 1026503 h 1424729"/>
                <a:gd name="connsiteX29" fmla="*/ 317526 w 2256963"/>
                <a:gd name="connsiteY29" fmla="*/ 964591 h 1424729"/>
                <a:gd name="connsiteX0" fmla="*/ 318596 w 2243743"/>
                <a:gd name="connsiteY0" fmla="*/ 959829 h 1424729"/>
                <a:gd name="connsiteX1" fmla="*/ 356693 w 2243743"/>
                <a:gd name="connsiteY1" fmla="*/ 1417492 h 1424729"/>
                <a:gd name="connsiteX2" fmla="*/ 104280 w 2243743"/>
                <a:gd name="connsiteY2" fmla="*/ 1360342 h 1424729"/>
                <a:gd name="connsiteX3" fmla="*/ 266206 w 2243743"/>
                <a:gd name="connsiteY3" fmla="*/ 69704 h 1424729"/>
                <a:gd name="connsiteX4" fmla="*/ 1318719 w 2243743"/>
                <a:gd name="connsiteY4" fmla="*/ 2566 h 1424729"/>
                <a:gd name="connsiteX5" fmla="*/ 1690194 w 2243743"/>
                <a:gd name="connsiteY5" fmla="*/ 21616 h 1424729"/>
                <a:gd name="connsiteX6" fmla="*/ 1914031 w 2243743"/>
                <a:gd name="connsiteY6" fmla="*/ 93053 h 1424729"/>
                <a:gd name="connsiteX7" fmla="*/ 2114056 w 2243743"/>
                <a:gd name="connsiteY7" fmla="*/ 264503 h 1424729"/>
                <a:gd name="connsiteX8" fmla="*/ 2242644 w 2243743"/>
                <a:gd name="connsiteY8" fmla="*/ 259741 h 1424729"/>
                <a:gd name="connsiteX9" fmla="*/ 2171206 w 2243743"/>
                <a:gd name="connsiteY9" fmla="*/ 626453 h 1424729"/>
                <a:gd name="connsiteX10" fmla="*/ 2085481 w 2243743"/>
                <a:gd name="connsiteY10" fmla="*/ 731228 h 1424729"/>
                <a:gd name="connsiteX11" fmla="*/ 1952131 w 2243743"/>
                <a:gd name="connsiteY11" fmla="*/ 826478 h 1424729"/>
                <a:gd name="connsiteX12" fmla="*/ 1780681 w 2243743"/>
                <a:gd name="connsiteY12" fmla="*/ 912203 h 1424729"/>
                <a:gd name="connsiteX13" fmla="*/ 1771156 w 2243743"/>
                <a:gd name="connsiteY13" fmla="*/ 1045553 h 1424729"/>
                <a:gd name="connsiteX14" fmla="*/ 1842594 w 2243743"/>
                <a:gd name="connsiteY14" fmla="*/ 1188428 h 1424729"/>
                <a:gd name="connsiteX15" fmla="*/ 1890219 w 2243743"/>
                <a:gd name="connsiteY15" fmla="*/ 1278916 h 1424729"/>
                <a:gd name="connsiteX16" fmla="*/ 1728294 w 2243743"/>
                <a:gd name="connsiteY16" fmla="*/ 1278916 h 1424729"/>
                <a:gd name="connsiteX17" fmla="*/ 1714006 w 2243743"/>
                <a:gd name="connsiteY17" fmla="*/ 1274153 h 1424729"/>
                <a:gd name="connsiteX18" fmla="*/ 1652094 w 2243743"/>
                <a:gd name="connsiteY18" fmla="*/ 1183666 h 1424729"/>
                <a:gd name="connsiteX19" fmla="*/ 1580656 w 2243743"/>
                <a:gd name="connsiteY19" fmla="*/ 1021741 h 1424729"/>
                <a:gd name="connsiteX20" fmla="*/ 1580656 w 2243743"/>
                <a:gd name="connsiteY20" fmla="*/ 993166 h 1424729"/>
                <a:gd name="connsiteX21" fmla="*/ 1566369 w 2243743"/>
                <a:gd name="connsiteY21" fmla="*/ 1016978 h 1424729"/>
                <a:gd name="connsiteX22" fmla="*/ 1513982 w 2243743"/>
                <a:gd name="connsiteY22" fmla="*/ 983641 h 1424729"/>
                <a:gd name="connsiteX23" fmla="*/ 937719 w 2243743"/>
                <a:gd name="connsiteY23" fmla="*/ 1055078 h 1424729"/>
                <a:gd name="connsiteX24" fmla="*/ 823419 w 2243743"/>
                <a:gd name="connsiteY24" fmla="*/ 1055078 h 1424729"/>
                <a:gd name="connsiteX25" fmla="*/ 799606 w 2243743"/>
                <a:gd name="connsiteY25" fmla="*/ 1340828 h 1424729"/>
                <a:gd name="connsiteX26" fmla="*/ 594819 w 2243743"/>
                <a:gd name="connsiteY26" fmla="*/ 1340828 h 1424729"/>
                <a:gd name="connsiteX27" fmla="*/ 599581 w 2243743"/>
                <a:gd name="connsiteY27" fmla="*/ 1055078 h 1424729"/>
                <a:gd name="connsiteX28" fmla="*/ 432894 w 2243743"/>
                <a:gd name="connsiteY28" fmla="*/ 1026503 h 1424729"/>
                <a:gd name="connsiteX29" fmla="*/ 304306 w 2243743"/>
                <a:gd name="connsiteY29" fmla="*/ 964591 h 1424729"/>
                <a:gd name="connsiteX0" fmla="*/ 318596 w 2243743"/>
                <a:gd name="connsiteY0" fmla="*/ 959829 h 1405162"/>
                <a:gd name="connsiteX1" fmla="*/ 356693 w 2243743"/>
                <a:gd name="connsiteY1" fmla="*/ 1365105 h 1405162"/>
                <a:gd name="connsiteX2" fmla="*/ 104280 w 2243743"/>
                <a:gd name="connsiteY2" fmla="*/ 1360342 h 1405162"/>
                <a:gd name="connsiteX3" fmla="*/ 266206 w 2243743"/>
                <a:gd name="connsiteY3" fmla="*/ 69704 h 1405162"/>
                <a:gd name="connsiteX4" fmla="*/ 1318719 w 2243743"/>
                <a:gd name="connsiteY4" fmla="*/ 2566 h 1405162"/>
                <a:gd name="connsiteX5" fmla="*/ 1690194 w 2243743"/>
                <a:gd name="connsiteY5" fmla="*/ 21616 h 1405162"/>
                <a:gd name="connsiteX6" fmla="*/ 1914031 w 2243743"/>
                <a:gd name="connsiteY6" fmla="*/ 93053 h 1405162"/>
                <a:gd name="connsiteX7" fmla="*/ 2114056 w 2243743"/>
                <a:gd name="connsiteY7" fmla="*/ 264503 h 1405162"/>
                <a:gd name="connsiteX8" fmla="*/ 2242644 w 2243743"/>
                <a:gd name="connsiteY8" fmla="*/ 259741 h 1405162"/>
                <a:gd name="connsiteX9" fmla="*/ 2171206 w 2243743"/>
                <a:gd name="connsiteY9" fmla="*/ 626453 h 1405162"/>
                <a:gd name="connsiteX10" fmla="*/ 2085481 w 2243743"/>
                <a:gd name="connsiteY10" fmla="*/ 731228 h 1405162"/>
                <a:gd name="connsiteX11" fmla="*/ 1952131 w 2243743"/>
                <a:gd name="connsiteY11" fmla="*/ 826478 h 1405162"/>
                <a:gd name="connsiteX12" fmla="*/ 1780681 w 2243743"/>
                <a:gd name="connsiteY12" fmla="*/ 912203 h 1405162"/>
                <a:gd name="connsiteX13" fmla="*/ 1771156 w 2243743"/>
                <a:gd name="connsiteY13" fmla="*/ 1045553 h 1405162"/>
                <a:gd name="connsiteX14" fmla="*/ 1842594 w 2243743"/>
                <a:gd name="connsiteY14" fmla="*/ 1188428 h 1405162"/>
                <a:gd name="connsiteX15" fmla="*/ 1890219 w 2243743"/>
                <a:gd name="connsiteY15" fmla="*/ 1278916 h 1405162"/>
                <a:gd name="connsiteX16" fmla="*/ 1728294 w 2243743"/>
                <a:gd name="connsiteY16" fmla="*/ 1278916 h 1405162"/>
                <a:gd name="connsiteX17" fmla="*/ 1714006 w 2243743"/>
                <a:gd name="connsiteY17" fmla="*/ 1274153 h 1405162"/>
                <a:gd name="connsiteX18" fmla="*/ 1652094 w 2243743"/>
                <a:gd name="connsiteY18" fmla="*/ 1183666 h 1405162"/>
                <a:gd name="connsiteX19" fmla="*/ 1580656 w 2243743"/>
                <a:gd name="connsiteY19" fmla="*/ 1021741 h 1405162"/>
                <a:gd name="connsiteX20" fmla="*/ 1580656 w 2243743"/>
                <a:gd name="connsiteY20" fmla="*/ 993166 h 1405162"/>
                <a:gd name="connsiteX21" fmla="*/ 1566369 w 2243743"/>
                <a:gd name="connsiteY21" fmla="*/ 1016978 h 1405162"/>
                <a:gd name="connsiteX22" fmla="*/ 1513982 w 2243743"/>
                <a:gd name="connsiteY22" fmla="*/ 983641 h 1405162"/>
                <a:gd name="connsiteX23" fmla="*/ 937719 w 2243743"/>
                <a:gd name="connsiteY23" fmla="*/ 1055078 h 1405162"/>
                <a:gd name="connsiteX24" fmla="*/ 823419 w 2243743"/>
                <a:gd name="connsiteY24" fmla="*/ 1055078 h 1405162"/>
                <a:gd name="connsiteX25" fmla="*/ 799606 w 2243743"/>
                <a:gd name="connsiteY25" fmla="*/ 1340828 h 1405162"/>
                <a:gd name="connsiteX26" fmla="*/ 594819 w 2243743"/>
                <a:gd name="connsiteY26" fmla="*/ 1340828 h 1405162"/>
                <a:gd name="connsiteX27" fmla="*/ 599581 w 2243743"/>
                <a:gd name="connsiteY27" fmla="*/ 1055078 h 1405162"/>
                <a:gd name="connsiteX28" fmla="*/ 432894 w 2243743"/>
                <a:gd name="connsiteY28" fmla="*/ 1026503 h 1405162"/>
                <a:gd name="connsiteX29" fmla="*/ 304306 w 2243743"/>
                <a:gd name="connsiteY29" fmla="*/ 964591 h 1405162"/>
                <a:gd name="connsiteX0" fmla="*/ 318596 w 2243743"/>
                <a:gd name="connsiteY0" fmla="*/ 959829 h 1405162"/>
                <a:gd name="connsiteX1" fmla="*/ 356693 w 2243743"/>
                <a:gd name="connsiteY1" fmla="*/ 1365105 h 1405162"/>
                <a:gd name="connsiteX2" fmla="*/ 104280 w 2243743"/>
                <a:gd name="connsiteY2" fmla="*/ 1360342 h 1405162"/>
                <a:gd name="connsiteX3" fmla="*/ 266206 w 2243743"/>
                <a:gd name="connsiteY3" fmla="*/ 69704 h 1405162"/>
                <a:gd name="connsiteX4" fmla="*/ 1318719 w 2243743"/>
                <a:gd name="connsiteY4" fmla="*/ 2566 h 1405162"/>
                <a:gd name="connsiteX5" fmla="*/ 1690194 w 2243743"/>
                <a:gd name="connsiteY5" fmla="*/ 21616 h 1405162"/>
                <a:gd name="connsiteX6" fmla="*/ 1914031 w 2243743"/>
                <a:gd name="connsiteY6" fmla="*/ 93053 h 1405162"/>
                <a:gd name="connsiteX7" fmla="*/ 2114056 w 2243743"/>
                <a:gd name="connsiteY7" fmla="*/ 264503 h 1405162"/>
                <a:gd name="connsiteX8" fmla="*/ 2242644 w 2243743"/>
                <a:gd name="connsiteY8" fmla="*/ 259741 h 1405162"/>
                <a:gd name="connsiteX9" fmla="*/ 2171206 w 2243743"/>
                <a:gd name="connsiteY9" fmla="*/ 626453 h 1405162"/>
                <a:gd name="connsiteX10" fmla="*/ 2085481 w 2243743"/>
                <a:gd name="connsiteY10" fmla="*/ 731228 h 1405162"/>
                <a:gd name="connsiteX11" fmla="*/ 1952131 w 2243743"/>
                <a:gd name="connsiteY11" fmla="*/ 826478 h 1405162"/>
                <a:gd name="connsiteX12" fmla="*/ 1780681 w 2243743"/>
                <a:gd name="connsiteY12" fmla="*/ 912203 h 1405162"/>
                <a:gd name="connsiteX13" fmla="*/ 1771156 w 2243743"/>
                <a:gd name="connsiteY13" fmla="*/ 1045553 h 1405162"/>
                <a:gd name="connsiteX14" fmla="*/ 1842594 w 2243743"/>
                <a:gd name="connsiteY14" fmla="*/ 1188428 h 1405162"/>
                <a:gd name="connsiteX15" fmla="*/ 1890219 w 2243743"/>
                <a:gd name="connsiteY15" fmla="*/ 1278916 h 1405162"/>
                <a:gd name="connsiteX16" fmla="*/ 1728294 w 2243743"/>
                <a:gd name="connsiteY16" fmla="*/ 1278916 h 1405162"/>
                <a:gd name="connsiteX17" fmla="*/ 1714006 w 2243743"/>
                <a:gd name="connsiteY17" fmla="*/ 1274153 h 1405162"/>
                <a:gd name="connsiteX18" fmla="*/ 1652094 w 2243743"/>
                <a:gd name="connsiteY18" fmla="*/ 1183666 h 1405162"/>
                <a:gd name="connsiteX19" fmla="*/ 1580656 w 2243743"/>
                <a:gd name="connsiteY19" fmla="*/ 1021741 h 1405162"/>
                <a:gd name="connsiteX20" fmla="*/ 1580656 w 2243743"/>
                <a:gd name="connsiteY20" fmla="*/ 993166 h 1405162"/>
                <a:gd name="connsiteX21" fmla="*/ 1566369 w 2243743"/>
                <a:gd name="connsiteY21" fmla="*/ 1016978 h 1405162"/>
                <a:gd name="connsiteX22" fmla="*/ 1513982 w 2243743"/>
                <a:gd name="connsiteY22" fmla="*/ 983641 h 1405162"/>
                <a:gd name="connsiteX23" fmla="*/ 937719 w 2243743"/>
                <a:gd name="connsiteY23" fmla="*/ 1055078 h 1405162"/>
                <a:gd name="connsiteX24" fmla="*/ 823419 w 2243743"/>
                <a:gd name="connsiteY24" fmla="*/ 1055078 h 1405162"/>
                <a:gd name="connsiteX25" fmla="*/ 799606 w 2243743"/>
                <a:gd name="connsiteY25" fmla="*/ 1340828 h 1405162"/>
                <a:gd name="connsiteX26" fmla="*/ 594819 w 2243743"/>
                <a:gd name="connsiteY26" fmla="*/ 1340828 h 1405162"/>
                <a:gd name="connsiteX27" fmla="*/ 599581 w 2243743"/>
                <a:gd name="connsiteY27" fmla="*/ 1055078 h 1405162"/>
                <a:gd name="connsiteX28" fmla="*/ 432894 w 2243743"/>
                <a:gd name="connsiteY28" fmla="*/ 1026503 h 1405162"/>
                <a:gd name="connsiteX29" fmla="*/ 299544 w 2243743"/>
                <a:gd name="connsiteY29" fmla="*/ 931717 h 1405162"/>
                <a:gd name="connsiteX30" fmla="*/ 304306 w 2243743"/>
                <a:gd name="connsiteY30" fmla="*/ 964591 h 1405162"/>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829470 w 2249794"/>
                <a:gd name="connsiteY24" fmla="*/ 1058395 h 1408479"/>
                <a:gd name="connsiteX25" fmla="*/ 805657 w 2249794"/>
                <a:gd name="connsiteY25" fmla="*/ 1344145 h 1408479"/>
                <a:gd name="connsiteX26" fmla="*/ 600870 w 2249794"/>
                <a:gd name="connsiteY26" fmla="*/ 1344145 h 1408479"/>
                <a:gd name="connsiteX27" fmla="*/ 605632 w 2249794"/>
                <a:gd name="connsiteY27" fmla="*/ 1058395 h 1408479"/>
                <a:gd name="connsiteX28" fmla="*/ 438945 w 2249794"/>
                <a:gd name="connsiteY28" fmla="*/ 1029820 h 1408479"/>
                <a:gd name="connsiteX29" fmla="*/ 305595 w 2249794"/>
                <a:gd name="connsiteY29" fmla="*/ 935034 h 1408479"/>
                <a:gd name="connsiteX30" fmla="*/ 310357 w 2249794"/>
                <a:gd name="connsiteY30"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843758 w 2249794"/>
                <a:gd name="connsiteY24" fmla="*/ 953620 h 1408479"/>
                <a:gd name="connsiteX25" fmla="*/ 805657 w 2249794"/>
                <a:gd name="connsiteY25" fmla="*/ 1344145 h 1408479"/>
                <a:gd name="connsiteX26" fmla="*/ 600870 w 2249794"/>
                <a:gd name="connsiteY26" fmla="*/ 1344145 h 1408479"/>
                <a:gd name="connsiteX27" fmla="*/ 605632 w 2249794"/>
                <a:gd name="connsiteY27" fmla="*/ 1058395 h 1408479"/>
                <a:gd name="connsiteX28" fmla="*/ 438945 w 2249794"/>
                <a:gd name="connsiteY28" fmla="*/ 1029820 h 1408479"/>
                <a:gd name="connsiteX29" fmla="*/ 305595 w 2249794"/>
                <a:gd name="connsiteY29" fmla="*/ 935034 h 1408479"/>
                <a:gd name="connsiteX30" fmla="*/ 310357 w 2249794"/>
                <a:gd name="connsiteY30"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843758 w 2249794"/>
                <a:gd name="connsiteY24" fmla="*/ 1034583 h 1408479"/>
                <a:gd name="connsiteX25" fmla="*/ 805657 w 2249794"/>
                <a:gd name="connsiteY25" fmla="*/ 1344145 h 1408479"/>
                <a:gd name="connsiteX26" fmla="*/ 600870 w 2249794"/>
                <a:gd name="connsiteY26" fmla="*/ 1344145 h 1408479"/>
                <a:gd name="connsiteX27" fmla="*/ 605632 w 2249794"/>
                <a:gd name="connsiteY27" fmla="*/ 1058395 h 1408479"/>
                <a:gd name="connsiteX28" fmla="*/ 438945 w 2249794"/>
                <a:gd name="connsiteY28" fmla="*/ 1029820 h 1408479"/>
                <a:gd name="connsiteX29" fmla="*/ 305595 w 2249794"/>
                <a:gd name="connsiteY29" fmla="*/ 935034 h 1408479"/>
                <a:gd name="connsiteX30" fmla="*/ 310357 w 2249794"/>
                <a:gd name="connsiteY30"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843758 w 2249794"/>
                <a:gd name="connsiteY24" fmla="*/ 1034583 h 1408479"/>
                <a:gd name="connsiteX25" fmla="*/ 796132 w 2249794"/>
                <a:gd name="connsiteY25" fmla="*/ 1372720 h 1408479"/>
                <a:gd name="connsiteX26" fmla="*/ 600870 w 2249794"/>
                <a:gd name="connsiteY26" fmla="*/ 1344145 h 1408479"/>
                <a:gd name="connsiteX27" fmla="*/ 605632 w 2249794"/>
                <a:gd name="connsiteY27" fmla="*/ 1058395 h 1408479"/>
                <a:gd name="connsiteX28" fmla="*/ 438945 w 2249794"/>
                <a:gd name="connsiteY28" fmla="*/ 1029820 h 1408479"/>
                <a:gd name="connsiteX29" fmla="*/ 305595 w 2249794"/>
                <a:gd name="connsiteY29" fmla="*/ 935034 h 1408479"/>
                <a:gd name="connsiteX30" fmla="*/ 310357 w 2249794"/>
                <a:gd name="connsiteY30" fmla="*/ 967908 h 1408479"/>
                <a:gd name="connsiteX0" fmla="*/ 324647 w 2249794"/>
                <a:gd name="connsiteY0" fmla="*/ 963146 h 1412776"/>
                <a:gd name="connsiteX1" fmla="*/ 362744 w 2249794"/>
                <a:gd name="connsiteY1" fmla="*/ 1368422 h 1412776"/>
                <a:gd name="connsiteX2" fmla="*/ 110331 w 2249794"/>
                <a:gd name="connsiteY2" fmla="*/ 1363659 h 1412776"/>
                <a:gd name="connsiteX3" fmla="*/ 262732 w 2249794"/>
                <a:gd name="connsiteY3" fmla="*/ 120646 h 1412776"/>
                <a:gd name="connsiteX4" fmla="*/ 1324770 w 2249794"/>
                <a:gd name="connsiteY4" fmla="*/ 5883 h 1412776"/>
                <a:gd name="connsiteX5" fmla="*/ 1696245 w 2249794"/>
                <a:gd name="connsiteY5" fmla="*/ 24933 h 1412776"/>
                <a:gd name="connsiteX6" fmla="*/ 1920082 w 2249794"/>
                <a:gd name="connsiteY6" fmla="*/ 96370 h 1412776"/>
                <a:gd name="connsiteX7" fmla="*/ 2120107 w 2249794"/>
                <a:gd name="connsiteY7" fmla="*/ 267820 h 1412776"/>
                <a:gd name="connsiteX8" fmla="*/ 2248695 w 2249794"/>
                <a:gd name="connsiteY8" fmla="*/ 263058 h 1412776"/>
                <a:gd name="connsiteX9" fmla="*/ 2177257 w 2249794"/>
                <a:gd name="connsiteY9" fmla="*/ 629770 h 1412776"/>
                <a:gd name="connsiteX10" fmla="*/ 2091532 w 2249794"/>
                <a:gd name="connsiteY10" fmla="*/ 734545 h 1412776"/>
                <a:gd name="connsiteX11" fmla="*/ 1958182 w 2249794"/>
                <a:gd name="connsiteY11" fmla="*/ 829795 h 1412776"/>
                <a:gd name="connsiteX12" fmla="*/ 1786732 w 2249794"/>
                <a:gd name="connsiteY12" fmla="*/ 915520 h 1412776"/>
                <a:gd name="connsiteX13" fmla="*/ 1777207 w 2249794"/>
                <a:gd name="connsiteY13" fmla="*/ 1048870 h 1412776"/>
                <a:gd name="connsiteX14" fmla="*/ 1848645 w 2249794"/>
                <a:gd name="connsiteY14" fmla="*/ 1191745 h 1412776"/>
                <a:gd name="connsiteX15" fmla="*/ 1896270 w 2249794"/>
                <a:gd name="connsiteY15" fmla="*/ 1282233 h 1412776"/>
                <a:gd name="connsiteX16" fmla="*/ 1734345 w 2249794"/>
                <a:gd name="connsiteY16" fmla="*/ 1282233 h 1412776"/>
                <a:gd name="connsiteX17" fmla="*/ 1720057 w 2249794"/>
                <a:gd name="connsiteY17" fmla="*/ 1277470 h 1412776"/>
                <a:gd name="connsiteX18" fmla="*/ 1658145 w 2249794"/>
                <a:gd name="connsiteY18" fmla="*/ 1186983 h 1412776"/>
                <a:gd name="connsiteX19" fmla="*/ 1586707 w 2249794"/>
                <a:gd name="connsiteY19" fmla="*/ 1025058 h 1412776"/>
                <a:gd name="connsiteX20" fmla="*/ 1586707 w 2249794"/>
                <a:gd name="connsiteY20" fmla="*/ 996483 h 1412776"/>
                <a:gd name="connsiteX21" fmla="*/ 1572420 w 2249794"/>
                <a:gd name="connsiteY21" fmla="*/ 1020295 h 1412776"/>
                <a:gd name="connsiteX22" fmla="*/ 1520033 w 2249794"/>
                <a:gd name="connsiteY22" fmla="*/ 986958 h 1412776"/>
                <a:gd name="connsiteX23" fmla="*/ 943770 w 2249794"/>
                <a:gd name="connsiteY23" fmla="*/ 1058395 h 1412776"/>
                <a:gd name="connsiteX24" fmla="*/ 843758 w 2249794"/>
                <a:gd name="connsiteY24" fmla="*/ 1034583 h 1412776"/>
                <a:gd name="connsiteX25" fmla="*/ 796132 w 2249794"/>
                <a:gd name="connsiteY25" fmla="*/ 1372720 h 1412776"/>
                <a:gd name="connsiteX26" fmla="*/ 600870 w 2249794"/>
                <a:gd name="connsiteY26" fmla="*/ 1344145 h 1412776"/>
                <a:gd name="connsiteX27" fmla="*/ 605632 w 2249794"/>
                <a:gd name="connsiteY27" fmla="*/ 1058395 h 1412776"/>
                <a:gd name="connsiteX28" fmla="*/ 438945 w 2249794"/>
                <a:gd name="connsiteY28" fmla="*/ 1029820 h 1412776"/>
                <a:gd name="connsiteX29" fmla="*/ 305595 w 2249794"/>
                <a:gd name="connsiteY29" fmla="*/ 935034 h 1412776"/>
                <a:gd name="connsiteX30" fmla="*/ 310357 w 2249794"/>
                <a:gd name="connsiteY30" fmla="*/ 967908 h 1412776"/>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843758 w 2249794"/>
                <a:gd name="connsiteY24" fmla="*/ 1034583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605632 w 2249794"/>
                <a:gd name="connsiteY28" fmla="*/ 1058395 h 1408479"/>
                <a:gd name="connsiteX29" fmla="*/ 438945 w 2249794"/>
                <a:gd name="connsiteY29" fmla="*/ 1029820 h 1408479"/>
                <a:gd name="connsiteX30" fmla="*/ 305595 w 2249794"/>
                <a:gd name="connsiteY30" fmla="*/ 935034 h 1408479"/>
                <a:gd name="connsiteX31" fmla="*/ 310357 w 2249794"/>
                <a:gd name="connsiteY31"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943770 w 2249794"/>
                <a:gd name="connsiteY23" fmla="*/ 1058395 h 1408479"/>
                <a:gd name="connsiteX24" fmla="*/ 796133 w 2249794"/>
                <a:gd name="connsiteY24" fmla="*/ 1058396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605632 w 2249794"/>
                <a:gd name="connsiteY28" fmla="*/ 1058395 h 1408479"/>
                <a:gd name="connsiteX29" fmla="*/ 438945 w 2249794"/>
                <a:gd name="connsiteY29" fmla="*/ 1029820 h 1408479"/>
                <a:gd name="connsiteX30" fmla="*/ 305595 w 2249794"/>
                <a:gd name="connsiteY30" fmla="*/ 935034 h 1408479"/>
                <a:gd name="connsiteX31" fmla="*/ 310357 w 2249794"/>
                <a:gd name="connsiteY31"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96133 w 2249794"/>
                <a:gd name="connsiteY24" fmla="*/ 1058396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605632 w 2249794"/>
                <a:gd name="connsiteY28" fmla="*/ 1058395 h 1408479"/>
                <a:gd name="connsiteX29" fmla="*/ 438945 w 2249794"/>
                <a:gd name="connsiteY29" fmla="*/ 1029820 h 1408479"/>
                <a:gd name="connsiteX30" fmla="*/ 305595 w 2249794"/>
                <a:gd name="connsiteY30" fmla="*/ 935034 h 1408479"/>
                <a:gd name="connsiteX31" fmla="*/ 310357 w 2249794"/>
                <a:gd name="connsiteY31"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96133 w 2249794"/>
                <a:gd name="connsiteY24" fmla="*/ 1058396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505619 w 2249794"/>
                <a:gd name="connsiteY28" fmla="*/ 1110783 h 1408479"/>
                <a:gd name="connsiteX29" fmla="*/ 438945 w 2249794"/>
                <a:gd name="connsiteY29" fmla="*/ 1029820 h 1408479"/>
                <a:gd name="connsiteX30" fmla="*/ 305595 w 2249794"/>
                <a:gd name="connsiteY30" fmla="*/ 935034 h 1408479"/>
                <a:gd name="connsiteX31" fmla="*/ 310357 w 2249794"/>
                <a:gd name="connsiteY31"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15171 w 2249794"/>
                <a:gd name="connsiteY24" fmla="*/ 1063159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505619 w 2249794"/>
                <a:gd name="connsiteY28" fmla="*/ 1110783 h 1408479"/>
                <a:gd name="connsiteX29" fmla="*/ 438945 w 2249794"/>
                <a:gd name="connsiteY29" fmla="*/ 1029820 h 1408479"/>
                <a:gd name="connsiteX30" fmla="*/ 305595 w 2249794"/>
                <a:gd name="connsiteY30" fmla="*/ 935034 h 1408479"/>
                <a:gd name="connsiteX31" fmla="*/ 310357 w 2249794"/>
                <a:gd name="connsiteY31" fmla="*/ 967908 h 1408479"/>
                <a:gd name="connsiteX0" fmla="*/ 324647 w 2249794"/>
                <a:gd name="connsiteY0" fmla="*/ 963146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15171 w 2249794"/>
                <a:gd name="connsiteY24" fmla="*/ 1063159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505619 w 2249794"/>
                <a:gd name="connsiteY28" fmla="*/ 1110783 h 1408479"/>
                <a:gd name="connsiteX29" fmla="*/ 438945 w 2249794"/>
                <a:gd name="connsiteY29" fmla="*/ 1029820 h 1408479"/>
                <a:gd name="connsiteX30" fmla="*/ 305595 w 2249794"/>
                <a:gd name="connsiteY30" fmla="*/ 935034 h 1408479"/>
                <a:gd name="connsiteX31" fmla="*/ 367507 w 2249794"/>
                <a:gd name="connsiteY31" fmla="*/ 1048870 h 1408479"/>
                <a:gd name="connsiteX0" fmla="*/ 334172 w 2249794"/>
                <a:gd name="connsiteY0" fmla="*/ 1044108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15171 w 2249794"/>
                <a:gd name="connsiteY24" fmla="*/ 1063159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505619 w 2249794"/>
                <a:gd name="connsiteY28" fmla="*/ 1110783 h 1408479"/>
                <a:gd name="connsiteX29" fmla="*/ 438945 w 2249794"/>
                <a:gd name="connsiteY29" fmla="*/ 1029820 h 1408479"/>
                <a:gd name="connsiteX30" fmla="*/ 305595 w 2249794"/>
                <a:gd name="connsiteY30" fmla="*/ 935034 h 1408479"/>
                <a:gd name="connsiteX31" fmla="*/ 367507 w 2249794"/>
                <a:gd name="connsiteY31" fmla="*/ 1048870 h 1408479"/>
                <a:gd name="connsiteX0" fmla="*/ 334172 w 2249794"/>
                <a:gd name="connsiteY0" fmla="*/ 1044108 h 1408479"/>
                <a:gd name="connsiteX1" fmla="*/ 362744 w 2249794"/>
                <a:gd name="connsiteY1" fmla="*/ 1368422 h 1408479"/>
                <a:gd name="connsiteX2" fmla="*/ 110331 w 2249794"/>
                <a:gd name="connsiteY2" fmla="*/ 1363659 h 1408479"/>
                <a:gd name="connsiteX3" fmla="*/ 262732 w 2249794"/>
                <a:gd name="connsiteY3" fmla="*/ 120646 h 1408479"/>
                <a:gd name="connsiteX4" fmla="*/ 1324770 w 2249794"/>
                <a:gd name="connsiteY4" fmla="*/ 5883 h 1408479"/>
                <a:gd name="connsiteX5" fmla="*/ 1696245 w 2249794"/>
                <a:gd name="connsiteY5" fmla="*/ 24933 h 1408479"/>
                <a:gd name="connsiteX6" fmla="*/ 1920082 w 2249794"/>
                <a:gd name="connsiteY6" fmla="*/ 96370 h 1408479"/>
                <a:gd name="connsiteX7" fmla="*/ 2120107 w 2249794"/>
                <a:gd name="connsiteY7" fmla="*/ 267820 h 1408479"/>
                <a:gd name="connsiteX8" fmla="*/ 2248695 w 2249794"/>
                <a:gd name="connsiteY8" fmla="*/ 263058 h 1408479"/>
                <a:gd name="connsiteX9" fmla="*/ 2177257 w 2249794"/>
                <a:gd name="connsiteY9" fmla="*/ 629770 h 1408479"/>
                <a:gd name="connsiteX10" fmla="*/ 2091532 w 2249794"/>
                <a:gd name="connsiteY10" fmla="*/ 734545 h 1408479"/>
                <a:gd name="connsiteX11" fmla="*/ 1958182 w 2249794"/>
                <a:gd name="connsiteY11" fmla="*/ 829795 h 1408479"/>
                <a:gd name="connsiteX12" fmla="*/ 1786732 w 2249794"/>
                <a:gd name="connsiteY12" fmla="*/ 915520 h 1408479"/>
                <a:gd name="connsiteX13" fmla="*/ 1777207 w 2249794"/>
                <a:gd name="connsiteY13" fmla="*/ 1048870 h 1408479"/>
                <a:gd name="connsiteX14" fmla="*/ 1848645 w 2249794"/>
                <a:gd name="connsiteY14" fmla="*/ 1191745 h 1408479"/>
                <a:gd name="connsiteX15" fmla="*/ 1896270 w 2249794"/>
                <a:gd name="connsiteY15" fmla="*/ 1282233 h 1408479"/>
                <a:gd name="connsiteX16" fmla="*/ 1734345 w 2249794"/>
                <a:gd name="connsiteY16" fmla="*/ 1282233 h 1408479"/>
                <a:gd name="connsiteX17" fmla="*/ 1720057 w 2249794"/>
                <a:gd name="connsiteY17" fmla="*/ 1277470 h 1408479"/>
                <a:gd name="connsiteX18" fmla="*/ 1658145 w 2249794"/>
                <a:gd name="connsiteY18" fmla="*/ 1186983 h 1408479"/>
                <a:gd name="connsiteX19" fmla="*/ 1586707 w 2249794"/>
                <a:gd name="connsiteY19" fmla="*/ 1025058 h 1408479"/>
                <a:gd name="connsiteX20" fmla="*/ 1586707 w 2249794"/>
                <a:gd name="connsiteY20" fmla="*/ 996483 h 1408479"/>
                <a:gd name="connsiteX21" fmla="*/ 1572420 w 2249794"/>
                <a:gd name="connsiteY21" fmla="*/ 1020295 h 1408479"/>
                <a:gd name="connsiteX22" fmla="*/ 1520033 w 2249794"/>
                <a:gd name="connsiteY22" fmla="*/ 986958 h 1408479"/>
                <a:gd name="connsiteX23" fmla="*/ 1024732 w 2249794"/>
                <a:gd name="connsiteY23" fmla="*/ 1058395 h 1408479"/>
                <a:gd name="connsiteX24" fmla="*/ 715171 w 2249794"/>
                <a:gd name="connsiteY24" fmla="*/ 1063159 h 1408479"/>
                <a:gd name="connsiteX25" fmla="*/ 796132 w 2249794"/>
                <a:gd name="connsiteY25" fmla="*/ 1372720 h 1408479"/>
                <a:gd name="connsiteX26" fmla="*/ 815182 w 2249794"/>
                <a:gd name="connsiteY26" fmla="*/ 1392234 h 1408479"/>
                <a:gd name="connsiteX27" fmla="*/ 600870 w 2249794"/>
                <a:gd name="connsiteY27" fmla="*/ 1344145 h 1408479"/>
                <a:gd name="connsiteX28" fmla="*/ 505619 w 2249794"/>
                <a:gd name="connsiteY28" fmla="*/ 1110783 h 1408479"/>
                <a:gd name="connsiteX29" fmla="*/ 438945 w 2249794"/>
                <a:gd name="connsiteY29" fmla="*/ 1029820 h 1408479"/>
                <a:gd name="connsiteX30" fmla="*/ 419895 w 2249794"/>
                <a:gd name="connsiteY30" fmla="*/ 1054097 h 1408479"/>
                <a:gd name="connsiteX31" fmla="*/ 367507 w 2249794"/>
                <a:gd name="connsiteY31" fmla="*/ 1048870 h 1408479"/>
                <a:gd name="connsiteX0" fmla="*/ 334172 w 2249794"/>
                <a:gd name="connsiteY0" fmla="*/ 1044108 h 1408479"/>
                <a:gd name="connsiteX1" fmla="*/ 329407 w 2249794"/>
                <a:gd name="connsiteY1" fmla="*/ 1239835 h 1408479"/>
                <a:gd name="connsiteX2" fmla="*/ 362744 w 2249794"/>
                <a:gd name="connsiteY2" fmla="*/ 1368422 h 1408479"/>
                <a:gd name="connsiteX3" fmla="*/ 110331 w 2249794"/>
                <a:gd name="connsiteY3" fmla="*/ 1363659 h 1408479"/>
                <a:gd name="connsiteX4" fmla="*/ 262732 w 2249794"/>
                <a:gd name="connsiteY4" fmla="*/ 120646 h 1408479"/>
                <a:gd name="connsiteX5" fmla="*/ 1324770 w 2249794"/>
                <a:gd name="connsiteY5" fmla="*/ 5883 h 1408479"/>
                <a:gd name="connsiteX6" fmla="*/ 1696245 w 2249794"/>
                <a:gd name="connsiteY6" fmla="*/ 24933 h 1408479"/>
                <a:gd name="connsiteX7" fmla="*/ 1920082 w 2249794"/>
                <a:gd name="connsiteY7" fmla="*/ 96370 h 1408479"/>
                <a:gd name="connsiteX8" fmla="*/ 2120107 w 2249794"/>
                <a:gd name="connsiteY8" fmla="*/ 267820 h 1408479"/>
                <a:gd name="connsiteX9" fmla="*/ 2248695 w 2249794"/>
                <a:gd name="connsiteY9" fmla="*/ 263058 h 1408479"/>
                <a:gd name="connsiteX10" fmla="*/ 2177257 w 2249794"/>
                <a:gd name="connsiteY10" fmla="*/ 629770 h 1408479"/>
                <a:gd name="connsiteX11" fmla="*/ 2091532 w 2249794"/>
                <a:gd name="connsiteY11" fmla="*/ 734545 h 1408479"/>
                <a:gd name="connsiteX12" fmla="*/ 1958182 w 2249794"/>
                <a:gd name="connsiteY12" fmla="*/ 829795 h 1408479"/>
                <a:gd name="connsiteX13" fmla="*/ 1786732 w 2249794"/>
                <a:gd name="connsiteY13" fmla="*/ 915520 h 1408479"/>
                <a:gd name="connsiteX14" fmla="*/ 1777207 w 2249794"/>
                <a:gd name="connsiteY14" fmla="*/ 1048870 h 1408479"/>
                <a:gd name="connsiteX15" fmla="*/ 1848645 w 2249794"/>
                <a:gd name="connsiteY15" fmla="*/ 1191745 h 1408479"/>
                <a:gd name="connsiteX16" fmla="*/ 1896270 w 2249794"/>
                <a:gd name="connsiteY16" fmla="*/ 1282233 h 1408479"/>
                <a:gd name="connsiteX17" fmla="*/ 1734345 w 2249794"/>
                <a:gd name="connsiteY17" fmla="*/ 1282233 h 1408479"/>
                <a:gd name="connsiteX18" fmla="*/ 1720057 w 2249794"/>
                <a:gd name="connsiteY18" fmla="*/ 1277470 h 1408479"/>
                <a:gd name="connsiteX19" fmla="*/ 1658145 w 2249794"/>
                <a:gd name="connsiteY19" fmla="*/ 1186983 h 1408479"/>
                <a:gd name="connsiteX20" fmla="*/ 1586707 w 2249794"/>
                <a:gd name="connsiteY20" fmla="*/ 1025058 h 1408479"/>
                <a:gd name="connsiteX21" fmla="*/ 1586707 w 2249794"/>
                <a:gd name="connsiteY21" fmla="*/ 996483 h 1408479"/>
                <a:gd name="connsiteX22" fmla="*/ 1572420 w 2249794"/>
                <a:gd name="connsiteY22" fmla="*/ 1020295 h 1408479"/>
                <a:gd name="connsiteX23" fmla="*/ 1520033 w 2249794"/>
                <a:gd name="connsiteY23" fmla="*/ 986958 h 1408479"/>
                <a:gd name="connsiteX24" fmla="*/ 1024732 w 2249794"/>
                <a:gd name="connsiteY24" fmla="*/ 1058395 h 1408479"/>
                <a:gd name="connsiteX25" fmla="*/ 715171 w 2249794"/>
                <a:gd name="connsiteY25" fmla="*/ 1063159 h 1408479"/>
                <a:gd name="connsiteX26" fmla="*/ 796132 w 2249794"/>
                <a:gd name="connsiteY26" fmla="*/ 1372720 h 1408479"/>
                <a:gd name="connsiteX27" fmla="*/ 815182 w 2249794"/>
                <a:gd name="connsiteY27" fmla="*/ 1392234 h 1408479"/>
                <a:gd name="connsiteX28" fmla="*/ 600870 w 2249794"/>
                <a:gd name="connsiteY28" fmla="*/ 1344145 h 1408479"/>
                <a:gd name="connsiteX29" fmla="*/ 505619 w 2249794"/>
                <a:gd name="connsiteY29" fmla="*/ 1110783 h 1408479"/>
                <a:gd name="connsiteX30" fmla="*/ 438945 w 2249794"/>
                <a:gd name="connsiteY30" fmla="*/ 1029820 h 1408479"/>
                <a:gd name="connsiteX31" fmla="*/ 419895 w 2249794"/>
                <a:gd name="connsiteY31" fmla="*/ 1054097 h 1408479"/>
                <a:gd name="connsiteX32" fmla="*/ 367507 w 2249794"/>
                <a:gd name="connsiteY32" fmla="*/ 1048870 h 1408479"/>
                <a:gd name="connsiteX0" fmla="*/ 263504 w 2179126"/>
                <a:gd name="connsiteY0" fmla="*/ 1044108 h 1408479"/>
                <a:gd name="connsiteX1" fmla="*/ 258739 w 2179126"/>
                <a:gd name="connsiteY1" fmla="*/ 1239835 h 1408479"/>
                <a:gd name="connsiteX2" fmla="*/ 292076 w 2179126"/>
                <a:gd name="connsiteY2" fmla="*/ 1368422 h 1408479"/>
                <a:gd name="connsiteX3" fmla="*/ 39663 w 2179126"/>
                <a:gd name="connsiteY3" fmla="*/ 1363659 h 1408479"/>
                <a:gd name="connsiteX4" fmla="*/ 15852 w 2179126"/>
                <a:gd name="connsiteY4" fmla="*/ 1158872 h 1408479"/>
                <a:gd name="connsiteX5" fmla="*/ 192064 w 2179126"/>
                <a:gd name="connsiteY5" fmla="*/ 120646 h 1408479"/>
                <a:gd name="connsiteX6" fmla="*/ 1254102 w 2179126"/>
                <a:gd name="connsiteY6" fmla="*/ 5883 h 1408479"/>
                <a:gd name="connsiteX7" fmla="*/ 1625577 w 2179126"/>
                <a:gd name="connsiteY7" fmla="*/ 24933 h 1408479"/>
                <a:gd name="connsiteX8" fmla="*/ 1849414 w 2179126"/>
                <a:gd name="connsiteY8" fmla="*/ 96370 h 1408479"/>
                <a:gd name="connsiteX9" fmla="*/ 2049439 w 2179126"/>
                <a:gd name="connsiteY9" fmla="*/ 267820 h 1408479"/>
                <a:gd name="connsiteX10" fmla="*/ 2178027 w 2179126"/>
                <a:gd name="connsiteY10" fmla="*/ 263058 h 1408479"/>
                <a:gd name="connsiteX11" fmla="*/ 2106589 w 2179126"/>
                <a:gd name="connsiteY11" fmla="*/ 629770 h 1408479"/>
                <a:gd name="connsiteX12" fmla="*/ 2020864 w 2179126"/>
                <a:gd name="connsiteY12" fmla="*/ 734545 h 1408479"/>
                <a:gd name="connsiteX13" fmla="*/ 1887514 w 2179126"/>
                <a:gd name="connsiteY13" fmla="*/ 829795 h 1408479"/>
                <a:gd name="connsiteX14" fmla="*/ 1716064 w 2179126"/>
                <a:gd name="connsiteY14" fmla="*/ 915520 h 1408479"/>
                <a:gd name="connsiteX15" fmla="*/ 1706539 w 2179126"/>
                <a:gd name="connsiteY15" fmla="*/ 1048870 h 1408479"/>
                <a:gd name="connsiteX16" fmla="*/ 1777977 w 2179126"/>
                <a:gd name="connsiteY16" fmla="*/ 1191745 h 1408479"/>
                <a:gd name="connsiteX17" fmla="*/ 1825602 w 2179126"/>
                <a:gd name="connsiteY17" fmla="*/ 1282233 h 1408479"/>
                <a:gd name="connsiteX18" fmla="*/ 1663677 w 2179126"/>
                <a:gd name="connsiteY18" fmla="*/ 1282233 h 1408479"/>
                <a:gd name="connsiteX19" fmla="*/ 1649389 w 2179126"/>
                <a:gd name="connsiteY19" fmla="*/ 1277470 h 1408479"/>
                <a:gd name="connsiteX20" fmla="*/ 1587477 w 2179126"/>
                <a:gd name="connsiteY20" fmla="*/ 1186983 h 1408479"/>
                <a:gd name="connsiteX21" fmla="*/ 1516039 w 2179126"/>
                <a:gd name="connsiteY21" fmla="*/ 1025058 h 1408479"/>
                <a:gd name="connsiteX22" fmla="*/ 1516039 w 2179126"/>
                <a:gd name="connsiteY22" fmla="*/ 996483 h 1408479"/>
                <a:gd name="connsiteX23" fmla="*/ 1501752 w 2179126"/>
                <a:gd name="connsiteY23" fmla="*/ 1020295 h 1408479"/>
                <a:gd name="connsiteX24" fmla="*/ 1449365 w 2179126"/>
                <a:gd name="connsiteY24" fmla="*/ 986958 h 1408479"/>
                <a:gd name="connsiteX25" fmla="*/ 954064 w 2179126"/>
                <a:gd name="connsiteY25" fmla="*/ 1058395 h 1408479"/>
                <a:gd name="connsiteX26" fmla="*/ 644503 w 2179126"/>
                <a:gd name="connsiteY26" fmla="*/ 1063159 h 1408479"/>
                <a:gd name="connsiteX27" fmla="*/ 725464 w 2179126"/>
                <a:gd name="connsiteY27" fmla="*/ 1372720 h 1408479"/>
                <a:gd name="connsiteX28" fmla="*/ 744514 w 2179126"/>
                <a:gd name="connsiteY28" fmla="*/ 1392234 h 1408479"/>
                <a:gd name="connsiteX29" fmla="*/ 530202 w 2179126"/>
                <a:gd name="connsiteY29" fmla="*/ 1344145 h 1408479"/>
                <a:gd name="connsiteX30" fmla="*/ 434951 w 2179126"/>
                <a:gd name="connsiteY30" fmla="*/ 1110783 h 1408479"/>
                <a:gd name="connsiteX31" fmla="*/ 368277 w 2179126"/>
                <a:gd name="connsiteY31" fmla="*/ 1029820 h 1408479"/>
                <a:gd name="connsiteX32" fmla="*/ 349227 w 2179126"/>
                <a:gd name="connsiteY32" fmla="*/ 1054097 h 1408479"/>
                <a:gd name="connsiteX33" fmla="*/ 296839 w 2179126"/>
                <a:gd name="connsiteY33" fmla="*/ 1048870 h 1408479"/>
                <a:gd name="connsiteX0" fmla="*/ 263504 w 2179126"/>
                <a:gd name="connsiteY0" fmla="*/ 1044108 h 1408479"/>
                <a:gd name="connsiteX1" fmla="*/ 258739 w 2179126"/>
                <a:gd name="connsiteY1" fmla="*/ 1239835 h 1408479"/>
                <a:gd name="connsiteX2" fmla="*/ 292076 w 2179126"/>
                <a:gd name="connsiteY2" fmla="*/ 1368422 h 1408479"/>
                <a:gd name="connsiteX3" fmla="*/ 39663 w 2179126"/>
                <a:gd name="connsiteY3" fmla="*/ 1363659 h 1408479"/>
                <a:gd name="connsiteX4" fmla="*/ 15852 w 2179126"/>
                <a:gd name="connsiteY4" fmla="*/ 1158872 h 1408479"/>
                <a:gd name="connsiteX5" fmla="*/ 49189 w 2179126"/>
                <a:gd name="connsiteY5" fmla="*/ 439735 h 1408479"/>
                <a:gd name="connsiteX6" fmla="*/ 192064 w 2179126"/>
                <a:gd name="connsiteY6" fmla="*/ 120646 h 1408479"/>
                <a:gd name="connsiteX7" fmla="*/ 1254102 w 2179126"/>
                <a:gd name="connsiteY7" fmla="*/ 5883 h 1408479"/>
                <a:gd name="connsiteX8" fmla="*/ 1625577 w 2179126"/>
                <a:gd name="connsiteY8" fmla="*/ 24933 h 1408479"/>
                <a:gd name="connsiteX9" fmla="*/ 1849414 w 2179126"/>
                <a:gd name="connsiteY9" fmla="*/ 96370 h 1408479"/>
                <a:gd name="connsiteX10" fmla="*/ 2049439 w 2179126"/>
                <a:gd name="connsiteY10" fmla="*/ 267820 h 1408479"/>
                <a:gd name="connsiteX11" fmla="*/ 2178027 w 2179126"/>
                <a:gd name="connsiteY11" fmla="*/ 263058 h 1408479"/>
                <a:gd name="connsiteX12" fmla="*/ 2106589 w 2179126"/>
                <a:gd name="connsiteY12" fmla="*/ 629770 h 1408479"/>
                <a:gd name="connsiteX13" fmla="*/ 2020864 w 2179126"/>
                <a:gd name="connsiteY13" fmla="*/ 734545 h 1408479"/>
                <a:gd name="connsiteX14" fmla="*/ 1887514 w 2179126"/>
                <a:gd name="connsiteY14" fmla="*/ 829795 h 1408479"/>
                <a:gd name="connsiteX15" fmla="*/ 1716064 w 2179126"/>
                <a:gd name="connsiteY15" fmla="*/ 915520 h 1408479"/>
                <a:gd name="connsiteX16" fmla="*/ 1706539 w 2179126"/>
                <a:gd name="connsiteY16" fmla="*/ 1048870 h 1408479"/>
                <a:gd name="connsiteX17" fmla="*/ 1777977 w 2179126"/>
                <a:gd name="connsiteY17" fmla="*/ 1191745 h 1408479"/>
                <a:gd name="connsiteX18" fmla="*/ 1825602 w 2179126"/>
                <a:gd name="connsiteY18" fmla="*/ 1282233 h 1408479"/>
                <a:gd name="connsiteX19" fmla="*/ 1663677 w 2179126"/>
                <a:gd name="connsiteY19" fmla="*/ 1282233 h 1408479"/>
                <a:gd name="connsiteX20" fmla="*/ 1649389 w 2179126"/>
                <a:gd name="connsiteY20" fmla="*/ 1277470 h 1408479"/>
                <a:gd name="connsiteX21" fmla="*/ 1587477 w 2179126"/>
                <a:gd name="connsiteY21" fmla="*/ 1186983 h 1408479"/>
                <a:gd name="connsiteX22" fmla="*/ 1516039 w 2179126"/>
                <a:gd name="connsiteY22" fmla="*/ 1025058 h 1408479"/>
                <a:gd name="connsiteX23" fmla="*/ 1516039 w 2179126"/>
                <a:gd name="connsiteY23" fmla="*/ 996483 h 1408479"/>
                <a:gd name="connsiteX24" fmla="*/ 1501752 w 2179126"/>
                <a:gd name="connsiteY24" fmla="*/ 1020295 h 1408479"/>
                <a:gd name="connsiteX25" fmla="*/ 1449365 w 2179126"/>
                <a:gd name="connsiteY25" fmla="*/ 986958 h 1408479"/>
                <a:gd name="connsiteX26" fmla="*/ 954064 w 2179126"/>
                <a:gd name="connsiteY26" fmla="*/ 1058395 h 1408479"/>
                <a:gd name="connsiteX27" fmla="*/ 644503 w 2179126"/>
                <a:gd name="connsiteY27" fmla="*/ 1063159 h 1408479"/>
                <a:gd name="connsiteX28" fmla="*/ 725464 w 2179126"/>
                <a:gd name="connsiteY28" fmla="*/ 1372720 h 1408479"/>
                <a:gd name="connsiteX29" fmla="*/ 744514 w 2179126"/>
                <a:gd name="connsiteY29" fmla="*/ 1392234 h 1408479"/>
                <a:gd name="connsiteX30" fmla="*/ 530202 w 2179126"/>
                <a:gd name="connsiteY30" fmla="*/ 1344145 h 1408479"/>
                <a:gd name="connsiteX31" fmla="*/ 434951 w 2179126"/>
                <a:gd name="connsiteY31" fmla="*/ 1110783 h 1408479"/>
                <a:gd name="connsiteX32" fmla="*/ 368277 w 2179126"/>
                <a:gd name="connsiteY32" fmla="*/ 1029820 h 1408479"/>
                <a:gd name="connsiteX33" fmla="*/ 349227 w 2179126"/>
                <a:gd name="connsiteY33" fmla="*/ 1054097 h 1408479"/>
                <a:gd name="connsiteX34" fmla="*/ 296839 w 2179126"/>
                <a:gd name="connsiteY34" fmla="*/ 1048870 h 1408479"/>
                <a:gd name="connsiteX0" fmla="*/ 365875 w 2281497"/>
                <a:gd name="connsiteY0" fmla="*/ 1044108 h 1408479"/>
                <a:gd name="connsiteX1" fmla="*/ 361110 w 2281497"/>
                <a:gd name="connsiteY1" fmla="*/ 1239835 h 1408479"/>
                <a:gd name="connsiteX2" fmla="*/ 394447 w 2281497"/>
                <a:gd name="connsiteY2" fmla="*/ 1368422 h 1408479"/>
                <a:gd name="connsiteX3" fmla="*/ 142034 w 2281497"/>
                <a:gd name="connsiteY3" fmla="*/ 1363659 h 1408479"/>
                <a:gd name="connsiteX4" fmla="*/ 118223 w 2281497"/>
                <a:gd name="connsiteY4" fmla="*/ 1158872 h 1408479"/>
                <a:gd name="connsiteX5" fmla="*/ 3922 w 2281497"/>
                <a:gd name="connsiteY5" fmla="*/ 496885 h 1408479"/>
                <a:gd name="connsiteX6" fmla="*/ 294435 w 2281497"/>
                <a:gd name="connsiteY6" fmla="*/ 120646 h 1408479"/>
                <a:gd name="connsiteX7" fmla="*/ 1356473 w 2281497"/>
                <a:gd name="connsiteY7" fmla="*/ 5883 h 1408479"/>
                <a:gd name="connsiteX8" fmla="*/ 1727948 w 2281497"/>
                <a:gd name="connsiteY8" fmla="*/ 24933 h 1408479"/>
                <a:gd name="connsiteX9" fmla="*/ 1951785 w 2281497"/>
                <a:gd name="connsiteY9" fmla="*/ 96370 h 1408479"/>
                <a:gd name="connsiteX10" fmla="*/ 2151810 w 2281497"/>
                <a:gd name="connsiteY10" fmla="*/ 267820 h 1408479"/>
                <a:gd name="connsiteX11" fmla="*/ 2280398 w 2281497"/>
                <a:gd name="connsiteY11" fmla="*/ 263058 h 1408479"/>
                <a:gd name="connsiteX12" fmla="*/ 2208960 w 2281497"/>
                <a:gd name="connsiteY12" fmla="*/ 629770 h 1408479"/>
                <a:gd name="connsiteX13" fmla="*/ 2123235 w 2281497"/>
                <a:gd name="connsiteY13" fmla="*/ 734545 h 1408479"/>
                <a:gd name="connsiteX14" fmla="*/ 1989885 w 2281497"/>
                <a:gd name="connsiteY14" fmla="*/ 829795 h 1408479"/>
                <a:gd name="connsiteX15" fmla="*/ 1818435 w 2281497"/>
                <a:gd name="connsiteY15" fmla="*/ 915520 h 1408479"/>
                <a:gd name="connsiteX16" fmla="*/ 1808910 w 2281497"/>
                <a:gd name="connsiteY16" fmla="*/ 1048870 h 1408479"/>
                <a:gd name="connsiteX17" fmla="*/ 1880348 w 2281497"/>
                <a:gd name="connsiteY17" fmla="*/ 1191745 h 1408479"/>
                <a:gd name="connsiteX18" fmla="*/ 1927973 w 2281497"/>
                <a:gd name="connsiteY18" fmla="*/ 1282233 h 1408479"/>
                <a:gd name="connsiteX19" fmla="*/ 1766048 w 2281497"/>
                <a:gd name="connsiteY19" fmla="*/ 1282233 h 1408479"/>
                <a:gd name="connsiteX20" fmla="*/ 1751760 w 2281497"/>
                <a:gd name="connsiteY20" fmla="*/ 1277470 h 1408479"/>
                <a:gd name="connsiteX21" fmla="*/ 1689848 w 2281497"/>
                <a:gd name="connsiteY21" fmla="*/ 1186983 h 1408479"/>
                <a:gd name="connsiteX22" fmla="*/ 1618410 w 2281497"/>
                <a:gd name="connsiteY22" fmla="*/ 1025058 h 1408479"/>
                <a:gd name="connsiteX23" fmla="*/ 1618410 w 2281497"/>
                <a:gd name="connsiteY23" fmla="*/ 996483 h 1408479"/>
                <a:gd name="connsiteX24" fmla="*/ 1604123 w 2281497"/>
                <a:gd name="connsiteY24" fmla="*/ 1020295 h 1408479"/>
                <a:gd name="connsiteX25" fmla="*/ 1551736 w 2281497"/>
                <a:gd name="connsiteY25" fmla="*/ 986958 h 1408479"/>
                <a:gd name="connsiteX26" fmla="*/ 1056435 w 2281497"/>
                <a:gd name="connsiteY26" fmla="*/ 1058395 h 1408479"/>
                <a:gd name="connsiteX27" fmla="*/ 746874 w 2281497"/>
                <a:gd name="connsiteY27" fmla="*/ 1063159 h 1408479"/>
                <a:gd name="connsiteX28" fmla="*/ 827835 w 2281497"/>
                <a:gd name="connsiteY28" fmla="*/ 1372720 h 1408479"/>
                <a:gd name="connsiteX29" fmla="*/ 846885 w 2281497"/>
                <a:gd name="connsiteY29" fmla="*/ 1392234 h 1408479"/>
                <a:gd name="connsiteX30" fmla="*/ 632573 w 2281497"/>
                <a:gd name="connsiteY30" fmla="*/ 1344145 h 1408479"/>
                <a:gd name="connsiteX31" fmla="*/ 537322 w 2281497"/>
                <a:gd name="connsiteY31" fmla="*/ 1110783 h 1408479"/>
                <a:gd name="connsiteX32" fmla="*/ 470648 w 2281497"/>
                <a:gd name="connsiteY32" fmla="*/ 1029820 h 1408479"/>
                <a:gd name="connsiteX33" fmla="*/ 451598 w 2281497"/>
                <a:gd name="connsiteY33" fmla="*/ 1054097 h 1408479"/>
                <a:gd name="connsiteX34" fmla="*/ 399210 w 2281497"/>
                <a:gd name="connsiteY34" fmla="*/ 1048870 h 1408479"/>
                <a:gd name="connsiteX0" fmla="*/ 364930 w 2280552"/>
                <a:gd name="connsiteY0" fmla="*/ 1044108 h 1408479"/>
                <a:gd name="connsiteX1" fmla="*/ 360165 w 2280552"/>
                <a:gd name="connsiteY1" fmla="*/ 1239835 h 1408479"/>
                <a:gd name="connsiteX2" fmla="*/ 393502 w 2280552"/>
                <a:gd name="connsiteY2" fmla="*/ 1368422 h 1408479"/>
                <a:gd name="connsiteX3" fmla="*/ 141089 w 2280552"/>
                <a:gd name="connsiteY3" fmla="*/ 1363659 h 1408479"/>
                <a:gd name="connsiteX4" fmla="*/ 169666 w 2280552"/>
                <a:gd name="connsiteY4" fmla="*/ 1196972 h 1408479"/>
                <a:gd name="connsiteX5" fmla="*/ 2977 w 2280552"/>
                <a:gd name="connsiteY5" fmla="*/ 496885 h 1408479"/>
                <a:gd name="connsiteX6" fmla="*/ 293490 w 2280552"/>
                <a:gd name="connsiteY6" fmla="*/ 120646 h 1408479"/>
                <a:gd name="connsiteX7" fmla="*/ 1355528 w 2280552"/>
                <a:gd name="connsiteY7" fmla="*/ 5883 h 1408479"/>
                <a:gd name="connsiteX8" fmla="*/ 1727003 w 2280552"/>
                <a:gd name="connsiteY8" fmla="*/ 24933 h 1408479"/>
                <a:gd name="connsiteX9" fmla="*/ 1950840 w 2280552"/>
                <a:gd name="connsiteY9" fmla="*/ 96370 h 1408479"/>
                <a:gd name="connsiteX10" fmla="*/ 2150865 w 2280552"/>
                <a:gd name="connsiteY10" fmla="*/ 267820 h 1408479"/>
                <a:gd name="connsiteX11" fmla="*/ 2279453 w 2280552"/>
                <a:gd name="connsiteY11" fmla="*/ 263058 h 1408479"/>
                <a:gd name="connsiteX12" fmla="*/ 2208015 w 2280552"/>
                <a:gd name="connsiteY12" fmla="*/ 629770 h 1408479"/>
                <a:gd name="connsiteX13" fmla="*/ 2122290 w 2280552"/>
                <a:gd name="connsiteY13" fmla="*/ 734545 h 1408479"/>
                <a:gd name="connsiteX14" fmla="*/ 1988940 w 2280552"/>
                <a:gd name="connsiteY14" fmla="*/ 829795 h 1408479"/>
                <a:gd name="connsiteX15" fmla="*/ 1817490 w 2280552"/>
                <a:gd name="connsiteY15" fmla="*/ 915520 h 1408479"/>
                <a:gd name="connsiteX16" fmla="*/ 1807965 w 2280552"/>
                <a:gd name="connsiteY16" fmla="*/ 1048870 h 1408479"/>
                <a:gd name="connsiteX17" fmla="*/ 1879403 w 2280552"/>
                <a:gd name="connsiteY17" fmla="*/ 1191745 h 1408479"/>
                <a:gd name="connsiteX18" fmla="*/ 1927028 w 2280552"/>
                <a:gd name="connsiteY18" fmla="*/ 1282233 h 1408479"/>
                <a:gd name="connsiteX19" fmla="*/ 1765103 w 2280552"/>
                <a:gd name="connsiteY19" fmla="*/ 1282233 h 1408479"/>
                <a:gd name="connsiteX20" fmla="*/ 1750815 w 2280552"/>
                <a:gd name="connsiteY20" fmla="*/ 1277470 h 1408479"/>
                <a:gd name="connsiteX21" fmla="*/ 1688903 w 2280552"/>
                <a:gd name="connsiteY21" fmla="*/ 1186983 h 1408479"/>
                <a:gd name="connsiteX22" fmla="*/ 1617465 w 2280552"/>
                <a:gd name="connsiteY22" fmla="*/ 1025058 h 1408479"/>
                <a:gd name="connsiteX23" fmla="*/ 1617465 w 2280552"/>
                <a:gd name="connsiteY23" fmla="*/ 996483 h 1408479"/>
                <a:gd name="connsiteX24" fmla="*/ 1603178 w 2280552"/>
                <a:gd name="connsiteY24" fmla="*/ 1020295 h 1408479"/>
                <a:gd name="connsiteX25" fmla="*/ 1550791 w 2280552"/>
                <a:gd name="connsiteY25" fmla="*/ 986958 h 1408479"/>
                <a:gd name="connsiteX26" fmla="*/ 1055490 w 2280552"/>
                <a:gd name="connsiteY26" fmla="*/ 1058395 h 1408479"/>
                <a:gd name="connsiteX27" fmla="*/ 745929 w 2280552"/>
                <a:gd name="connsiteY27" fmla="*/ 1063159 h 1408479"/>
                <a:gd name="connsiteX28" fmla="*/ 826890 w 2280552"/>
                <a:gd name="connsiteY28" fmla="*/ 1372720 h 1408479"/>
                <a:gd name="connsiteX29" fmla="*/ 845940 w 2280552"/>
                <a:gd name="connsiteY29" fmla="*/ 1392234 h 1408479"/>
                <a:gd name="connsiteX30" fmla="*/ 631628 w 2280552"/>
                <a:gd name="connsiteY30" fmla="*/ 1344145 h 1408479"/>
                <a:gd name="connsiteX31" fmla="*/ 536377 w 2280552"/>
                <a:gd name="connsiteY31" fmla="*/ 1110783 h 1408479"/>
                <a:gd name="connsiteX32" fmla="*/ 469703 w 2280552"/>
                <a:gd name="connsiteY32" fmla="*/ 1029820 h 1408479"/>
                <a:gd name="connsiteX33" fmla="*/ 450653 w 2280552"/>
                <a:gd name="connsiteY33" fmla="*/ 1054097 h 1408479"/>
                <a:gd name="connsiteX34" fmla="*/ 398265 w 2280552"/>
                <a:gd name="connsiteY34" fmla="*/ 1048870 h 1408479"/>
                <a:gd name="connsiteX0" fmla="*/ 364930 w 2280552"/>
                <a:gd name="connsiteY0" fmla="*/ 1044108 h 1434514"/>
                <a:gd name="connsiteX1" fmla="*/ 360165 w 2280552"/>
                <a:gd name="connsiteY1" fmla="*/ 1239835 h 1434514"/>
                <a:gd name="connsiteX2" fmla="*/ 393502 w 2280552"/>
                <a:gd name="connsiteY2" fmla="*/ 1368422 h 1434514"/>
                <a:gd name="connsiteX3" fmla="*/ 269677 w 2280552"/>
                <a:gd name="connsiteY3" fmla="*/ 1396996 h 1434514"/>
                <a:gd name="connsiteX4" fmla="*/ 169666 w 2280552"/>
                <a:gd name="connsiteY4" fmla="*/ 1196972 h 1434514"/>
                <a:gd name="connsiteX5" fmla="*/ 2977 w 2280552"/>
                <a:gd name="connsiteY5" fmla="*/ 496885 h 1434514"/>
                <a:gd name="connsiteX6" fmla="*/ 293490 w 2280552"/>
                <a:gd name="connsiteY6" fmla="*/ 120646 h 1434514"/>
                <a:gd name="connsiteX7" fmla="*/ 1355528 w 2280552"/>
                <a:gd name="connsiteY7" fmla="*/ 5883 h 1434514"/>
                <a:gd name="connsiteX8" fmla="*/ 1727003 w 2280552"/>
                <a:gd name="connsiteY8" fmla="*/ 24933 h 1434514"/>
                <a:gd name="connsiteX9" fmla="*/ 1950840 w 2280552"/>
                <a:gd name="connsiteY9" fmla="*/ 96370 h 1434514"/>
                <a:gd name="connsiteX10" fmla="*/ 2150865 w 2280552"/>
                <a:gd name="connsiteY10" fmla="*/ 267820 h 1434514"/>
                <a:gd name="connsiteX11" fmla="*/ 2279453 w 2280552"/>
                <a:gd name="connsiteY11" fmla="*/ 263058 h 1434514"/>
                <a:gd name="connsiteX12" fmla="*/ 2208015 w 2280552"/>
                <a:gd name="connsiteY12" fmla="*/ 629770 h 1434514"/>
                <a:gd name="connsiteX13" fmla="*/ 2122290 w 2280552"/>
                <a:gd name="connsiteY13" fmla="*/ 734545 h 1434514"/>
                <a:gd name="connsiteX14" fmla="*/ 1988940 w 2280552"/>
                <a:gd name="connsiteY14" fmla="*/ 829795 h 1434514"/>
                <a:gd name="connsiteX15" fmla="*/ 1817490 w 2280552"/>
                <a:gd name="connsiteY15" fmla="*/ 915520 h 1434514"/>
                <a:gd name="connsiteX16" fmla="*/ 1807965 w 2280552"/>
                <a:gd name="connsiteY16" fmla="*/ 1048870 h 1434514"/>
                <a:gd name="connsiteX17" fmla="*/ 1879403 w 2280552"/>
                <a:gd name="connsiteY17" fmla="*/ 1191745 h 1434514"/>
                <a:gd name="connsiteX18" fmla="*/ 1927028 w 2280552"/>
                <a:gd name="connsiteY18" fmla="*/ 1282233 h 1434514"/>
                <a:gd name="connsiteX19" fmla="*/ 1765103 w 2280552"/>
                <a:gd name="connsiteY19" fmla="*/ 1282233 h 1434514"/>
                <a:gd name="connsiteX20" fmla="*/ 1750815 w 2280552"/>
                <a:gd name="connsiteY20" fmla="*/ 1277470 h 1434514"/>
                <a:gd name="connsiteX21" fmla="*/ 1688903 w 2280552"/>
                <a:gd name="connsiteY21" fmla="*/ 1186983 h 1434514"/>
                <a:gd name="connsiteX22" fmla="*/ 1617465 w 2280552"/>
                <a:gd name="connsiteY22" fmla="*/ 1025058 h 1434514"/>
                <a:gd name="connsiteX23" fmla="*/ 1617465 w 2280552"/>
                <a:gd name="connsiteY23" fmla="*/ 996483 h 1434514"/>
                <a:gd name="connsiteX24" fmla="*/ 1603178 w 2280552"/>
                <a:gd name="connsiteY24" fmla="*/ 1020295 h 1434514"/>
                <a:gd name="connsiteX25" fmla="*/ 1550791 w 2280552"/>
                <a:gd name="connsiteY25" fmla="*/ 986958 h 1434514"/>
                <a:gd name="connsiteX26" fmla="*/ 1055490 w 2280552"/>
                <a:gd name="connsiteY26" fmla="*/ 1058395 h 1434514"/>
                <a:gd name="connsiteX27" fmla="*/ 745929 w 2280552"/>
                <a:gd name="connsiteY27" fmla="*/ 1063159 h 1434514"/>
                <a:gd name="connsiteX28" fmla="*/ 826890 w 2280552"/>
                <a:gd name="connsiteY28" fmla="*/ 1372720 h 1434514"/>
                <a:gd name="connsiteX29" fmla="*/ 845940 w 2280552"/>
                <a:gd name="connsiteY29" fmla="*/ 1392234 h 1434514"/>
                <a:gd name="connsiteX30" fmla="*/ 631628 w 2280552"/>
                <a:gd name="connsiteY30" fmla="*/ 1344145 h 1434514"/>
                <a:gd name="connsiteX31" fmla="*/ 536377 w 2280552"/>
                <a:gd name="connsiteY31" fmla="*/ 1110783 h 1434514"/>
                <a:gd name="connsiteX32" fmla="*/ 469703 w 2280552"/>
                <a:gd name="connsiteY32" fmla="*/ 1029820 h 1434514"/>
                <a:gd name="connsiteX33" fmla="*/ 450653 w 2280552"/>
                <a:gd name="connsiteY33" fmla="*/ 1054097 h 1434514"/>
                <a:gd name="connsiteX34" fmla="*/ 398265 w 2280552"/>
                <a:gd name="connsiteY34" fmla="*/ 1048870 h 1434514"/>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826890 w 2280552"/>
                <a:gd name="connsiteY29" fmla="*/ 1372720 h 1410968"/>
                <a:gd name="connsiteX30" fmla="*/ 845940 w 2280552"/>
                <a:gd name="connsiteY30" fmla="*/ 1392234 h 1410968"/>
                <a:gd name="connsiteX31" fmla="*/ 631628 w 2280552"/>
                <a:gd name="connsiteY31" fmla="*/ 1344145 h 1410968"/>
                <a:gd name="connsiteX32" fmla="*/ 536377 w 2280552"/>
                <a:gd name="connsiteY32" fmla="*/ 1110783 h 1410968"/>
                <a:gd name="connsiteX33" fmla="*/ 469703 w 2280552"/>
                <a:gd name="connsiteY33" fmla="*/ 1029820 h 1410968"/>
                <a:gd name="connsiteX34" fmla="*/ 450653 w 2280552"/>
                <a:gd name="connsiteY34" fmla="*/ 1054097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826890 w 2280552"/>
                <a:gd name="connsiteY29" fmla="*/ 137272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29820 h 1410968"/>
                <a:gd name="connsiteX34" fmla="*/ 450653 w 2280552"/>
                <a:gd name="connsiteY34" fmla="*/ 1054097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29820 h 1410968"/>
                <a:gd name="connsiteX34" fmla="*/ 450653 w 2280552"/>
                <a:gd name="connsiteY34" fmla="*/ 1054097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29820 h 1410968"/>
                <a:gd name="connsiteX34" fmla="*/ 464940 w 2280552"/>
                <a:gd name="connsiteY34" fmla="*/ 1077909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512566 w 2280552"/>
                <a:gd name="connsiteY33" fmla="*/ 1072682 h 1410968"/>
                <a:gd name="connsiteX34" fmla="*/ 464940 w 2280552"/>
                <a:gd name="connsiteY34" fmla="*/ 1077909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48869 h 1410968"/>
                <a:gd name="connsiteX34" fmla="*/ 464940 w 2280552"/>
                <a:gd name="connsiteY34" fmla="*/ 1077909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48869 h 1410968"/>
                <a:gd name="connsiteX34" fmla="*/ 445890 w 2280552"/>
                <a:gd name="connsiteY34" fmla="*/ 1063622 h 1410968"/>
                <a:gd name="connsiteX35" fmla="*/ 398265 w 2280552"/>
                <a:gd name="connsiteY35" fmla="*/ 10488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48869 h 1410968"/>
                <a:gd name="connsiteX34" fmla="*/ 445890 w 2280552"/>
                <a:gd name="connsiteY34" fmla="*/ 1063622 h 1410968"/>
                <a:gd name="connsiteX35" fmla="*/ 369690 w 2280552"/>
                <a:gd name="connsiteY35" fmla="*/ 106792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6377 w 2280552"/>
                <a:gd name="connsiteY32" fmla="*/ 1110783 h 1410968"/>
                <a:gd name="connsiteX33" fmla="*/ 469703 w 2280552"/>
                <a:gd name="connsiteY33" fmla="*/ 1048869 h 1410968"/>
                <a:gd name="connsiteX34" fmla="*/ 426840 w 2280552"/>
                <a:gd name="connsiteY34" fmla="*/ 1082672 h 1410968"/>
                <a:gd name="connsiteX35" fmla="*/ 369690 w 2280552"/>
                <a:gd name="connsiteY35" fmla="*/ 106792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5071 h 1410968"/>
                <a:gd name="connsiteX33" fmla="*/ 469703 w 2280552"/>
                <a:gd name="connsiteY33" fmla="*/ 1048869 h 1410968"/>
                <a:gd name="connsiteX34" fmla="*/ 426840 w 2280552"/>
                <a:gd name="connsiteY34" fmla="*/ 1082672 h 1410968"/>
                <a:gd name="connsiteX35" fmla="*/ 369690 w 2280552"/>
                <a:gd name="connsiteY35" fmla="*/ 106792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5071 h 1410968"/>
                <a:gd name="connsiteX33" fmla="*/ 474465 w 2280552"/>
                <a:gd name="connsiteY33" fmla="*/ 1091731 h 1410968"/>
                <a:gd name="connsiteX34" fmla="*/ 426840 w 2280552"/>
                <a:gd name="connsiteY34" fmla="*/ 1082672 h 1410968"/>
                <a:gd name="connsiteX35" fmla="*/ 369690 w 2280552"/>
                <a:gd name="connsiteY35" fmla="*/ 106792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0309 h 1410968"/>
                <a:gd name="connsiteX33" fmla="*/ 474465 w 2280552"/>
                <a:gd name="connsiteY33" fmla="*/ 1091731 h 1410968"/>
                <a:gd name="connsiteX34" fmla="*/ 426840 w 2280552"/>
                <a:gd name="connsiteY34" fmla="*/ 1082672 h 1410968"/>
                <a:gd name="connsiteX35" fmla="*/ 369690 w 2280552"/>
                <a:gd name="connsiteY35" fmla="*/ 106792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0309 h 1410968"/>
                <a:gd name="connsiteX33" fmla="*/ 474465 w 2280552"/>
                <a:gd name="connsiteY33" fmla="*/ 1091731 h 1410968"/>
                <a:gd name="connsiteX34" fmla="*/ 426840 w 2280552"/>
                <a:gd name="connsiteY34" fmla="*/ 1082672 h 1410968"/>
                <a:gd name="connsiteX35" fmla="*/ 360165 w 2280552"/>
                <a:gd name="connsiteY35" fmla="*/ 1086970 h 1410968"/>
                <a:gd name="connsiteX0" fmla="*/ 364930 w 2280552"/>
                <a:gd name="connsiteY0" fmla="*/ 1044108 h 1410968"/>
                <a:gd name="connsiteX1" fmla="*/ 360165 w 2280552"/>
                <a:gd name="connsiteY1" fmla="*/ 123983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0309 h 1410968"/>
                <a:gd name="connsiteX33" fmla="*/ 474465 w 2280552"/>
                <a:gd name="connsiteY33" fmla="*/ 1091731 h 1410968"/>
                <a:gd name="connsiteX34" fmla="*/ 426840 w 2280552"/>
                <a:gd name="connsiteY34" fmla="*/ 1087434 h 1410968"/>
                <a:gd name="connsiteX35" fmla="*/ 360165 w 2280552"/>
                <a:gd name="connsiteY35" fmla="*/ 1086970 h 1410968"/>
                <a:gd name="connsiteX0" fmla="*/ 364930 w 2280552"/>
                <a:gd name="connsiteY0" fmla="*/ 1044108 h 1410968"/>
                <a:gd name="connsiteX1" fmla="*/ 322065 w 2280552"/>
                <a:gd name="connsiteY1" fmla="*/ 1258885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0309 h 1410968"/>
                <a:gd name="connsiteX33" fmla="*/ 474465 w 2280552"/>
                <a:gd name="connsiteY33" fmla="*/ 1091731 h 1410968"/>
                <a:gd name="connsiteX34" fmla="*/ 426840 w 2280552"/>
                <a:gd name="connsiteY34" fmla="*/ 1087434 h 1410968"/>
                <a:gd name="connsiteX35" fmla="*/ 360165 w 2280552"/>
                <a:gd name="connsiteY35" fmla="*/ 1086970 h 1410968"/>
                <a:gd name="connsiteX0" fmla="*/ 364930 w 2280552"/>
                <a:gd name="connsiteY0" fmla="*/ 1044108 h 1410968"/>
                <a:gd name="connsiteX1" fmla="*/ 336353 w 2280552"/>
                <a:gd name="connsiteY1" fmla="*/ 1254123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31614 w 2280552"/>
                <a:gd name="connsiteY32" fmla="*/ 1120309 h 1410968"/>
                <a:gd name="connsiteX33" fmla="*/ 474465 w 2280552"/>
                <a:gd name="connsiteY33" fmla="*/ 1091731 h 1410968"/>
                <a:gd name="connsiteX34" fmla="*/ 426840 w 2280552"/>
                <a:gd name="connsiteY34" fmla="*/ 1087434 h 1410968"/>
                <a:gd name="connsiteX35" fmla="*/ 360165 w 2280552"/>
                <a:gd name="connsiteY35" fmla="*/ 1086970 h 1410968"/>
                <a:gd name="connsiteX0" fmla="*/ 364930 w 2280552"/>
                <a:gd name="connsiteY0" fmla="*/ 1044108 h 1410968"/>
                <a:gd name="connsiteX1" fmla="*/ 336353 w 2280552"/>
                <a:gd name="connsiteY1" fmla="*/ 1254123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79403 w 2280552"/>
                <a:gd name="connsiteY18" fmla="*/ 1191745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41139 w 2280552"/>
                <a:gd name="connsiteY32" fmla="*/ 1120309 h 1410968"/>
                <a:gd name="connsiteX33" fmla="*/ 474465 w 2280552"/>
                <a:gd name="connsiteY33" fmla="*/ 1091731 h 1410968"/>
                <a:gd name="connsiteX34" fmla="*/ 426840 w 2280552"/>
                <a:gd name="connsiteY34" fmla="*/ 1087434 h 1410968"/>
                <a:gd name="connsiteX35" fmla="*/ 360165 w 2280552"/>
                <a:gd name="connsiteY35" fmla="*/ 1086970 h 1410968"/>
                <a:gd name="connsiteX0" fmla="*/ 364930 w 2280552"/>
                <a:gd name="connsiteY0" fmla="*/ 1044108 h 1410968"/>
                <a:gd name="connsiteX1" fmla="*/ 336353 w 2280552"/>
                <a:gd name="connsiteY1" fmla="*/ 1254123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65115 w 2280552"/>
                <a:gd name="connsiteY18" fmla="*/ 1196508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88790 w 2280552"/>
                <a:gd name="connsiteY29" fmla="*/ 1353670 h 1410968"/>
                <a:gd name="connsiteX30" fmla="*/ 774502 w 2280552"/>
                <a:gd name="connsiteY30" fmla="*/ 1373184 h 1410968"/>
                <a:gd name="connsiteX31" fmla="*/ 631628 w 2280552"/>
                <a:gd name="connsiteY31" fmla="*/ 1344145 h 1410968"/>
                <a:gd name="connsiteX32" fmla="*/ 541139 w 2280552"/>
                <a:gd name="connsiteY32" fmla="*/ 1120309 h 1410968"/>
                <a:gd name="connsiteX33" fmla="*/ 474465 w 2280552"/>
                <a:gd name="connsiteY33" fmla="*/ 1091731 h 1410968"/>
                <a:gd name="connsiteX34" fmla="*/ 426840 w 2280552"/>
                <a:gd name="connsiteY34" fmla="*/ 1087434 h 1410968"/>
                <a:gd name="connsiteX35" fmla="*/ 360165 w 2280552"/>
                <a:gd name="connsiteY35" fmla="*/ 1086970 h 1410968"/>
                <a:gd name="connsiteX0" fmla="*/ 364930 w 2280552"/>
                <a:gd name="connsiteY0" fmla="*/ 1044108 h 1410968"/>
                <a:gd name="connsiteX1" fmla="*/ 336353 w 2280552"/>
                <a:gd name="connsiteY1" fmla="*/ 1254123 h 1410968"/>
                <a:gd name="connsiteX2" fmla="*/ 393502 w 2280552"/>
                <a:gd name="connsiteY2" fmla="*/ 1368422 h 1410968"/>
                <a:gd name="connsiteX3" fmla="*/ 393503 w 2280552"/>
                <a:gd name="connsiteY3" fmla="*/ 1382709 h 1410968"/>
                <a:gd name="connsiteX4" fmla="*/ 269677 w 2280552"/>
                <a:gd name="connsiteY4" fmla="*/ 1396996 h 1410968"/>
                <a:gd name="connsiteX5" fmla="*/ 169666 w 2280552"/>
                <a:gd name="connsiteY5" fmla="*/ 1196972 h 1410968"/>
                <a:gd name="connsiteX6" fmla="*/ 2977 w 2280552"/>
                <a:gd name="connsiteY6" fmla="*/ 496885 h 1410968"/>
                <a:gd name="connsiteX7" fmla="*/ 293490 w 2280552"/>
                <a:gd name="connsiteY7" fmla="*/ 120646 h 1410968"/>
                <a:gd name="connsiteX8" fmla="*/ 1355528 w 2280552"/>
                <a:gd name="connsiteY8" fmla="*/ 5883 h 1410968"/>
                <a:gd name="connsiteX9" fmla="*/ 1727003 w 2280552"/>
                <a:gd name="connsiteY9" fmla="*/ 24933 h 1410968"/>
                <a:gd name="connsiteX10" fmla="*/ 1950840 w 2280552"/>
                <a:gd name="connsiteY10" fmla="*/ 96370 h 1410968"/>
                <a:gd name="connsiteX11" fmla="*/ 2150865 w 2280552"/>
                <a:gd name="connsiteY11" fmla="*/ 267820 h 1410968"/>
                <a:gd name="connsiteX12" fmla="*/ 2279453 w 2280552"/>
                <a:gd name="connsiteY12" fmla="*/ 263058 h 1410968"/>
                <a:gd name="connsiteX13" fmla="*/ 2208015 w 2280552"/>
                <a:gd name="connsiteY13" fmla="*/ 629770 h 1410968"/>
                <a:gd name="connsiteX14" fmla="*/ 2122290 w 2280552"/>
                <a:gd name="connsiteY14" fmla="*/ 734545 h 1410968"/>
                <a:gd name="connsiteX15" fmla="*/ 1988940 w 2280552"/>
                <a:gd name="connsiteY15" fmla="*/ 829795 h 1410968"/>
                <a:gd name="connsiteX16" fmla="*/ 1817490 w 2280552"/>
                <a:gd name="connsiteY16" fmla="*/ 915520 h 1410968"/>
                <a:gd name="connsiteX17" fmla="*/ 1807965 w 2280552"/>
                <a:gd name="connsiteY17" fmla="*/ 1048870 h 1410968"/>
                <a:gd name="connsiteX18" fmla="*/ 1865115 w 2280552"/>
                <a:gd name="connsiteY18" fmla="*/ 1196508 h 1410968"/>
                <a:gd name="connsiteX19" fmla="*/ 1927028 w 2280552"/>
                <a:gd name="connsiteY19" fmla="*/ 1282233 h 1410968"/>
                <a:gd name="connsiteX20" fmla="*/ 1765103 w 2280552"/>
                <a:gd name="connsiteY20" fmla="*/ 1282233 h 1410968"/>
                <a:gd name="connsiteX21" fmla="*/ 1750815 w 2280552"/>
                <a:gd name="connsiteY21" fmla="*/ 1277470 h 1410968"/>
                <a:gd name="connsiteX22" fmla="*/ 1688903 w 2280552"/>
                <a:gd name="connsiteY22" fmla="*/ 1186983 h 1410968"/>
                <a:gd name="connsiteX23" fmla="*/ 1617465 w 2280552"/>
                <a:gd name="connsiteY23" fmla="*/ 1025058 h 1410968"/>
                <a:gd name="connsiteX24" fmla="*/ 1617465 w 2280552"/>
                <a:gd name="connsiteY24" fmla="*/ 996483 h 1410968"/>
                <a:gd name="connsiteX25" fmla="*/ 1603178 w 2280552"/>
                <a:gd name="connsiteY25" fmla="*/ 1020295 h 1410968"/>
                <a:gd name="connsiteX26" fmla="*/ 1550791 w 2280552"/>
                <a:gd name="connsiteY26" fmla="*/ 986958 h 1410968"/>
                <a:gd name="connsiteX27" fmla="*/ 1055490 w 2280552"/>
                <a:gd name="connsiteY27" fmla="*/ 1058395 h 1410968"/>
                <a:gd name="connsiteX28" fmla="*/ 745929 w 2280552"/>
                <a:gd name="connsiteY28" fmla="*/ 1063159 h 1410968"/>
                <a:gd name="connsiteX29" fmla="*/ 745931 w 2280552"/>
                <a:gd name="connsiteY29" fmla="*/ 1260033 h 1410968"/>
                <a:gd name="connsiteX30" fmla="*/ 788790 w 2280552"/>
                <a:gd name="connsiteY30" fmla="*/ 1353670 h 1410968"/>
                <a:gd name="connsiteX31" fmla="*/ 774502 w 2280552"/>
                <a:gd name="connsiteY31" fmla="*/ 1373184 h 1410968"/>
                <a:gd name="connsiteX32" fmla="*/ 631628 w 2280552"/>
                <a:gd name="connsiteY32" fmla="*/ 1344145 h 1410968"/>
                <a:gd name="connsiteX33" fmla="*/ 541139 w 2280552"/>
                <a:gd name="connsiteY33" fmla="*/ 1120309 h 1410968"/>
                <a:gd name="connsiteX34" fmla="*/ 474465 w 2280552"/>
                <a:gd name="connsiteY34" fmla="*/ 1091731 h 1410968"/>
                <a:gd name="connsiteX35" fmla="*/ 426840 w 2280552"/>
                <a:gd name="connsiteY35" fmla="*/ 1087434 h 1410968"/>
                <a:gd name="connsiteX36" fmla="*/ 360165 w 2280552"/>
                <a:gd name="connsiteY36" fmla="*/ 1086970 h 1410968"/>
                <a:gd name="connsiteX0" fmla="*/ 364930 w 2280552"/>
                <a:gd name="connsiteY0" fmla="*/ 1044108 h 1398966"/>
                <a:gd name="connsiteX1" fmla="*/ 336353 w 2280552"/>
                <a:gd name="connsiteY1" fmla="*/ 1254123 h 1398966"/>
                <a:gd name="connsiteX2" fmla="*/ 393502 w 2280552"/>
                <a:gd name="connsiteY2" fmla="*/ 1368422 h 1398966"/>
                <a:gd name="connsiteX3" fmla="*/ 393503 w 2280552"/>
                <a:gd name="connsiteY3" fmla="*/ 1382709 h 1398966"/>
                <a:gd name="connsiteX4" fmla="*/ 269677 w 2280552"/>
                <a:gd name="connsiteY4" fmla="*/ 1396996 h 1398966"/>
                <a:gd name="connsiteX5" fmla="*/ 222056 w 2280552"/>
                <a:gd name="connsiteY5" fmla="*/ 1360046 h 1398966"/>
                <a:gd name="connsiteX6" fmla="*/ 169666 w 2280552"/>
                <a:gd name="connsiteY6" fmla="*/ 1196972 h 1398966"/>
                <a:gd name="connsiteX7" fmla="*/ 2977 w 2280552"/>
                <a:gd name="connsiteY7" fmla="*/ 496885 h 1398966"/>
                <a:gd name="connsiteX8" fmla="*/ 293490 w 2280552"/>
                <a:gd name="connsiteY8" fmla="*/ 120646 h 1398966"/>
                <a:gd name="connsiteX9" fmla="*/ 1355528 w 2280552"/>
                <a:gd name="connsiteY9" fmla="*/ 5883 h 1398966"/>
                <a:gd name="connsiteX10" fmla="*/ 1727003 w 2280552"/>
                <a:gd name="connsiteY10" fmla="*/ 24933 h 1398966"/>
                <a:gd name="connsiteX11" fmla="*/ 1950840 w 2280552"/>
                <a:gd name="connsiteY11" fmla="*/ 96370 h 1398966"/>
                <a:gd name="connsiteX12" fmla="*/ 2150865 w 2280552"/>
                <a:gd name="connsiteY12" fmla="*/ 267820 h 1398966"/>
                <a:gd name="connsiteX13" fmla="*/ 2279453 w 2280552"/>
                <a:gd name="connsiteY13" fmla="*/ 263058 h 1398966"/>
                <a:gd name="connsiteX14" fmla="*/ 2208015 w 2280552"/>
                <a:gd name="connsiteY14" fmla="*/ 629770 h 1398966"/>
                <a:gd name="connsiteX15" fmla="*/ 2122290 w 2280552"/>
                <a:gd name="connsiteY15" fmla="*/ 734545 h 1398966"/>
                <a:gd name="connsiteX16" fmla="*/ 1988940 w 2280552"/>
                <a:gd name="connsiteY16" fmla="*/ 829795 h 1398966"/>
                <a:gd name="connsiteX17" fmla="*/ 1817490 w 2280552"/>
                <a:gd name="connsiteY17" fmla="*/ 915520 h 1398966"/>
                <a:gd name="connsiteX18" fmla="*/ 1807965 w 2280552"/>
                <a:gd name="connsiteY18" fmla="*/ 1048870 h 1398966"/>
                <a:gd name="connsiteX19" fmla="*/ 1865115 w 2280552"/>
                <a:gd name="connsiteY19" fmla="*/ 1196508 h 1398966"/>
                <a:gd name="connsiteX20" fmla="*/ 1927028 w 2280552"/>
                <a:gd name="connsiteY20" fmla="*/ 1282233 h 1398966"/>
                <a:gd name="connsiteX21" fmla="*/ 1765103 w 2280552"/>
                <a:gd name="connsiteY21" fmla="*/ 1282233 h 1398966"/>
                <a:gd name="connsiteX22" fmla="*/ 1750815 w 2280552"/>
                <a:gd name="connsiteY22" fmla="*/ 1277470 h 1398966"/>
                <a:gd name="connsiteX23" fmla="*/ 1688903 w 2280552"/>
                <a:gd name="connsiteY23" fmla="*/ 1186983 h 1398966"/>
                <a:gd name="connsiteX24" fmla="*/ 1617465 w 2280552"/>
                <a:gd name="connsiteY24" fmla="*/ 1025058 h 1398966"/>
                <a:gd name="connsiteX25" fmla="*/ 1617465 w 2280552"/>
                <a:gd name="connsiteY25" fmla="*/ 996483 h 1398966"/>
                <a:gd name="connsiteX26" fmla="*/ 1603178 w 2280552"/>
                <a:gd name="connsiteY26" fmla="*/ 1020295 h 1398966"/>
                <a:gd name="connsiteX27" fmla="*/ 1550791 w 2280552"/>
                <a:gd name="connsiteY27" fmla="*/ 986958 h 1398966"/>
                <a:gd name="connsiteX28" fmla="*/ 1055490 w 2280552"/>
                <a:gd name="connsiteY28" fmla="*/ 1058395 h 1398966"/>
                <a:gd name="connsiteX29" fmla="*/ 745929 w 2280552"/>
                <a:gd name="connsiteY29" fmla="*/ 1063159 h 1398966"/>
                <a:gd name="connsiteX30" fmla="*/ 745931 w 2280552"/>
                <a:gd name="connsiteY30" fmla="*/ 1260033 h 1398966"/>
                <a:gd name="connsiteX31" fmla="*/ 788790 w 2280552"/>
                <a:gd name="connsiteY31" fmla="*/ 1353670 h 1398966"/>
                <a:gd name="connsiteX32" fmla="*/ 774502 w 2280552"/>
                <a:gd name="connsiteY32" fmla="*/ 1373184 h 1398966"/>
                <a:gd name="connsiteX33" fmla="*/ 631628 w 2280552"/>
                <a:gd name="connsiteY33" fmla="*/ 1344145 h 1398966"/>
                <a:gd name="connsiteX34" fmla="*/ 541139 w 2280552"/>
                <a:gd name="connsiteY34" fmla="*/ 1120309 h 1398966"/>
                <a:gd name="connsiteX35" fmla="*/ 474465 w 2280552"/>
                <a:gd name="connsiteY35" fmla="*/ 1091731 h 1398966"/>
                <a:gd name="connsiteX36" fmla="*/ 426840 w 2280552"/>
                <a:gd name="connsiteY36" fmla="*/ 1087434 h 1398966"/>
                <a:gd name="connsiteX37" fmla="*/ 360165 w 2280552"/>
                <a:gd name="connsiteY37" fmla="*/ 1086970 h 1398966"/>
                <a:gd name="connsiteX0" fmla="*/ 364930 w 2280552"/>
                <a:gd name="connsiteY0" fmla="*/ 1044108 h 1398966"/>
                <a:gd name="connsiteX1" fmla="*/ 336353 w 2280552"/>
                <a:gd name="connsiteY1" fmla="*/ 1254123 h 1398966"/>
                <a:gd name="connsiteX2" fmla="*/ 393502 w 2280552"/>
                <a:gd name="connsiteY2" fmla="*/ 1368422 h 1398966"/>
                <a:gd name="connsiteX3" fmla="*/ 393503 w 2280552"/>
                <a:gd name="connsiteY3" fmla="*/ 1382709 h 1398966"/>
                <a:gd name="connsiteX4" fmla="*/ 269677 w 2280552"/>
                <a:gd name="connsiteY4" fmla="*/ 1396996 h 1398966"/>
                <a:gd name="connsiteX5" fmla="*/ 222056 w 2280552"/>
                <a:gd name="connsiteY5" fmla="*/ 1360046 h 1398966"/>
                <a:gd name="connsiteX6" fmla="*/ 169666 w 2280552"/>
                <a:gd name="connsiteY6" fmla="*/ 1196972 h 1398966"/>
                <a:gd name="connsiteX7" fmla="*/ 2977 w 2280552"/>
                <a:gd name="connsiteY7" fmla="*/ 496885 h 1398966"/>
                <a:gd name="connsiteX8" fmla="*/ 293490 w 2280552"/>
                <a:gd name="connsiteY8" fmla="*/ 120646 h 1398966"/>
                <a:gd name="connsiteX9" fmla="*/ 1355528 w 2280552"/>
                <a:gd name="connsiteY9" fmla="*/ 5883 h 1398966"/>
                <a:gd name="connsiteX10" fmla="*/ 1727003 w 2280552"/>
                <a:gd name="connsiteY10" fmla="*/ 24933 h 1398966"/>
                <a:gd name="connsiteX11" fmla="*/ 1950840 w 2280552"/>
                <a:gd name="connsiteY11" fmla="*/ 96370 h 1398966"/>
                <a:gd name="connsiteX12" fmla="*/ 2150865 w 2280552"/>
                <a:gd name="connsiteY12" fmla="*/ 267820 h 1398966"/>
                <a:gd name="connsiteX13" fmla="*/ 2279453 w 2280552"/>
                <a:gd name="connsiteY13" fmla="*/ 282108 h 1398966"/>
                <a:gd name="connsiteX14" fmla="*/ 2208015 w 2280552"/>
                <a:gd name="connsiteY14" fmla="*/ 629770 h 1398966"/>
                <a:gd name="connsiteX15" fmla="*/ 2122290 w 2280552"/>
                <a:gd name="connsiteY15" fmla="*/ 734545 h 1398966"/>
                <a:gd name="connsiteX16" fmla="*/ 1988940 w 2280552"/>
                <a:gd name="connsiteY16" fmla="*/ 829795 h 1398966"/>
                <a:gd name="connsiteX17" fmla="*/ 1817490 w 2280552"/>
                <a:gd name="connsiteY17" fmla="*/ 915520 h 1398966"/>
                <a:gd name="connsiteX18" fmla="*/ 1807965 w 2280552"/>
                <a:gd name="connsiteY18" fmla="*/ 1048870 h 1398966"/>
                <a:gd name="connsiteX19" fmla="*/ 1865115 w 2280552"/>
                <a:gd name="connsiteY19" fmla="*/ 1196508 h 1398966"/>
                <a:gd name="connsiteX20" fmla="*/ 1927028 w 2280552"/>
                <a:gd name="connsiteY20" fmla="*/ 1282233 h 1398966"/>
                <a:gd name="connsiteX21" fmla="*/ 1765103 w 2280552"/>
                <a:gd name="connsiteY21" fmla="*/ 1282233 h 1398966"/>
                <a:gd name="connsiteX22" fmla="*/ 1750815 w 2280552"/>
                <a:gd name="connsiteY22" fmla="*/ 1277470 h 1398966"/>
                <a:gd name="connsiteX23" fmla="*/ 1688903 w 2280552"/>
                <a:gd name="connsiteY23" fmla="*/ 1186983 h 1398966"/>
                <a:gd name="connsiteX24" fmla="*/ 1617465 w 2280552"/>
                <a:gd name="connsiteY24" fmla="*/ 1025058 h 1398966"/>
                <a:gd name="connsiteX25" fmla="*/ 1617465 w 2280552"/>
                <a:gd name="connsiteY25" fmla="*/ 996483 h 1398966"/>
                <a:gd name="connsiteX26" fmla="*/ 1603178 w 2280552"/>
                <a:gd name="connsiteY26" fmla="*/ 1020295 h 1398966"/>
                <a:gd name="connsiteX27" fmla="*/ 1550791 w 2280552"/>
                <a:gd name="connsiteY27" fmla="*/ 986958 h 1398966"/>
                <a:gd name="connsiteX28" fmla="*/ 1055490 w 2280552"/>
                <a:gd name="connsiteY28" fmla="*/ 1058395 h 1398966"/>
                <a:gd name="connsiteX29" fmla="*/ 745929 w 2280552"/>
                <a:gd name="connsiteY29" fmla="*/ 1063159 h 1398966"/>
                <a:gd name="connsiteX30" fmla="*/ 745931 w 2280552"/>
                <a:gd name="connsiteY30" fmla="*/ 1260033 h 1398966"/>
                <a:gd name="connsiteX31" fmla="*/ 788790 w 2280552"/>
                <a:gd name="connsiteY31" fmla="*/ 1353670 h 1398966"/>
                <a:gd name="connsiteX32" fmla="*/ 774502 w 2280552"/>
                <a:gd name="connsiteY32" fmla="*/ 1373184 h 1398966"/>
                <a:gd name="connsiteX33" fmla="*/ 631628 w 2280552"/>
                <a:gd name="connsiteY33" fmla="*/ 1344145 h 1398966"/>
                <a:gd name="connsiteX34" fmla="*/ 541139 w 2280552"/>
                <a:gd name="connsiteY34" fmla="*/ 1120309 h 1398966"/>
                <a:gd name="connsiteX35" fmla="*/ 474465 w 2280552"/>
                <a:gd name="connsiteY35" fmla="*/ 1091731 h 1398966"/>
                <a:gd name="connsiteX36" fmla="*/ 426840 w 2280552"/>
                <a:gd name="connsiteY36" fmla="*/ 1087434 h 1398966"/>
                <a:gd name="connsiteX37" fmla="*/ 360165 w 2280552"/>
                <a:gd name="connsiteY37" fmla="*/ 1086970 h 1398966"/>
                <a:gd name="connsiteX0" fmla="*/ 364930 w 2280552"/>
                <a:gd name="connsiteY0" fmla="*/ 1044108 h 1398966"/>
                <a:gd name="connsiteX1" fmla="*/ 336353 w 2280552"/>
                <a:gd name="connsiteY1" fmla="*/ 1254123 h 1398966"/>
                <a:gd name="connsiteX2" fmla="*/ 393502 w 2280552"/>
                <a:gd name="connsiteY2" fmla="*/ 1368422 h 1398966"/>
                <a:gd name="connsiteX3" fmla="*/ 393503 w 2280552"/>
                <a:gd name="connsiteY3" fmla="*/ 1382709 h 1398966"/>
                <a:gd name="connsiteX4" fmla="*/ 269677 w 2280552"/>
                <a:gd name="connsiteY4" fmla="*/ 1396996 h 1398966"/>
                <a:gd name="connsiteX5" fmla="*/ 222056 w 2280552"/>
                <a:gd name="connsiteY5" fmla="*/ 1360046 h 1398966"/>
                <a:gd name="connsiteX6" fmla="*/ 169666 w 2280552"/>
                <a:gd name="connsiteY6" fmla="*/ 1196972 h 1398966"/>
                <a:gd name="connsiteX7" fmla="*/ 2977 w 2280552"/>
                <a:gd name="connsiteY7" fmla="*/ 496885 h 1398966"/>
                <a:gd name="connsiteX8" fmla="*/ 293490 w 2280552"/>
                <a:gd name="connsiteY8" fmla="*/ 120646 h 1398966"/>
                <a:gd name="connsiteX9" fmla="*/ 1355528 w 2280552"/>
                <a:gd name="connsiteY9" fmla="*/ 5883 h 1398966"/>
                <a:gd name="connsiteX10" fmla="*/ 1727003 w 2280552"/>
                <a:gd name="connsiteY10" fmla="*/ 24933 h 1398966"/>
                <a:gd name="connsiteX11" fmla="*/ 1950840 w 2280552"/>
                <a:gd name="connsiteY11" fmla="*/ 96370 h 1398966"/>
                <a:gd name="connsiteX12" fmla="*/ 2150865 w 2280552"/>
                <a:gd name="connsiteY12" fmla="*/ 267820 h 1398966"/>
                <a:gd name="connsiteX13" fmla="*/ 2279453 w 2280552"/>
                <a:gd name="connsiteY13" fmla="*/ 282108 h 1398966"/>
                <a:gd name="connsiteX14" fmla="*/ 2208015 w 2280552"/>
                <a:gd name="connsiteY14" fmla="*/ 629770 h 1398966"/>
                <a:gd name="connsiteX15" fmla="*/ 2122290 w 2280552"/>
                <a:gd name="connsiteY15" fmla="*/ 734545 h 1398966"/>
                <a:gd name="connsiteX16" fmla="*/ 1988940 w 2280552"/>
                <a:gd name="connsiteY16" fmla="*/ 829795 h 1398966"/>
                <a:gd name="connsiteX17" fmla="*/ 1817490 w 2280552"/>
                <a:gd name="connsiteY17" fmla="*/ 915520 h 1398966"/>
                <a:gd name="connsiteX18" fmla="*/ 1807965 w 2280552"/>
                <a:gd name="connsiteY18" fmla="*/ 1048870 h 1398966"/>
                <a:gd name="connsiteX19" fmla="*/ 1865115 w 2280552"/>
                <a:gd name="connsiteY19" fmla="*/ 1196508 h 1398966"/>
                <a:gd name="connsiteX20" fmla="*/ 1927028 w 2280552"/>
                <a:gd name="connsiteY20" fmla="*/ 1282233 h 1398966"/>
                <a:gd name="connsiteX21" fmla="*/ 1765103 w 2280552"/>
                <a:gd name="connsiteY21" fmla="*/ 1282233 h 1398966"/>
                <a:gd name="connsiteX22" fmla="*/ 1750815 w 2280552"/>
                <a:gd name="connsiteY22" fmla="*/ 1277470 h 1398966"/>
                <a:gd name="connsiteX23" fmla="*/ 1688903 w 2280552"/>
                <a:gd name="connsiteY23" fmla="*/ 1186983 h 1398966"/>
                <a:gd name="connsiteX24" fmla="*/ 1617465 w 2280552"/>
                <a:gd name="connsiteY24" fmla="*/ 1025058 h 1398966"/>
                <a:gd name="connsiteX25" fmla="*/ 1617465 w 2280552"/>
                <a:gd name="connsiteY25" fmla="*/ 996483 h 1398966"/>
                <a:gd name="connsiteX26" fmla="*/ 1626990 w 2280552"/>
                <a:gd name="connsiteY26" fmla="*/ 1039345 h 1398966"/>
                <a:gd name="connsiteX27" fmla="*/ 1550791 w 2280552"/>
                <a:gd name="connsiteY27" fmla="*/ 986958 h 1398966"/>
                <a:gd name="connsiteX28" fmla="*/ 1055490 w 2280552"/>
                <a:gd name="connsiteY28" fmla="*/ 1058395 h 1398966"/>
                <a:gd name="connsiteX29" fmla="*/ 745929 w 2280552"/>
                <a:gd name="connsiteY29" fmla="*/ 1063159 h 1398966"/>
                <a:gd name="connsiteX30" fmla="*/ 745931 w 2280552"/>
                <a:gd name="connsiteY30" fmla="*/ 1260033 h 1398966"/>
                <a:gd name="connsiteX31" fmla="*/ 788790 w 2280552"/>
                <a:gd name="connsiteY31" fmla="*/ 1353670 h 1398966"/>
                <a:gd name="connsiteX32" fmla="*/ 774502 w 2280552"/>
                <a:gd name="connsiteY32" fmla="*/ 1373184 h 1398966"/>
                <a:gd name="connsiteX33" fmla="*/ 631628 w 2280552"/>
                <a:gd name="connsiteY33" fmla="*/ 1344145 h 1398966"/>
                <a:gd name="connsiteX34" fmla="*/ 541139 w 2280552"/>
                <a:gd name="connsiteY34" fmla="*/ 1120309 h 1398966"/>
                <a:gd name="connsiteX35" fmla="*/ 474465 w 2280552"/>
                <a:gd name="connsiteY35" fmla="*/ 1091731 h 1398966"/>
                <a:gd name="connsiteX36" fmla="*/ 426840 w 2280552"/>
                <a:gd name="connsiteY36" fmla="*/ 1087434 h 1398966"/>
                <a:gd name="connsiteX37" fmla="*/ 360165 w 2280552"/>
                <a:gd name="connsiteY37" fmla="*/ 1086970 h 1398966"/>
                <a:gd name="connsiteX0" fmla="*/ 360167 w 2280552"/>
                <a:gd name="connsiteY0" fmla="*/ 1096496 h 1398966"/>
                <a:gd name="connsiteX1" fmla="*/ 336353 w 2280552"/>
                <a:gd name="connsiteY1" fmla="*/ 1254123 h 1398966"/>
                <a:gd name="connsiteX2" fmla="*/ 393502 w 2280552"/>
                <a:gd name="connsiteY2" fmla="*/ 1368422 h 1398966"/>
                <a:gd name="connsiteX3" fmla="*/ 393503 w 2280552"/>
                <a:gd name="connsiteY3" fmla="*/ 1382709 h 1398966"/>
                <a:gd name="connsiteX4" fmla="*/ 269677 w 2280552"/>
                <a:gd name="connsiteY4" fmla="*/ 1396996 h 1398966"/>
                <a:gd name="connsiteX5" fmla="*/ 222056 w 2280552"/>
                <a:gd name="connsiteY5" fmla="*/ 1360046 h 1398966"/>
                <a:gd name="connsiteX6" fmla="*/ 169666 w 2280552"/>
                <a:gd name="connsiteY6" fmla="*/ 1196972 h 1398966"/>
                <a:gd name="connsiteX7" fmla="*/ 2977 w 2280552"/>
                <a:gd name="connsiteY7" fmla="*/ 496885 h 1398966"/>
                <a:gd name="connsiteX8" fmla="*/ 293490 w 2280552"/>
                <a:gd name="connsiteY8" fmla="*/ 120646 h 1398966"/>
                <a:gd name="connsiteX9" fmla="*/ 1355528 w 2280552"/>
                <a:gd name="connsiteY9" fmla="*/ 5883 h 1398966"/>
                <a:gd name="connsiteX10" fmla="*/ 1727003 w 2280552"/>
                <a:gd name="connsiteY10" fmla="*/ 24933 h 1398966"/>
                <a:gd name="connsiteX11" fmla="*/ 1950840 w 2280552"/>
                <a:gd name="connsiteY11" fmla="*/ 96370 h 1398966"/>
                <a:gd name="connsiteX12" fmla="*/ 2150865 w 2280552"/>
                <a:gd name="connsiteY12" fmla="*/ 267820 h 1398966"/>
                <a:gd name="connsiteX13" fmla="*/ 2279453 w 2280552"/>
                <a:gd name="connsiteY13" fmla="*/ 282108 h 1398966"/>
                <a:gd name="connsiteX14" fmla="*/ 2208015 w 2280552"/>
                <a:gd name="connsiteY14" fmla="*/ 629770 h 1398966"/>
                <a:gd name="connsiteX15" fmla="*/ 2122290 w 2280552"/>
                <a:gd name="connsiteY15" fmla="*/ 734545 h 1398966"/>
                <a:gd name="connsiteX16" fmla="*/ 1988940 w 2280552"/>
                <a:gd name="connsiteY16" fmla="*/ 829795 h 1398966"/>
                <a:gd name="connsiteX17" fmla="*/ 1817490 w 2280552"/>
                <a:gd name="connsiteY17" fmla="*/ 915520 h 1398966"/>
                <a:gd name="connsiteX18" fmla="*/ 1807965 w 2280552"/>
                <a:gd name="connsiteY18" fmla="*/ 1048870 h 1398966"/>
                <a:gd name="connsiteX19" fmla="*/ 1865115 w 2280552"/>
                <a:gd name="connsiteY19" fmla="*/ 1196508 h 1398966"/>
                <a:gd name="connsiteX20" fmla="*/ 1927028 w 2280552"/>
                <a:gd name="connsiteY20" fmla="*/ 1282233 h 1398966"/>
                <a:gd name="connsiteX21" fmla="*/ 1765103 w 2280552"/>
                <a:gd name="connsiteY21" fmla="*/ 1282233 h 1398966"/>
                <a:gd name="connsiteX22" fmla="*/ 1750815 w 2280552"/>
                <a:gd name="connsiteY22" fmla="*/ 1277470 h 1398966"/>
                <a:gd name="connsiteX23" fmla="*/ 1688903 w 2280552"/>
                <a:gd name="connsiteY23" fmla="*/ 1186983 h 1398966"/>
                <a:gd name="connsiteX24" fmla="*/ 1617465 w 2280552"/>
                <a:gd name="connsiteY24" fmla="*/ 1025058 h 1398966"/>
                <a:gd name="connsiteX25" fmla="*/ 1617465 w 2280552"/>
                <a:gd name="connsiteY25" fmla="*/ 996483 h 1398966"/>
                <a:gd name="connsiteX26" fmla="*/ 1626990 w 2280552"/>
                <a:gd name="connsiteY26" fmla="*/ 1039345 h 1398966"/>
                <a:gd name="connsiteX27" fmla="*/ 1550791 w 2280552"/>
                <a:gd name="connsiteY27" fmla="*/ 986958 h 1398966"/>
                <a:gd name="connsiteX28" fmla="*/ 1055490 w 2280552"/>
                <a:gd name="connsiteY28" fmla="*/ 1058395 h 1398966"/>
                <a:gd name="connsiteX29" fmla="*/ 745929 w 2280552"/>
                <a:gd name="connsiteY29" fmla="*/ 1063159 h 1398966"/>
                <a:gd name="connsiteX30" fmla="*/ 745931 w 2280552"/>
                <a:gd name="connsiteY30" fmla="*/ 1260033 h 1398966"/>
                <a:gd name="connsiteX31" fmla="*/ 788790 w 2280552"/>
                <a:gd name="connsiteY31" fmla="*/ 1353670 h 1398966"/>
                <a:gd name="connsiteX32" fmla="*/ 774502 w 2280552"/>
                <a:gd name="connsiteY32" fmla="*/ 1373184 h 1398966"/>
                <a:gd name="connsiteX33" fmla="*/ 631628 w 2280552"/>
                <a:gd name="connsiteY33" fmla="*/ 1344145 h 1398966"/>
                <a:gd name="connsiteX34" fmla="*/ 541139 w 2280552"/>
                <a:gd name="connsiteY34" fmla="*/ 1120309 h 1398966"/>
                <a:gd name="connsiteX35" fmla="*/ 474465 w 2280552"/>
                <a:gd name="connsiteY35" fmla="*/ 1091731 h 1398966"/>
                <a:gd name="connsiteX36" fmla="*/ 426840 w 2280552"/>
                <a:gd name="connsiteY36" fmla="*/ 1087434 h 1398966"/>
                <a:gd name="connsiteX37" fmla="*/ 360165 w 2280552"/>
                <a:gd name="connsiteY37" fmla="*/ 1086970 h 1398966"/>
                <a:gd name="connsiteX0" fmla="*/ 360167 w 2280552"/>
                <a:gd name="connsiteY0" fmla="*/ 1096496 h 1384899"/>
                <a:gd name="connsiteX1" fmla="*/ 336353 w 2280552"/>
                <a:gd name="connsiteY1" fmla="*/ 1254123 h 1384899"/>
                <a:gd name="connsiteX2" fmla="*/ 393502 w 2280552"/>
                <a:gd name="connsiteY2" fmla="*/ 1368422 h 1384899"/>
                <a:gd name="connsiteX3" fmla="*/ 393503 w 2280552"/>
                <a:gd name="connsiteY3" fmla="*/ 1382709 h 1384899"/>
                <a:gd name="connsiteX4" fmla="*/ 269677 w 2280552"/>
                <a:gd name="connsiteY4" fmla="*/ 1373183 h 1384899"/>
                <a:gd name="connsiteX5" fmla="*/ 222056 w 2280552"/>
                <a:gd name="connsiteY5" fmla="*/ 1360046 h 1384899"/>
                <a:gd name="connsiteX6" fmla="*/ 169666 w 2280552"/>
                <a:gd name="connsiteY6" fmla="*/ 1196972 h 1384899"/>
                <a:gd name="connsiteX7" fmla="*/ 2977 w 2280552"/>
                <a:gd name="connsiteY7" fmla="*/ 496885 h 1384899"/>
                <a:gd name="connsiteX8" fmla="*/ 293490 w 2280552"/>
                <a:gd name="connsiteY8" fmla="*/ 120646 h 1384899"/>
                <a:gd name="connsiteX9" fmla="*/ 1355528 w 2280552"/>
                <a:gd name="connsiteY9" fmla="*/ 5883 h 1384899"/>
                <a:gd name="connsiteX10" fmla="*/ 1727003 w 2280552"/>
                <a:gd name="connsiteY10" fmla="*/ 24933 h 1384899"/>
                <a:gd name="connsiteX11" fmla="*/ 1950840 w 2280552"/>
                <a:gd name="connsiteY11" fmla="*/ 96370 h 1384899"/>
                <a:gd name="connsiteX12" fmla="*/ 2150865 w 2280552"/>
                <a:gd name="connsiteY12" fmla="*/ 267820 h 1384899"/>
                <a:gd name="connsiteX13" fmla="*/ 2279453 w 2280552"/>
                <a:gd name="connsiteY13" fmla="*/ 282108 h 1384899"/>
                <a:gd name="connsiteX14" fmla="*/ 2208015 w 2280552"/>
                <a:gd name="connsiteY14" fmla="*/ 629770 h 1384899"/>
                <a:gd name="connsiteX15" fmla="*/ 2122290 w 2280552"/>
                <a:gd name="connsiteY15" fmla="*/ 734545 h 1384899"/>
                <a:gd name="connsiteX16" fmla="*/ 1988940 w 2280552"/>
                <a:gd name="connsiteY16" fmla="*/ 829795 h 1384899"/>
                <a:gd name="connsiteX17" fmla="*/ 1817490 w 2280552"/>
                <a:gd name="connsiteY17" fmla="*/ 915520 h 1384899"/>
                <a:gd name="connsiteX18" fmla="*/ 1807965 w 2280552"/>
                <a:gd name="connsiteY18" fmla="*/ 1048870 h 1384899"/>
                <a:gd name="connsiteX19" fmla="*/ 1865115 w 2280552"/>
                <a:gd name="connsiteY19" fmla="*/ 1196508 h 1384899"/>
                <a:gd name="connsiteX20" fmla="*/ 1927028 w 2280552"/>
                <a:gd name="connsiteY20" fmla="*/ 1282233 h 1384899"/>
                <a:gd name="connsiteX21" fmla="*/ 1765103 w 2280552"/>
                <a:gd name="connsiteY21" fmla="*/ 1282233 h 1384899"/>
                <a:gd name="connsiteX22" fmla="*/ 1750815 w 2280552"/>
                <a:gd name="connsiteY22" fmla="*/ 1277470 h 1384899"/>
                <a:gd name="connsiteX23" fmla="*/ 1688903 w 2280552"/>
                <a:gd name="connsiteY23" fmla="*/ 1186983 h 1384899"/>
                <a:gd name="connsiteX24" fmla="*/ 1617465 w 2280552"/>
                <a:gd name="connsiteY24" fmla="*/ 1025058 h 1384899"/>
                <a:gd name="connsiteX25" fmla="*/ 1617465 w 2280552"/>
                <a:gd name="connsiteY25" fmla="*/ 996483 h 1384899"/>
                <a:gd name="connsiteX26" fmla="*/ 1626990 w 2280552"/>
                <a:gd name="connsiteY26" fmla="*/ 1039345 h 1384899"/>
                <a:gd name="connsiteX27" fmla="*/ 1550791 w 2280552"/>
                <a:gd name="connsiteY27" fmla="*/ 986958 h 1384899"/>
                <a:gd name="connsiteX28" fmla="*/ 1055490 w 2280552"/>
                <a:gd name="connsiteY28" fmla="*/ 1058395 h 1384899"/>
                <a:gd name="connsiteX29" fmla="*/ 745929 w 2280552"/>
                <a:gd name="connsiteY29" fmla="*/ 1063159 h 1384899"/>
                <a:gd name="connsiteX30" fmla="*/ 745931 w 2280552"/>
                <a:gd name="connsiteY30" fmla="*/ 1260033 h 1384899"/>
                <a:gd name="connsiteX31" fmla="*/ 788790 w 2280552"/>
                <a:gd name="connsiteY31" fmla="*/ 1353670 h 1384899"/>
                <a:gd name="connsiteX32" fmla="*/ 774502 w 2280552"/>
                <a:gd name="connsiteY32" fmla="*/ 1373184 h 1384899"/>
                <a:gd name="connsiteX33" fmla="*/ 631628 w 2280552"/>
                <a:gd name="connsiteY33" fmla="*/ 1344145 h 1384899"/>
                <a:gd name="connsiteX34" fmla="*/ 541139 w 2280552"/>
                <a:gd name="connsiteY34" fmla="*/ 1120309 h 1384899"/>
                <a:gd name="connsiteX35" fmla="*/ 474465 w 2280552"/>
                <a:gd name="connsiteY35" fmla="*/ 1091731 h 1384899"/>
                <a:gd name="connsiteX36" fmla="*/ 426840 w 2280552"/>
                <a:gd name="connsiteY36" fmla="*/ 1087434 h 1384899"/>
                <a:gd name="connsiteX37" fmla="*/ 360165 w 2280552"/>
                <a:gd name="connsiteY37" fmla="*/ 1086970 h 1384899"/>
                <a:gd name="connsiteX0" fmla="*/ 360167 w 2280552"/>
                <a:gd name="connsiteY0" fmla="*/ 1096496 h 1378657"/>
                <a:gd name="connsiteX1" fmla="*/ 336353 w 2280552"/>
                <a:gd name="connsiteY1" fmla="*/ 1254123 h 1378657"/>
                <a:gd name="connsiteX2" fmla="*/ 393502 w 2280552"/>
                <a:gd name="connsiteY2" fmla="*/ 1368422 h 1378657"/>
                <a:gd name="connsiteX3" fmla="*/ 360165 w 2280552"/>
                <a:gd name="connsiteY3" fmla="*/ 1358897 h 1378657"/>
                <a:gd name="connsiteX4" fmla="*/ 269677 w 2280552"/>
                <a:gd name="connsiteY4" fmla="*/ 1373183 h 1378657"/>
                <a:gd name="connsiteX5" fmla="*/ 222056 w 2280552"/>
                <a:gd name="connsiteY5" fmla="*/ 1360046 h 1378657"/>
                <a:gd name="connsiteX6" fmla="*/ 169666 w 2280552"/>
                <a:gd name="connsiteY6" fmla="*/ 1196972 h 1378657"/>
                <a:gd name="connsiteX7" fmla="*/ 2977 w 2280552"/>
                <a:gd name="connsiteY7" fmla="*/ 496885 h 1378657"/>
                <a:gd name="connsiteX8" fmla="*/ 293490 w 2280552"/>
                <a:gd name="connsiteY8" fmla="*/ 120646 h 1378657"/>
                <a:gd name="connsiteX9" fmla="*/ 1355528 w 2280552"/>
                <a:gd name="connsiteY9" fmla="*/ 5883 h 1378657"/>
                <a:gd name="connsiteX10" fmla="*/ 1727003 w 2280552"/>
                <a:gd name="connsiteY10" fmla="*/ 24933 h 1378657"/>
                <a:gd name="connsiteX11" fmla="*/ 1950840 w 2280552"/>
                <a:gd name="connsiteY11" fmla="*/ 96370 h 1378657"/>
                <a:gd name="connsiteX12" fmla="*/ 2150865 w 2280552"/>
                <a:gd name="connsiteY12" fmla="*/ 267820 h 1378657"/>
                <a:gd name="connsiteX13" fmla="*/ 2279453 w 2280552"/>
                <a:gd name="connsiteY13" fmla="*/ 282108 h 1378657"/>
                <a:gd name="connsiteX14" fmla="*/ 2208015 w 2280552"/>
                <a:gd name="connsiteY14" fmla="*/ 629770 h 1378657"/>
                <a:gd name="connsiteX15" fmla="*/ 2122290 w 2280552"/>
                <a:gd name="connsiteY15" fmla="*/ 734545 h 1378657"/>
                <a:gd name="connsiteX16" fmla="*/ 1988940 w 2280552"/>
                <a:gd name="connsiteY16" fmla="*/ 829795 h 1378657"/>
                <a:gd name="connsiteX17" fmla="*/ 1817490 w 2280552"/>
                <a:gd name="connsiteY17" fmla="*/ 915520 h 1378657"/>
                <a:gd name="connsiteX18" fmla="*/ 1807965 w 2280552"/>
                <a:gd name="connsiteY18" fmla="*/ 1048870 h 1378657"/>
                <a:gd name="connsiteX19" fmla="*/ 1865115 w 2280552"/>
                <a:gd name="connsiteY19" fmla="*/ 1196508 h 1378657"/>
                <a:gd name="connsiteX20" fmla="*/ 1927028 w 2280552"/>
                <a:gd name="connsiteY20" fmla="*/ 1282233 h 1378657"/>
                <a:gd name="connsiteX21" fmla="*/ 1765103 w 2280552"/>
                <a:gd name="connsiteY21" fmla="*/ 1282233 h 1378657"/>
                <a:gd name="connsiteX22" fmla="*/ 1750815 w 2280552"/>
                <a:gd name="connsiteY22" fmla="*/ 1277470 h 1378657"/>
                <a:gd name="connsiteX23" fmla="*/ 1688903 w 2280552"/>
                <a:gd name="connsiteY23" fmla="*/ 1186983 h 1378657"/>
                <a:gd name="connsiteX24" fmla="*/ 1617465 w 2280552"/>
                <a:gd name="connsiteY24" fmla="*/ 1025058 h 1378657"/>
                <a:gd name="connsiteX25" fmla="*/ 1617465 w 2280552"/>
                <a:gd name="connsiteY25" fmla="*/ 996483 h 1378657"/>
                <a:gd name="connsiteX26" fmla="*/ 1626990 w 2280552"/>
                <a:gd name="connsiteY26" fmla="*/ 1039345 h 1378657"/>
                <a:gd name="connsiteX27" fmla="*/ 1550791 w 2280552"/>
                <a:gd name="connsiteY27" fmla="*/ 986958 h 1378657"/>
                <a:gd name="connsiteX28" fmla="*/ 1055490 w 2280552"/>
                <a:gd name="connsiteY28" fmla="*/ 1058395 h 1378657"/>
                <a:gd name="connsiteX29" fmla="*/ 745929 w 2280552"/>
                <a:gd name="connsiteY29" fmla="*/ 1063159 h 1378657"/>
                <a:gd name="connsiteX30" fmla="*/ 745931 w 2280552"/>
                <a:gd name="connsiteY30" fmla="*/ 1260033 h 1378657"/>
                <a:gd name="connsiteX31" fmla="*/ 788790 w 2280552"/>
                <a:gd name="connsiteY31" fmla="*/ 1353670 h 1378657"/>
                <a:gd name="connsiteX32" fmla="*/ 774502 w 2280552"/>
                <a:gd name="connsiteY32" fmla="*/ 1373184 h 1378657"/>
                <a:gd name="connsiteX33" fmla="*/ 631628 w 2280552"/>
                <a:gd name="connsiteY33" fmla="*/ 1344145 h 1378657"/>
                <a:gd name="connsiteX34" fmla="*/ 541139 w 2280552"/>
                <a:gd name="connsiteY34" fmla="*/ 1120309 h 1378657"/>
                <a:gd name="connsiteX35" fmla="*/ 474465 w 2280552"/>
                <a:gd name="connsiteY35" fmla="*/ 1091731 h 1378657"/>
                <a:gd name="connsiteX36" fmla="*/ 426840 w 2280552"/>
                <a:gd name="connsiteY36" fmla="*/ 1087434 h 1378657"/>
                <a:gd name="connsiteX37" fmla="*/ 360165 w 2280552"/>
                <a:gd name="connsiteY37" fmla="*/ 1086970 h 1378657"/>
                <a:gd name="connsiteX0" fmla="*/ 360167 w 2280552"/>
                <a:gd name="connsiteY0" fmla="*/ 1096496 h 1378657"/>
                <a:gd name="connsiteX1" fmla="*/ 336353 w 2280552"/>
                <a:gd name="connsiteY1" fmla="*/ 1254123 h 1378657"/>
                <a:gd name="connsiteX2" fmla="*/ 393502 w 2280552"/>
                <a:gd name="connsiteY2" fmla="*/ 1368422 h 1378657"/>
                <a:gd name="connsiteX3" fmla="*/ 360165 w 2280552"/>
                <a:gd name="connsiteY3" fmla="*/ 1358897 h 1378657"/>
                <a:gd name="connsiteX4" fmla="*/ 288727 w 2280552"/>
                <a:gd name="connsiteY4" fmla="*/ 1349371 h 1378657"/>
                <a:gd name="connsiteX5" fmla="*/ 222056 w 2280552"/>
                <a:gd name="connsiteY5" fmla="*/ 1360046 h 1378657"/>
                <a:gd name="connsiteX6" fmla="*/ 169666 w 2280552"/>
                <a:gd name="connsiteY6" fmla="*/ 1196972 h 1378657"/>
                <a:gd name="connsiteX7" fmla="*/ 2977 w 2280552"/>
                <a:gd name="connsiteY7" fmla="*/ 496885 h 1378657"/>
                <a:gd name="connsiteX8" fmla="*/ 293490 w 2280552"/>
                <a:gd name="connsiteY8" fmla="*/ 120646 h 1378657"/>
                <a:gd name="connsiteX9" fmla="*/ 1355528 w 2280552"/>
                <a:gd name="connsiteY9" fmla="*/ 5883 h 1378657"/>
                <a:gd name="connsiteX10" fmla="*/ 1727003 w 2280552"/>
                <a:gd name="connsiteY10" fmla="*/ 24933 h 1378657"/>
                <a:gd name="connsiteX11" fmla="*/ 1950840 w 2280552"/>
                <a:gd name="connsiteY11" fmla="*/ 96370 h 1378657"/>
                <a:gd name="connsiteX12" fmla="*/ 2150865 w 2280552"/>
                <a:gd name="connsiteY12" fmla="*/ 267820 h 1378657"/>
                <a:gd name="connsiteX13" fmla="*/ 2279453 w 2280552"/>
                <a:gd name="connsiteY13" fmla="*/ 282108 h 1378657"/>
                <a:gd name="connsiteX14" fmla="*/ 2208015 w 2280552"/>
                <a:gd name="connsiteY14" fmla="*/ 629770 h 1378657"/>
                <a:gd name="connsiteX15" fmla="*/ 2122290 w 2280552"/>
                <a:gd name="connsiteY15" fmla="*/ 734545 h 1378657"/>
                <a:gd name="connsiteX16" fmla="*/ 1988940 w 2280552"/>
                <a:gd name="connsiteY16" fmla="*/ 829795 h 1378657"/>
                <a:gd name="connsiteX17" fmla="*/ 1817490 w 2280552"/>
                <a:gd name="connsiteY17" fmla="*/ 915520 h 1378657"/>
                <a:gd name="connsiteX18" fmla="*/ 1807965 w 2280552"/>
                <a:gd name="connsiteY18" fmla="*/ 1048870 h 1378657"/>
                <a:gd name="connsiteX19" fmla="*/ 1865115 w 2280552"/>
                <a:gd name="connsiteY19" fmla="*/ 1196508 h 1378657"/>
                <a:gd name="connsiteX20" fmla="*/ 1927028 w 2280552"/>
                <a:gd name="connsiteY20" fmla="*/ 1282233 h 1378657"/>
                <a:gd name="connsiteX21" fmla="*/ 1765103 w 2280552"/>
                <a:gd name="connsiteY21" fmla="*/ 1282233 h 1378657"/>
                <a:gd name="connsiteX22" fmla="*/ 1750815 w 2280552"/>
                <a:gd name="connsiteY22" fmla="*/ 1277470 h 1378657"/>
                <a:gd name="connsiteX23" fmla="*/ 1688903 w 2280552"/>
                <a:gd name="connsiteY23" fmla="*/ 1186983 h 1378657"/>
                <a:gd name="connsiteX24" fmla="*/ 1617465 w 2280552"/>
                <a:gd name="connsiteY24" fmla="*/ 1025058 h 1378657"/>
                <a:gd name="connsiteX25" fmla="*/ 1617465 w 2280552"/>
                <a:gd name="connsiteY25" fmla="*/ 996483 h 1378657"/>
                <a:gd name="connsiteX26" fmla="*/ 1626990 w 2280552"/>
                <a:gd name="connsiteY26" fmla="*/ 1039345 h 1378657"/>
                <a:gd name="connsiteX27" fmla="*/ 1550791 w 2280552"/>
                <a:gd name="connsiteY27" fmla="*/ 986958 h 1378657"/>
                <a:gd name="connsiteX28" fmla="*/ 1055490 w 2280552"/>
                <a:gd name="connsiteY28" fmla="*/ 1058395 h 1378657"/>
                <a:gd name="connsiteX29" fmla="*/ 745929 w 2280552"/>
                <a:gd name="connsiteY29" fmla="*/ 1063159 h 1378657"/>
                <a:gd name="connsiteX30" fmla="*/ 745931 w 2280552"/>
                <a:gd name="connsiteY30" fmla="*/ 1260033 h 1378657"/>
                <a:gd name="connsiteX31" fmla="*/ 788790 w 2280552"/>
                <a:gd name="connsiteY31" fmla="*/ 1353670 h 1378657"/>
                <a:gd name="connsiteX32" fmla="*/ 774502 w 2280552"/>
                <a:gd name="connsiteY32" fmla="*/ 1373184 h 1378657"/>
                <a:gd name="connsiteX33" fmla="*/ 631628 w 2280552"/>
                <a:gd name="connsiteY33" fmla="*/ 1344145 h 1378657"/>
                <a:gd name="connsiteX34" fmla="*/ 541139 w 2280552"/>
                <a:gd name="connsiteY34" fmla="*/ 1120309 h 1378657"/>
                <a:gd name="connsiteX35" fmla="*/ 474465 w 2280552"/>
                <a:gd name="connsiteY35" fmla="*/ 1091731 h 1378657"/>
                <a:gd name="connsiteX36" fmla="*/ 426840 w 2280552"/>
                <a:gd name="connsiteY36" fmla="*/ 1087434 h 1378657"/>
                <a:gd name="connsiteX37" fmla="*/ 360165 w 2280552"/>
                <a:gd name="connsiteY37" fmla="*/ 1086970 h 1378657"/>
                <a:gd name="connsiteX0" fmla="*/ 360167 w 2280552"/>
                <a:gd name="connsiteY0" fmla="*/ 1096496 h 1378657"/>
                <a:gd name="connsiteX1" fmla="*/ 336353 w 2280552"/>
                <a:gd name="connsiteY1" fmla="*/ 1254123 h 1378657"/>
                <a:gd name="connsiteX2" fmla="*/ 393502 w 2280552"/>
                <a:gd name="connsiteY2" fmla="*/ 1368422 h 1378657"/>
                <a:gd name="connsiteX3" fmla="*/ 360165 w 2280552"/>
                <a:gd name="connsiteY3" fmla="*/ 1358897 h 1378657"/>
                <a:gd name="connsiteX4" fmla="*/ 288727 w 2280552"/>
                <a:gd name="connsiteY4" fmla="*/ 1349371 h 1378657"/>
                <a:gd name="connsiteX5" fmla="*/ 236344 w 2280552"/>
                <a:gd name="connsiteY5" fmla="*/ 1331471 h 1378657"/>
                <a:gd name="connsiteX6" fmla="*/ 169666 w 2280552"/>
                <a:gd name="connsiteY6" fmla="*/ 1196972 h 1378657"/>
                <a:gd name="connsiteX7" fmla="*/ 2977 w 2280552"/>
                <a:gd name="connsiteY7" fmla="*/ 496885 h 1378657"/>
                <a:gd name="connsiteX8" fmla="*/ 293490 w 2280552"/>
                <a:gd name="connsiteY8" fmla="*/ 120646 h 1378657"/>
                <a:gd name="connsiteX9" fmla="*/ 1355528 w 2280552"/>
                <a:gd name="connsiteY9" fmla="*/ 5883 h 1378657"/>
                <a:gd name="connsiteX10" fmla="*/ 1727003 w 2280552"/>
                <a:gd name="connsiteY10" fmla="*/ 24933 h 1378657"/>
                <a:gd name="connsiteX11" fmla="*/ 1950840 w 2280552"/>
                <a:gd name="connsiteY11" fmla="*/ 96370 h 1378657"/>
                <a:gd name="connsiteX12" fmla="*/ 2150865 w 2280552"/>
                <a:gd name="connsiteY12" fmla="*/ 267820 h 1378657"/>
                <a:gd name="connsiteX13" fmla="*/ 2279453 w 2280552"/>
                <a:gd name="connsiteY13" fmla="*/ 282108 h 1378657"/>
                <a:gd name="connsiteX14" fmla="*/ 2208015 w 2280552"/>
                <a:gd name="connsiteY14" fmla="*/ 629770 h 1378657"/>
                <a:gd name="connsiteX15" fmla="*/ 2122290 w 2280552"/>
                <a:gd name="connsiteY15" fmla="*/ 734545 h 1378657"/>
                <a:gd name="connsiteX16" fmla="*/ 1988940 w 2280552"/>
                <a:gd name="connsiteY16" fmla="*/ 829795 h 1378657"/>
                <a:gd name="connsiteX17" fmla="*/ 1817490 w 2280552"/>
                <a:gd name="connsiteY17" fmla="*/ 915520 h 1378657"/>
                <a:gd name="connsiteX18" fmla="*/ 1807965 w 2280552"/>
                <a:gd name="connsiteY18" fmla="*/ 1048870 h 1378657"/>
                <a:gd name="connsiteX19" fmla="*/ 1865115 w 2280552"/>
                <a:gd name="connsiteY19" fmla="*/ 1196508 h 1378657"/>
                <a:gd name="connsiteX20" fmla="*/ 1927028 w 2280552"/>
                <a:gd name="connsiteY20" fmla="*/ 1282233 h 1378657"/>
                <a:gd name="connsiteX21" fmla="*/ 1765103 w 2280552"/>
                <a:gd name="connsiteY21" fmla="*/ 1282233 h 1378657"/>
                <a:gd name="connsiteX22" fmla="*/ 1750815 w 2280552"/>
                <a:gd name="connsiteY22" fmla="*/ 1277470 h 1378657"/>
                <a:gd name="connsiteX23" fmla="*/ 1688903 w 2280552"/>
                <a:gd name="connsiteY23" fmla="*/ 1186983 h 1378657"/>
                <a:gd name="connsiteX24" fmla="*/ 1617465 w 2280552"/>
                <a:gd name="connsiteY24" fmla="*/ 1025058 h 1378657"/>
                <a:gd name="connsiteX25" fmla="*/ 1617465 w 2280552"/>
                <a:gd name="connsiteY25" fmla="*/ 996483 h 1378657"/>
                <a:gd name="connsiteX26" fmla="*/ 1626990 w 2280552"/>
                <a:gd name="connsiteY26" fmla="*/ 1039345 h 1378657"/>
                <a:gd name="connsiteX27" fmla="*/ 1550791 w 2280552"/>
                <a:gd name="connsiteY27" fmla="*/ 986958 h 1378657"/>
                <a:gd name="connsiteX28" fmla="*/ 1055490 w 2280552"/>
                <a:gd name="connsiteY28" fmla="*/ 1058395 h 1378657"/>
                <a:gd name="connsiteX29" fmla="*/ 745929 w 2280552"/>
                <a:gd name="connsiteY29" fmla="*/ 1063159 h 1378657"/>
                <a:gd name="connsiteX30" fmla="*/ 745931 w 2280552"/>
                <a:gd name="connsiteY30" fmla="*/ 1260033 h 1378657"/>
                <a:gd name="connsiteX31" fmla="*/ 788790 w 2280552"/>
                <a:gd name="connsiteY31" fmla="*/ 1353670 h 1378657"/>
                <a:gd name="connsiteX32" fmla="*/ 774502 w 2280552"/>
                <a:gd name="connsiteY32" fmla="*/ 1373184 h 1378657"/>
                <a:gd name="connsiteX33" fmla="*/ 631628 w 2280552"/>
                <a:gd name="connsiteY33" fmla="*/ 1344145 h 1378657"/>
                <a:gd name="connsiteX34" fmla="*/ 541139 w 2280552"/>
                <a:gd name="connsiteY34" fmla="*/ 1120309 h 1378657"/>
                <a:gd name="connsiteX35" fmla="*/ 474465 w 2280552"/>
                <a:gd name="connsiteY35" fmla="*/ 1091731 h 1378657"/>
                <a:gd name="connsiteX36" fmla="*/ 426840 w 2280552"/>
                <a:gd name="connsiteY36" fmla="*/ 1087434 h 1378657"/>
                <a:gd name="connsiteX37" fmla="*/ 360165 w 2280552"/>
                <a:gd name="connsiteY37" fmla="*/ 1086970 h 1378657"/>
                <a:gd name="connsiteX0" fmla="*/ 360167 w 2280552"/>
                <a:gd name="connsiteY0" fmla="*/ 1096496 h 1376768"/>
                <a:gd name="connsiteX1" fmla="*/ 336353 w 2280552"/>
                <a:gd name="connsiteY1" fmla="*/ 1254123 h 1376768"/>
                <a:gd name="connsiteX2" fmla="*/ 393502 w 2280552"/>
                <a:gd name="connsiteY2" fmla="*/ 1368422 h 1376768"/>
                <a:gd name="connsiteX3" fmla="*/ 345878 w 2280552"/>
                <a:gd name="connsiteY3" fmla="*/ 1344610 h 1376768"/>
                <a:gd name="connsiteX4" fmla="*/ 288727 w 2280552"/>
                <a:gd name="connsiteY4" fmla="*/ 1349371 h 1376768"/>
                <a:gd name="connsiteX5" fmla="*/ 236344 w 2280552"/>
                <a:gd name="connsiteY5" fmla="*/ 1331471 h 1376768"/>
                <a:gd name="connsiteX6" fmla="*/ 169666 w 2280552"/>
                <a:gd name="connsiteY6" fmla="*/ 1196972 h 1376768"/>
                <a:gd name="connsiteX7" fmla="*/ 2977 w 2280552"/>
                <a:gd name="connsiteY7" fmla="*/ 496885 h 1376768"/>
                <a:gd name="connsiteX8" fmla="*/ 293490 w 2280552"/>
                <a:gd name="connsiteY8" fmla="*/ 120646 h 1376768"/>
                <a:gd name="connsiteX9" fmla="*/ 1355528 w 2280552"/>
                <a:gd name="connsiteY9" fmla="*/ 5883 h 1376768"/>
                <a:gd name="connsiteX10" fmla="*/ 1727003 w 2280552"/>
                <a:gd name="connsiteY10" fmla="*/ 24933 h 1376768"/>
                <a:gd name="connsiteX11" fmla="*/ 1950840 w 2280552"/>
                <a:gd name="connsiteY11" fmla="*/ 96370 h 1376768"/>
                <a:gd name="connsiteX12" fmla="*/ 2150865 w 2280552"/>
                <a:gd name="connsiteY12" fmla="*/ 267820 h 1376768"/>
                <a:gd name="connsiteX13" fmla="*/ 2279453 w 2280552"/>
                <a:gd name="connsiteY13" fmla="*/ 282108 h 1376768"/>
                <a:gd name="connsiteX14" fmla="*/ 2208015 w 2280552"/>
                <a:gd name="connsiteY14" fmla="*/ 629770 h 1376768"/>
                <a:gd name="connsiteX15" fmla="*/ 2122290 w 2280552"/>
                <a:gd name="connsiteY15" fmla="*/ 734545 h 1376768"/>
                <a:gd name="connsiteX16" fmla="*/ 1988940 w 2280552"/>
                <a:gd name="connsiteY16" fmla="*/ 829795 h 1376768"/>
                <a:gd name="connsiteX17" fmla="*/ 1817490 w 2280552"/>
                <a:gd name="connsiteY17" fmla="*/ 915520 h 1376768"/>
                <a:gd name="connsiteX18" fmla="*/ 1807965 w 2280552"/>
                <a:gd name="connsiteY18" fmla="*/ 1048870 h 1376768"/>
                <a:gd name="connsiteX19" fmla="*/ 1865115 w 2280552"/>
                <a:gd name="connsiteY19" fmla="*/ 1196508 h 1376768"/>
                <a:gd name="connsiteX20" fmla="*/ 1927028 w 2280552"/>
                <a:gd name="connsiteY20" fmla="*/ 1282233 h 1376768"/>
                <a:gd name="connsiteX21" fmla="*/ 1765103 w 2280552"/>
                <a:gd name="connsiteY21" fmla="*/ 1282233 h 1376768"/>
                <a:gd name="connsiteX22" fmla="*/ 1750815 w 2280552"/>
                <a:gd name="connsiteY22" fmla="*/ 1277470 h 1376768"/>
                <a:gd name="connsiteX23" fmla="*/ 1688903 w 2280552"/>
                <a:gd name="connsiteY23" fmla="*/ 1186983 h 1376768"/>
                <a:gd name="connsiteX24" fmla="*/ 1617465 w 2280552"/>
                <a:gd name="connsiteY24" fmla="*/ 1025058 h 1376768"/>
                <a:gd name="connsiteX25" fmla="*/ 1617465 w 2280552"/>
                <a:gd name="connsiteY25" fmla="*/ 996483 h 1376768"/>
                <a:gd name="connsiteX26" fmla="*/ 1626990 w 2280552"/>
                <a:gd name="connsiteY26" fmla="*/ 1039345 h 1376768"/>
                <a:gd name="connsiteX27" fmla="*/ 1550791 w 2280552"/>
                <a:gd name="connsiteY27" fmla="*/ 986958 h 1376768"/>
                <a:gd name="connsiteX28" fmla="*/ 1055490 w 2280552"/>
                <a:gd name="connsiteY28" fmla="*/ 1058395 h 1376768"/>
                <a:gd name="connsiteX29" fmla="*/ 745929 w 2280552"/>
                <a:gd name="connsiteY29" fmla="*/ 1063159 h 1376768"/>
                <a:gd name="connsiteX30" fmla="*/ 745931 w 2280552"/>
                <a:gd name="connsiteY30" fmla="*/ 1260033 h 1376768"/>
                <a:gd name="connsiteX31" fmla="*/ 788790 w 2280552"/>
                <a:gd name="connsiteY31" fmla="*/ 1353670 h 1376768"/>
                <a:gd name="connsiteX32" fmla="*/ 774502 w 2280552"/>
                <a:gd name="connsiteY32" fmla="*/ 1373184 h 1376768"/>
                <a:gd name="connsiteX33" fmla="*/ 631628 w 2280552"/>
                <a:gd name="connsiteY33" fmla="*/ 1344145 h 1376768"/>
                <a:gd name="connsiteX34" fmla="*/ 541139 w 2280552"/>
                <a:gd name="connsiteY34" fmla="*/ 1120309 h 1376768"/>
                <a:gd name="connsiteX35" fmla="*/ 474465 w 2280552"/>
                <a:gd name="connsiteY35" fmla="*/ 1091731 h 1376768"/>
                <a:gd name="connsiteX36" fmla="*/ 426840 w 2280552"/>
                <a:gd name="connsiteY36" fmla="*/ 1087434 h 1376768"/>
                <a:gd name="connsiteX37" fmla="*/ 360165 w 2280552"/>
                <a:gd name="connsiteY37" fmla="*/ 1086970 h 1376768"/>
                <a:gd name="connsiteX0" fmla="*/ 360167 w 2280552"/>
                <a:gd name="connsiteY0" fmla="*/ 1096496 h 1374815"/>
                <a:gd name="connsiteX1" fmla="*/ 336353 w 2280552"/>
                <a:gd name="connsiteY1" fmla="*/ 1254123 h 1374815"/>
                <a:gd name="connsiteX2" fmla="*/ 374452 w 2280552"/>
                <a:gd name="connsiteY2" fmla="*/ 1349372 h 1374815"/>
                <a:gd name="connsiteX3" fmla="*/ 345878 w 2280552"/>
                <a:gd name="connsiteY3" fmla="*/ 1344610 h 1374815"/>
                <a:gd name="connsiteX4" fmla="*/ 288727 w 2280552"/>
                <a:gd name="connsiteY4" fmla="*/ 1349371 h 1374815"/>
                <a:gd name="connsiteX5" fmla="*/ 236344 w 2280552"/>
                <a:gd name="connsiteY5" fmla="*/ 1331471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6840 w 2280552"/>
                <a:gd name="connsiteY36" fmla="*/ 1087434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36344 w 2280552"/>
                <a:gd name="connsiteY5" fmla="*/ 1331471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6840 w 2280552"/>
                <a:gd name="connsiteY36" fmla="*/ 1087434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6840 w 2280552"/>
                <a:gd name="connsiteY36" fmla="*/ 1087434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6840 w 2280552"/>
                <a:gd name="connsiteY36" fmla="*/ 1087434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65115 w 2280552"/>
                <a:gd name="connsiteY19" fmla="*/ 1196508 h 1374815"/>
                <a:gd name="connsiteX20" fmla="*/ 19270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74502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0749"/>
                <a:gd name="connsiteX1" fmla="*/ 336353 w 2280552"/>
                <a:gd name="connsiteY1" fmla="*/ 1254123 h 1370749"/>
                <a:gd name="connsiteX2" fmla="*/ 364927 w 2280552"/>
                <a:gd name="connsiteY2" fmla="*/ 1335084 h 1370749"/>
                <a:gd name="connsiteX3" fmla="*/ 345878 w 2280552"/>
                <a:gd name="connsiteY3" fmla="*/ 1344610 h 1370749"/>
                <a:gd name="connsiteX4" fmla="*/ 288727 w 2280552"/>
                <a:gd name="connsiteY4" fmla="*/ 1349371 h 1370749"/>
                <a:gd name="connsiteX5" fmla="*/ 241107 w 2280552"/>
                <a:gd name="connsiteY5" fmla="*/ 1336234 h 1370749"/>
                <a:gd name="connsiteX6" fmla="*/ 169666 w 2280552"/>
                <a:gd name="connsiteY6" fmla="*/ 1196972 h 1370749"/>
                <a:gd name="connsiteX7" fmla="*/ 2977 w 2280552"/>
                <a:gd name="connsiteY7" fmla="*/ 496885 h 1370749"/>
                <a:gd name="connsiteX8" fmla="*/ 293490 w 2280552"/>
                <a:gd name="connsiteY8" fmla="*/ 120646 h 1370749"/>
                <a:gd name="connsiteX9" fmla="*/ 1355528 w 2280552"/>
                <a:gd name="connsiteY9" fmla="*/ 5883 h 1370749"/>
                <a:gd name="connsiteX10" fmla="*/ 1727003 w 2280552"/>
                <a:gd name="connsiteY10" fmla="*/ 24933 h 1370749"/>
                <a:gd name="connsiteX11" fmla="*/ 1950840 w 2280552"/>
                <a:gd name="connsiteY11" fmla="*/ 96370 h 1370749"/>
                <a:gd name="connsiteX12" fmla="*/ 2150865 w 2280552"/>
                <a:gd name="connsiteY12" fmla="*/ 267820 h 1370749"/>
                <a:gd name="connsiteX13" fmla="*/ 2279453 w 2280552"/>
                <a:gd name="connsiteY13" fmla="*/ 282108 h 1370749"/>
                <a:gd name="connsiteX14" fmla="*/ 2208015 w 2280552"/>
                <a:gd name="connsiteY14" fmla="*/ 629770 h 1370749"/>
                <a:gd name="connsiteX15" fmla="*/ 2122290 w 2280552"/>
                <a:gd name="connsiteY15" fmla="*/ 734545 h 1370749"/>
                <a:gd name="connsiteX16" fmla="*/ 1988940 w 2280552"/>
                <a:gd name="connsiteY16" fmla="*/ 829795 h 1370749"/>
                <a:gd name="connsiteX17" fmla="*/ 1817490 w 2280552"/>
                <a:gd name="connsiteY17" fmla="*/ 915520 h 1370749"/>
                <a:gd name="connsiteX18" fmla="*/ 1807965 w 2280552"/>
                <a:gd name="connsiteY18" fmla="*/ 1048870 h 1370749"/>
                <a:gd name="connsiteX19" fmla="*/ 1865115 w 2280552"/>
                <a:gd name="connsiteY19" fmla="*/ 1196508 h 1370749"/>
                <a:gd name="connsiteX20" fmla="*/ 1927028 w 2280552"/>
                <a:gd name="connsiteY20" fmla="*/ 1282233 h 1370749"/>
                <a:gd name="connsiteX21" fmla="*/ 1765103 w 2280552"/>
                <a:gd name="connsiteY21" fmla="*/ 1282233 h 1370749"/>
                <a:gd name="connsiteX22" fmla="*/ 1750815 w 2280552"/>
                <a:gd name="connsiteY22" fmla="*/ 1277470 h 1370749"/>
                <a:gd name="connsiteX23" fmla="*/ 1688903 w 2280552"/>
                <a:gd name="connsiteY23" fmla="*/ 1186983 h 1370749"/>
                <a:gd name="connsiteX24" fmla="*/ 1617465 w 2280552"/>
                <a:gd name="connsiteY24" fmla="*/ 1025058 h 1370749"/>
                <a:gd name="connsiteX25" fmla="*/ 1617465 w 2280552"/>
                <a:gd name="connsiteY25" fmla="*/ 996483 h 1370749"/>
                <a:gd name="connsiteX26" fmla="*/ 1626990 w 2280552"/>
                <a:gd name="connsiteY26" fmla="*/ 1039345 h 1370749"/>
                <a:gd name="connsiteX27" fmla="*/ 1550791 w 2280552"/>
                <a:gd name="connsiteY27" fmla="*/ 986958 h 1370749"/>
                <a:gd name="connsiteX28" fmla="*/ 1055490 w 2280552"/>
                <a:gd name="connsiteY28" fmla="*/ 1058395 h 1370749"/>
                <a:gd name="connsiteX29" fmla="*/ 745929 w 2280552"/>
                <a:gd name="connsiteY29" fmla="*/ 1063159 h 1370749"/>
                <a:gd name="connsiteX30" fmla="*/ 745931 w 2280552"/>
                <a:gd name="connsiteY30" fmla="*/ 1260033 h 1370749"/>
                <a:gd name="connsiteX31" fmla="*/ 788790 w 2280552"/>
                <a:gd name="connsiteY31" fmla="*/ 1353670 h 1370749"/>
                <a:gd name="connsiteX32" fmla="*/ 769739 w 2280552"/>
                <a:gd name="connsiteY32" fmla="*/ 1368421 h 1370749"/>
                <a:gd name="connsiteX33" fmla="*/ 631628 w 2280552"/>
                <a:gd name="connsiteY33" fmla="*/ 1344145 h 1370749"/>
                <a:gd name="connsiteX34" fmla="*/ 541139 w 2280552"/>
                <a:gd name="connsiteY34" fmla="*/ 1120309 h 1370749"/>
                <a:gd name="connsiteX35" fmla="*/ 474465 w 2280552"/>
                <a:gd name="connsiteY35" fmla="*/ 1091731 h 1370749"/>
                <a:gd name="connsiteX36" fmla="*/ 422077 w 2280552"/>
                <a:gd name="connsiteY36" fmla="*/ 1073146 h 1370749"/>
                <a:gd name="connsiteX37" fmla="*/ 360165 w 2280552"/>
                <a:gd name="connsiteY37" fmla="*/ 1086970 h 1370749"/>
                <a:gd name="connsiteX0" fmla="*/ 360167 w 2280552"/>
                <a:gd name="connsiteY0" fmla="*/ 1096496 h 1388265"/>
                <a:gd name="connsiteX1" fmla="*/ 336353 w 2280552"/>
                <a:gd name="connsiteY1" fmla="*/ 1254123 h 1388265"/>
                <a:gd name="connsiteX2" fmla="*/ 364927 w 2280552"/>
                <a:gd name="connsiteY2" fmla="*/ 1335084 h 1388265"/>
                <a:gd name="connsiteX3" fmla="*/ 345878 w 2280552"/>
                <a:gd name="connsiteY3" fmla="*/ 1344610 h 1388265"/>
                <a:gd name="connsiteX4" fmla="*/ 288727 w 2280552"/>
                <a:gd name="connsiteY4" fmla="*/ 1349371 h 1388265"/>
                <a:gd name="connsiteX5" fmla="*/ 241107 w 2280552"/>
                <a:gd name="connsiteY5" fmla="*/ 1336234 h 1388265"/>
                <a:gd name="connsiteX6" fmla="*/ 169666 w 2280552"/>
                <a:gd name="connsiteY6" fmla="*/ 1196972 h 1388265"/>
                <a:gd name="connsiteX7" fmla="*/ 2977 w 2280552"/>
                <a:gd name="connsiteY7" fmla="*/ 496885 h 1388265"/>
                <a:gd name="connsiteX8" fmla="*/ 293490 w 2280552"/>
                <a:gd name="connsiteY8" fmla="*/ 120646 h 1388265"/>
                <a:gd name="connsiteX9" fmla="*/ 1355528 w 2280552"/>
                <a:gd name="connsiteY9" fmla="*/ 5883 h 1388265"/>
                <a:gd name="connsiteX10" fmla="*/ 1727003 w 2280552"/>
                <a:gd name="connsiteY10" fmla="*/ 24933 h 1388265"/>
                <a:gd name="connsiteX11" fmla="*/ 1950840 w 2280552"/>
                <a:gd name="connsiteY11" fmla="*/ 96370 h 1388265"/>
                <a:gd name="connsiteX12" fmla="*/ 2150865 w 2280552"/>
                <a:gd name="connsiteY12" fmla="*/ 267820 h 1388265"/>
                <a:gd name="connsiteX13" fmla="*/ 2279453 w 2280552"/>
                <a:gd name="connsiteY13" fmla="*/ 282108 h 1388265"/>
                <a:gd name="connsiteX14" fmla="*/ 2208015 w 2280552"/>
                <a:gd name="connsiteY14" fmla="*/ 629770 h 1388265"/>
                <a:gd name="connsiteX15" fmla="*/ 2122290 w 2280552"/>
                <a:gd name="connsiteY15" fmla="*/ 734545 h 1388265"/>
                <a:gd name="connsiteX16" fmla="*/ 1988940 w 2280552"/>
                <a:gd name="connsiteY16" fmla="*/ 829795 h 1388265"/>
                <a:gd name="connsiteX17" fmla="*/ 1817490 w 2280552"/>
                <a:gd name="connsiteY17" fmla="*/ 915520 h 1388265"/>
                <a:gd name="connsiteX18" fmla="*/ 1807965 w 2280552"/>
                <a:gd name="connsiteY18" fmla="*/ 1048870 h 1388265"/>
                <a:gd name="connsiteX19" fmla="*/ 1865115 w 2280552"/>
                <a:gd name="connsiteY19" fmla="*/ 1196508 h 1388265"/>
                <a:gd name="connsiteX20" fmla="*/ 1927028 w 2280552"/>
                <a:gd name="connsiteY20" fmla="*/ 1282233 h 1388265"/>
                <a:gd name="connsiteX21" fmla="*/ 1765103 w 2280552"/>
                <a:gd name="connsiteY21" fmla="*/ 1282233 h 1388265"/>
                <a:gd name="connsiteX22" fmla="*/ 1750815 w 2280552"/>
                <a:gd name="connsiteY22" fmla="*/ 1277470 h 1388265"/>
                <a:gd name="connsiteX23" fmla="*/ 1688903 w 2280552"/>
                <a:gd name="connsiteY23" fmla="*/ 1186983 h 1388265"/>
                <a:gd name="connsiteX24" fmla="*/ 1617465 w 2280552"/>
                <a:gd name="connsiteY24" fmla="*/ 1025058 h 1388265"/>
                <a:gd name="connsiteX25" fmla="*/ 1617465 w 2280552"/>
                <a:gd name="connsiteY25" fmla="*/ 996483 h 1388265"/>
                <a:gd name="connsiteX26" fmla="*/ 1626990 w 2280552"/>
                <a:gd name="connsiteY26" fmla="*/ 1039345 h 1388265"/>
                <a:gd name="connsiteX27" fmla="*/ 1550791 w 2280552"/>
                <a:gd name="connsiteY27" fmla="*/ 986958 h 1388265"/>
                <a:gd name="connsiteX28" fmla="*/ 1055490 w 2280552"/>
                <a:gd name="connsiteY28" fmla="*/ 1058395 h 1388265"/>
                <a:gd name="connsiteX29" fmla="*/ 745929 w 2280552"/>
                <a:gd name="connsiteY29" fmla="*/ 1063159 h 1388265"/>
                <a:gd name="connsiteX30" fmla="*/ 745931 w 2280552"/>
                <a:gd name="connsiteY30" fmla="*/ 1260033 h 1388265"/>
                <a:gd name="connsiteX31" fmla="*/ 788790 w 2280552"/>
                <a:gd name="connsiteY31" fmla="*/ 1353670 h 1388265"/>
                <a:gd name="connsiteX32" fmla="*/ 779264 w 2280552"/>
                <a:gd name="connsiteY32" fmla="*/ 1387471 h 1388265"/>
                <a:gd name="connsiteX33" fmla="*/ 631628 w 2280552"/>
                <a:gd name="connsiteY33" fmla="*/ 1344145 h 1388265"/>
                <a:gd name="connsiteX34" fmla="*/ 541139 w 2280552"/>
                <a:gd name="connsiteY34" fmla="*/ 1120309 h 1388265"/>
                <a:gd name="connsiteX35" fmla="*/ 474465 w 2280552"/>
                <a:gd name="connsiteY35" fmla="*/ 1091731 h 1388265"/>
                <a:gd name="connsiteX36" fmla="*/ 422077 w 2280552"/>
                <a:gd name="connsiteY36" fmla="*/ 1073146 h 1388265"/>
                <a:gd name="connsiteX37" fmla="*/ 360165 w 2280552"/>
                <a:gd name="connsiteY37" fmla="*/ 1086970 h 1388265"/>
                <a:gd name="connsiteX0" fmla="*/ 360167 w 2280552"/>
                <a:gd name="connsiteY0" fmla="*/ 1096496 h 1388265"/>
                <a:gd name="connsiteX1" fmla="*/ 336353 w 2280552"/>
                <a:gd name="connsiteY1" fmla="*/ 1254123 h 1388265"/>
                <a:gd name="connsiteX2" fmla="*/ 364927 w 2280552"/>
                <a:gd name="connsiteY2" fmla="*/ 1335084 h 1388265"/>
                <a:gd name="connsiteX3" fmla="*/ 345878 w 2280552"/>
                <a:gd name="connsiteY3" fmla="*/ 1344610 h 1388265"/>
                <a:gd name="connsiteX4" fmla="*/ 288727 w 2280552"/>
                <a:gd name="connsiteY4" fmla="*/ 1349371 h 1388265"/>
                <a:gd name="connsiteX5" fmla="*/ 241107 w 2280552"/>
                <a:gd name="connsiteY5" fmla="*/ 1336234 h 1388265"/>
                <a:gd name="connsiteX6" fmla="*/ 169666 w 2280552"/>
                <a:gd name="connsiteY6" fmla="*/ 1196972 h 1388265"/>
                <a:gd name="connsiteX7" fmla="*/ 2977 w 2280552"/>
                <a:gd name="connsiteY7" fmla="*/ 496885 h 1388265"/>
                <a:gd name="connsiteX8" fmla="*/ 293490 w 2280552"/>
                <a:gd name="connsiteY8" fmla="*/ 120646 h 1388265"/>
                <a:gd name="connsiteX9" fmla="*/ 1355528 w 2280552"/>
                <a:gd name="connsiteY9" fmla="*/ 5883 h 1388265"/>
                <a:gd name="connsiteX10" fmla="*/ 1727003 w 2280552"/>
                <a:gd name="connsiteY10" fmla="*/ 24933 h 1388265"/>
                <a:gd name="connsiteX11" fmla="*/ 1950840 w 2280552"/>
                <a:gd name="connsiteY11" fmla="*/ 96370 h 1388265"/>
                <a:gd name="connsiteX12" fmla="*/ 2150865 w 2280552"/>
                <a:gd name="connsiteY12" fmla="*/ 267820 h 1388265"/>
                <a:gd name="connsiteX13" fmla="*/ 2279453 w 2280552"/>
                <a:gd name="connsiteY13" fmla="*/ 282108 h 1388265"/>
                <a:gd name="connsiteX14" fmla="*/ 2208015 w 2280552"/>
                <a:gd name="connsiteY14" fmla="*/ 629770 h 1388265"/>
                <a:gd name="connsiteX15" fmla="*/ 2122290 w 2280552"/>
                <a:gd name="connsiteY15" fmla="*/ 734545 h 1388265"/>
                <a:gd name="connsiteX16" fmla="*/ 1988940 w 2280552"/>
                <a:gd name="connsiteY16" fmla="*/ 829795 h 1388265"/>
                <a:gd name="connsiteX17" fmla="*/ 1817490 w 2280552"/>
                <a:gd name="connsiteY17" fmla="*/ 915520 h 1388265"/>
                <a:gd name="connsiteX18" fmla="*/ 1807965 w 2280552"/>
                <a:gd name="connsiteY18" fmla="*/ 1048870 h 1388265"/>
                <a:gd name="connsiteX19" fmla="*/ 1865115 w 2280552"/>
                <a:gd name="connsiteY19" fmla="*/ 1196508 h 1388265"/>
                <a:gd name="connsiteX20" fmla="*/ 1888928 w 2280552"/>
                <a:gd name="connsiteY20" fmla="*/ 1282233 h 1388265"/>
                <a:gd name="connsiteX21" fmla="*/ 1765103 w 2280552"/>
                <a:gd name="connsiteY21" fmla="*/ 1282233 h 1388265"/>
                <a:gd name="connsiteX22" fmla="*/ 1750815 w 2280552"/>
                <a:gd name="connsiteY22" fmla="*/ 1277470 h 1388265"/>
                <a:gd name="connsiteX23" fmla="*/ 1688903 w 2280552"/>
                <a:gd name="connsiteY23" fmla="*/ 1186983 h 1388265"/>
                <a:gd name="connsiteX24" fmla="*/ 1617465 w 2280552"/>
                <a:gd name="connsiteY24" fmla="*/ 1025058 h 1388265"/>
                <a:gd name="connsiteX25" fmla="*/ 1617465 w 2280552"/>
                <a:gd name="connsiteY25" fmla="*/ 996483 h 1388265"/>
                <a:gd name="connsiteX26" fmla="*/ 1626990 w 2280552"/>
                <a:gd name="connsiteY26" fmla="*/ 1039345 h 1388265"/>
                <a:gd name="connsiteX27" fmla="*/ 1550791 w 2280552"/>
                <a:gd name="connsiteY27" fmla="*/ 986958 h 1388265"/>
                <a:gd name="connsiteX28" fmla="*/ 1055490 w 2280552"/>
                <a:gd name="connsiteY28" fmla="*/ 1058395 h 1388265"/>
                <a:gd name="connsiteX29" fmla="*/ 745929 w 2280552"/>
                <a:gd name="connsiteY29" fmla="*/ 1063159 h 1388265"/>
                <a:gd name="connsiteX30" fmla="*/ 745931 w 2280552"/>
                <a:gd name="connsiteY30" fmla="*/ 1260033 h 1388265"/>
                <a:gd name="connsiteX31" fmla="*/ 788790 w 2280552"/>
                <a:gd name="connsiteY31" fmla="*/ 1353670 h 1388265"/>
                <a:gd name="connsiteX32" fmla="*/ 779264 w 2280552"/>
                <a:gd name="connsiteY32" fmla="*/ 1387471 h 1388265"/>
                <a:gd name="connsiteX33" fmla="*/ 631628 w 2280552"/>
                <a:gd name="connsiteY33" fmla="*/ 1344145 h 1388265"/>
                <a:gd name="connsiteX34" fmla="*/ 541139 w 2280552"/>
                <a:gd name="connsiteY34" fmla="*/ 1120309 h 1388265"/>
                <a:gd name="connsiteX35" fmla="*/ 474465 w 2280552"/>
                <a:gd name="connsiteY35" fmla="*/ 1091731 h 1388265"/>
                <a:gd name="connsiteX36" fmla="*/ 422077 w 2280552"/>
                <a:gd name="connsiteY36" fmla="*/ 1073146 h 1388265"/>
                <a:gd name="connsiteX37" fmla="*/ 360165 w 2280552"/>
                <a:gd name="connsiteY37" fmla="*/ 1086970 h 1388265"/>
                <a:gd name="connsiteX0" fmla="*/ 360167 w 2280552"/>
                <a:gd name="connsiteY0" fmla="*/ 1096496 h 1388265"/>
                <a:gd name="connsiteX1" fmla="*/ 336353 w 2280552"/>
                <a:gd name="connsiteY1" fmla="*/ 1254123 h 1388265"/>
                <a:gd name="connsiteX2" fmla="*/ 364927 w 2280552"/>
                <a:gd name="connsiteY2" fmla="*/ 1335084 h 1388265"/>
                <a:gd name="connsiteX3" fmla="*/ 345878 w 2280552"/>
                <a:gd name="connsiteY3" fmla="*/ 1344610 h 1388265"/>
                <a:gd name="connsiteX4" fmla="*/ 288727 w 2280552"/>
                <a:gd name="connsiteY4" fmla="*/ 1349371 h 1388265"/>
                <a:gd name="connsiteX5" fmla="*/ 241107 w 2280552"/>
                <a:gd name="connsiteY5" fmla="*/ 1336234 h 1388265"/>
                <a:gd name="connsiteX6" fmla="*/ 169666 w 2280552"/>
                <a:gd name="connsiteY6" fmla="*/ 1196972 h 1388265"/>
                <a:gd name="connsiteX7" fmla="*/ 2977 w 2280552"/>
                <a:gd name="connsiteY7" fmla="*/ 496885 h 1388265"/>
                <a:gd name="connsiteX8" fmla="*/ 293490 w 2280552"/>
                <a:gd name="connsiteY8" fmla="*/ 120646 h 1388265"/>
                <a:gd name="connsiteX9" fmla="*/ 1355528 w 2280552"/>
                <a:gd name="connsiteY9" fmla="*/ 5883 h 1388265"/>
                <a:gd name="connsiteX10" fmla="*/ 1727003 w 2280552"/>
                <a:gd name="connsiteY10" fmla="*/ 24933 h 1388265"/>
                <a:gd name="connsiteX11" fmla="*/ 1950840 w 2280552"/>
                <a:gd name="connsiteY11" fmla="*/ 96370 h 1388265"/>
                <a:gd name="connsiteX12" fmla="*/ 2150865 w 2280552"/>
                <a:gd name="connsiteY12" fmla="*/ 267820 h 1388265"/>
                <a:gd name="connsiteX13" fmla="*/ 2279453 w 2280552"/>
                <a:gd name="connsiteY13" fmla="*/ 282108 h 1388265"/>
                <a:gd name="connsiteX14" fmla="*/ 2208015 w 2280552"/>
                <a:gd name="connsiteY14" fmla="*/ 629770 h 1388265"/>
                <a:gd name="connsiteX15" fmla="*/ 2122290 w 2280552"/>
                <a:gd name="connsiteY15" fmla="*/ 734545 h 1388265"/>
                <a:gd name="connsiteX16" fmla="*/ 1988940 w 2280552"/>
                <a:gd name="connsiteY16" fmla="*/ 829795 h 1388265"/>
                <a:gd name="connsiteX17" fmla="*/ 1817490 w 2280552"/>
                <a:gd name="connsiteY17" fmla="*/ 915520 h 1388265"/>
                <a:gd name="connsiteX18" fmla="*/ 1807965 w 2280552"/>
                <a:gd name="connsiteY18" fmla="*/ 1048870 h 1388265"/>
                <a:gd name="connsiteX19" fmla="*/ 1855590 w 2280552"/>
                <a:gd name="connsiteY19" fmla="*/ 1196508 h 1388265"/>
                <a:gd name="connsiteX20" fmla="*/ 1888928 w 2280552"/>
                <a:gd name="connsiteY20" fmla="*/ 1282233 h 1388265"/>
                <a:gd name="connsiteX21" fmla="*/ 1765103 w 2280552"/>
                <a:gd name="connsiteY21" fmla="*/ 1282233 h 1388265"/>
                <a:gd name="connsiteX22" fmla="*/ 1750815 w 2280552"/>
                <a:gd name="connsiteY22" fmla="*/ 1277470 h 1388265"/>
                <a:gd name="connsiteX23" fmla="*/ 1688903 w 2280552"/>
                <a:gd name="connsiteY23" fmla="*/ 1186983 h 1388265"/>
                <a:gd name="connsiteX24" fmla="*/ 1617465 w 2280552"/>
                <a:gd name="connsiteY24" fmla="*/ 1025058 h 1388265"/>
                <a:gd name="connsiteX25" fmla="*/ 1617465 w 2280552"/>
                <a:gd name="connsiteY25" fmla="*/ 996483 h 1388265"/>
                <a:gd name="connsiteX26" fmla="*/ 1626990 w 2280552"/>
                <a:gd name="connsiteY26" fmla="*/ 1039345 h 1388265"/>
                <a:gd name="connsiteX27" fmla="*/ 1550791 w 2280552"/>
                <a:gd name="connsiteY27" fmla="*/ 986958 h 1388265"/>
                <a:gd name="connsiteX28" fmla="*/ 1055490 w 2280552"/>
                <a:gd name="connsiteY28" fmla="*/ 1058395 h 1388265"/>
                <a:gd name="connsiteX29" fmla="*/ 745929 w 2280552"/>
                <a:gd name="connsiteY29" fmla="*/ 1063159 h 1388265"/>
                <a:gd name="connsiteX30" fmla="*/ 745931 w 2280552"/>
                <a:gd name="connsiteY30" fmla="*/ 1260033 h 1388265"/>
                <a:gd name="connsiteX31" fmla="*/ 788790 w 2280552"/>
                <a:gd name="connsiteY31" fmla="*/ 1353670 h 1388265"/>
                <a:gd name="connsiteX32" fmla="*/ 779264 w 2280552"/>
                <a:gd name="connsiteY32" fmla="*/ 1387471 h 1388265"/>
                <a:gd name="connsiteX33" fmla="*/ 631628 w 2280552"/>
                <a:gd name="connsiteY33" fmla="*/ 1344145 h 1388265"/>
                <a:gd name="connsiteX34" fmla="*/ 541139 w 2280552"/>
                <a:gd name="connsiteY34" fmla="*/ 1120309 h 1388265"/>
                <a:gd name="connsiteX35" fmla="*/ 474465 w 2280552"/>
                <a:gd name="connsiteY35" fmla="*/ 1091731 h 1388265"/>
                <a:gd name="connsiteX36" fmla="*/ 422077 w 2280552"/>
                <a:gd name="connsiteY36" fmla="*/ 1073146 h 1388265"/>
                <a:gd name="connsiteX37" fmla="*/ 360165 w 2280552"/>
                <a:gd name="connsiteY37" fmla="*/ 1086970 h 138826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55590 w 2280552"/>
                <a:gd name="connsiteY19" fmla="*/ 1196508 h 1374815"/>
                <a:gd name="connsiteX20" fmla="*/ 18889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64976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88727 w 2280552"/>
                <a:gd name="connsiteY4" fmla="*/ 1349371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55590 w 2280552"/>
                <a:gd name="connsiteY19" fmla="*/ 1196508 h 1374815"/>
                <a:gd name="connsiteX20" fmla="*/ 18889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64976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98252 w 2280552"/>
                <a:gd name="connsiteY4" fmla="*/ 1358896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55590 w 2280552"/>
                <a:gd name="connsiteY19" fmla="*/ 1196508 h 1374815"/>
                <a:gd name="connsiteX20" fmla="*/ 18889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64976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45878 w 2280552"/>
                <a:gd name="connsiteY3" fmla="*/ 1344610 h 1374815"/>
                <a:gd name="connsiteX4" fmla="*/ 298252 w 2280552"/>
                <a:gd name="connsiteY4" fmla="*/ 1358896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55590 w 2280552"/>
                <a:gd name="connsiteY19" fmla="*/ 1196508 h 1374815"/>
                <a:gd name="connsiteX20" fmla="*/ 18889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64976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4815"/>
                <a:gd name="connsiteX1" fmla="*/ 336353 w 2280552"/>
                <a:gd name="connsiteY1" fmla="*/ 1254123 h 1374815"/>
                <a:gd name="connsiteX2" fmla="*/ 364927 w 2280552"/>
                <a:gd name="connsiteY2" fmla="*/ 1335084 h 1374815"/>
                <a:gd name="connsiteX3" fmla="*/ 350641 w 2280552"/>
                <a:gd name="connsiteY3" fmla="*/ 1349372 h 1374815"/>
                <a:gd name="connsiteX4" fmla="*/ 298252 w 2280552"/>
                <a:gd name="connsiteY4" fmla="*/ 1358896 h 1374815"/>
                <a:gd name="connsiteX5" fmla="*/ 241107 w 2280552"/>
                <a:gd name="connsiteY5" fmla="*/ 1336234 h 1374815"/>
                <a:gd name="connsiteX6" fmla="*/ 169666 w 2280552"/>
                <a:gd name="connsiteY6" fmla="*/ 1196972 h 1374815"/>
                <a:gd name="connsiteX7" fmla="*/ 2977 w 2280552"/>
                <a:gd name="connsiteY7" fmla="*/ 496885 h 1374815"/>
                <a:gd name="connsiteX8" fmla="*/ 293490 w 2280552"/>
                <a:gd name="connsiteY8" fmla="*/ 120646 h 1374815"/>
                <a:gd name="connsiteX9" fmla="*/ 1355528 w 2280552"/>
                <a:gd name="connsiteY9" fmla="*/ 5883 h 1374815"/>
                <a:gd name="connsiteX10" fmla="*/ 1727003 w 2280552"/>
                <a:gd name="connsiteY10" fmla="*/ 24933 h 1374815"/>
                <a:gd name="connsiteX11" fmla="*/ 1950840 w 2280552"/>
                <a:gd name="connsiteY11" fmla="*/ 96370 h 1374815"/>
                <a:gd name="connsiteX12" fmla="*/ 2150865 w 2280552"/>
                <a:gd name="connsiteY12" fmla="*/ 267820 h 1374815"/>
                <a:gd name="connsiteX13" fmla="*/ 2279453 w 2280552"/>
                <a:gd name="connsiteY13" fmla="*/ 282108 h 1374815"/>
                <a:gd name="connsiteX14" fmla="*/ 2208015 w 2280552"/>
                <a:gd name="connsiteY14" fmla="*/ 629770 h 1374815"/>
                <a:gd name="connsiteX15" fmla="*/ 2122290 w 2280552"/>
                <a:gd name="connsiteY15" fmla="*/ 734545 h 1374815"/>
                <a:gd name="connsiteX16" fmla="*/ 1988940 w 2280552"/>
                <a:gd name="connsiteY16" fmla="*/ 829795 h 1374815"/>
                <a:gd name="connsiteX17" fmla="*/ 1817490 w 2280552"/>
                <a:gd name="connsiteY17" fmla="*/ 915520 h 1374815"/>
                <a:gd name="connsiteX18" fmla="*/ 1807965 w 2280552"/>
                <a:gd name="connsiteY18" fmla="*/ 1048870 h 1374815"/>
                <a:gd name="connsiteX19" fmla="*/ 1855590 w 2280552"/>
                <a:gd name="connsiteY19" fmla="*/ 1196508 h 1374815"/>
                <a:gd name="connsiteX20" fmla="*/ 1888928 w 2280552"/>
                <a:gd name="connsiteY20" fmla="*/ 1282233 h 1374815"/>
                <a:gd name="connsiteX21" fmla="*/ 1765103 w 2280552"/>
                <a:gd name="connsiteY21" fmla="*/ 1282233 h 1374815"/>
                <a:gd name="connsiteX22" fmla="*/ 1750815 w 2280552"/>
                <a:gd name="connsiteY22" fmla="*/ 1277470 h 1374815"/>
                <a:gd name="connsiteX23" fmla="*/ 1688903 w 2280552"/>
                <a:gd name="connsiteY23" fmla="*/ 1186983 h 1374815"/>
                <a:gd name="connsiteX24" fmla="*/ 1617465 w 2280552"/>
                <a:gd name="connsiteY24" fmla="*/ 1025058 h 1374815"/>
                <a:gd name="connsiteX25" fmla="*/ 1617465 w 2280552"/>
                <a:gd name="connsiteY25" fmla="*/ 996483 h 1374815"/>
                <a:gd name="connsiteX26" fmla="*/ 1626990 w 2280552"/>
                <a:gd name="connsiteY26" fmla="*/ 1039345 h 1374815"/>
                <a:gd name="connsiteX27" fmla="*/ 1550791 w 2280552"/>
                <a:gd name="connsiteY27" fmla="*/ 986958 h 1374815"/>
                <a:gd name="connsiteX28" fmla="*/ 1055490 w 2280552"/>
                <a:gd name="connsiteY28" fmla="*/ 1058395 h 1374815"/>
                <a:gd name="connsiteX29" fmla="*/ 745929 w 2280552"/>
                <a:gd name="connsiteY29" fmla="*/ 1063159 h 1374815"/>
                <a:gd name="connsiteX30" fmla="*/ 745931 w 2280552"/>
                <a:gd name="connsiteY30" fmla="*/ 1260033 h 1374815"/>
                <a:gd name="connsiteX31" fmla="*/ 788790 w 2280552"/>
                <a:gd name="connsiteY31" fmla="*/ 1353670 h 1374815"/>
                <a:gd name="connsiteX32" fmla="*/ 764976 w 2280552"/>
                <a:gd name="connsiteY32" fmla="*/ 1373184 h 1374815"/>
                <a:gd name="connsiteX33" fmla="*/ 631628 w 2280552"/>
                <a:gd name="connsiteY33" fmla="*/ 1344145 h 1374815"/>
                <a:gd name="connsiteX34" fmla="*/ 541139 w 2280552"/>
                <a:gd name="connsiteY34" fmla="*/ 1120309 h 1374815"/>
                <a:gd name="connsiteX35" fmla="*/ 474465 w 2280552"/>
                <a:gd name="connsiteY35" fmla="*/ 1091731 h 1374815"/>
                <a:gd name="connsiteX36" fmla="*/ 422077 w 2280552"/>
                <a:gd name="connsiteY36" fmla="*/ 1073146 h 1374815"/>
                <a:gd name="connsiteX37" fmla="*/ 360165 w 2280552"/>
                <a:gd name="connsiteY37" fmla="*/ 1086970 h 1374815"/>
                <a:gd name="connsiteX0" fmla="*/ 360167 w 2280552"/>
                <a:gd name="connsiteY0" fmla="*/ 1096496 h 1370750"/>
                <a:gd name="connsiteX1" fmla="*/ 336353 w 2280552"/>
                <a:gd name="connsiteY1" fmla="*/ 1254123 h 1370750"/>
                <a:gd name="connsiteX2" fmla="*/ 364927 w 2280552"/>
                <a:gd name="connsiteY2" fmla="*/ 1335084 h 1370750"/>
                <a:gd name="connsiteX3" fmla="*/ 350641 w 2280552"/>
                <a:gd name="connsiteY3" fmla="*/ 1349372 h 1370750"/>
                <a:gd name="connsiteX4" fmla="*/ 298252 w 2280552"/>
                <a:gd name="connsiteY4" fmla="*/ 1358896 h 1370750"/>
                <a:gd name="connsiteX5" fmla="*/ 241107 w 2280552"/>
                <a:gd name="connsiteY5" fmla="*/ 133623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50641 w 2280552"/>
                <a:gd name="connsiteY3" fmla="*/ 1349372 h 1370750"/>
                <a:gd name="connsiteX4" fmla="*/ 293489 w 2280552"/>
                <a:gd name="connsiteY4" fmla="*/ 1330321 h 1370750"/>
                <a:gd name="connsiteX5" fmla="*/ 241107 w 2280552"/>
                <a:gd name="connsiteY5" fmla="*/ 133623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55403 w 2280552"/>
                <a:gd name="connsiteY3" fmla="*/ 1325559 h 1370750"/>
                <a:gd name="connsiteX4" fmla="*/ 293489 w 2280552"/>
                <a:gd name="connsiteY4" fmla="*/ 1330321 h 1370750"/>
                <a:gd name="connsiteX5" fmla="*/ 241107 w 2280552"/>
                <a:gd name="connsiteY5" fmla="*/ 133623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55403 w 2280552"/>
                <a:gd name="connsiteY3" fmla="*/ 1325559 h 1370750"/>
                <a:gd name="connsiteX4" fmla="*/ 293489 w 2280552"/>
                <a:gd name="connsiteY4" fmla="*/ 1330321 h 1370750"/>
                <a:gd name="connsiteX5" fmla="*/ 255394 w 2280552"/>
                <a:gd name="connsiteY5" fmla="*/ 131718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55403 w 2280552"/>
                <a:gd name="connsiteY3" fmla="*/ 1311272 h 1370750"/>
                <a:gd name="connsiteX4" fmla="*/ 293489 w 2280552"/>
                <a:gd name="connsiteY4" fmla="*/ 1330321 h 1370750"/>
                <a:gd name="connsiteX5" fmla="*/ 255394 w 2280552"/>
                <a:gd name="connsiteY5" fmla="*/ 131718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64928 w 2280552"/>
                <a:gd name="connsiteY3" fmla="*/ 1325559 h 1370750"/>
                <a:gd name="connsiteX4" fmla="*/ 293489 w 2280552"/>
                <a:gd name="connsiteY4" fmla="*/ 1330321 h 1370750"/>
                <a:gd name="connsiteX5" fmla="*/ 255394 w 2280552"/>
                <a:gd name="connsiteY5" fmla="*/ 131718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80552"/>
                <a:gd name="connsiteY0" fmla="*/ 1096496 h 1370750"/>
                <a:gd name="connsiteX1" fmla="*/ 336353 w 2280552"/>
                <a:gd name="connsiteY1" fmla="*/ 1254123 h 1370750"/>
                <a:gd name="connsiteX2" fmla="*/ 364927 w 2280552"/>
                <a:gd name="connsiteY2" fmla="*/ 1335084 h 1370750"/>
                <a:gd name="connsiteX3" fmla="*/ 364928 w 2280552"/>
                <a:gd name="connsiteY3" fmla="*/ 1325559 h 1370750"/>
                <a:gd name="connsiteX4" fmla="*/ 293489 w 2280552"/>
                <a:gd name="connsiteY4" fmla="*/ 1330321 h 1370750"/>
                <a:gd name="connsiteX5" fmla="*/ 255394 w 2280552"/>
                <a:gd name="connsiteY5" fmla="*/ 1317184 h 1370750"/>
                <a:gd name="connsiteX6" fmla="*/ 169666 w 2280552"/>
                <a:gd name="connsiteY6" fmla="*/ 1196972 h 1370750"/>
                <a:gd name="connsiteX7" fmla="*/ 2977 w 2280552"/>
                <a:gd name="connsiteY7" fmla="*/ 496885 h 1370750"/>
                <a:gd name="connsiteX8" fmla="*/ 293490 w 2280552"/>
                <a:gd name="connsiteY8" fmla="*/ 120646 h 1370750"/>
                <a:gd name="connsiteX9" fmla="*/ 1355528 w 2280552"/>
                <a:gd name="connsiteY9" fmla="*/ 5883 h 1370750"/>
                <a:gd name="connsiteX10" fmla="*/ 1727003 w 2280552"/>
                <a:gd name="connsiteY10" fmla="*/ 24933 h 1370750"/>
                <a:gd name="connsiteX11" fmla="*/ 1950840 w 2280552"/>
                <a:gd name="connsiteY11" fmla="*/ 96370 h 1370750"/>
                <a:gd name="connsiteX12" fmla="*/ 2150865 w 2280552"/>
                <a:gd name="connsiteY12" fmla="*/ 267820 h 1370750"/>
                <a:gd name="connsiteX13" fmla="*/ 2279453 w 2280552"/>
                <a:gd name="connsiteY13" fmla="*/ 282108 h 1370750"/>
                <a:gd name="connsiteX14" fmla="*/ 2208015 w 2280552"/>
                <a:gd name="connsiteY14" fmla="*/ 629770 h 1370750"/>
                <a:gd name="connsiteX15" fmla="*/ 2122290 w 2280552"/>
                <a:gd name="connsiteY15" fmla="*/ 734545 h 1370750"/>
                <a:gd name="connsiteX16" fmla="*/ 1988940 w 2280552"/>
                <a:gd name="connsiteY16" fmla="*/ 829795 h 1370750"/>
                <a:gd name="connsiteX17" fmla="*/ 1817490 w 2280552"/>
                <a:gd name="connsiteY17" fmla="*/ 915520 h 1370750"/>
                <a:gd name="connsiteX18" fmla="*/ 1807965 w 2280552"/>
                <a:gd name="connsiteY18" fmla="*/ 1048870 h 1370750"/>
                <a:gd name="connsiteX19" fmla="*/ 1855590 w 2280552"/>
                <a:gd name="connsiteY19" fmla="*/ 1196508 h 1370750"/>
                <a:gd name="connsiteX20" fmla="*/ 1888928 w 2280552"/>
                <a:gd name="connsiteY20" fmla="*/ 1282233 h 1370750"/>
                <a:gd name="connsiteX21" fmla="*/ 1765103 w 2280552"/>
                <a:gd name="connsiteY21" fmla="*/ 1282233 h 1370750"/>
                <a:gd name="connsiteX22" fmla="*/ 1750815 w 2280552"/>
                <a:gd name="connsiteY22" fmla="*/ 1277470 h 1370750"/>
                <a:gd name="connsiteX23" fmla="*/ 1688903 w 2280552"/>
                <a:gd name="connsiteY23" fmla="*/ 1186983 h 1370750"/>
                <a:gd name="connsiteX24" fmla="*/ 1617465 w 2280552"/>
                <a:gd name="connsiteY24" fmla="*/ 1025058 h 1370750"/>
                <a:gd name="connsiteX25" fmla="*/ 1617465 w 2280552"/>
                <a:gd name="connsiteY25" fmla="*/ 996483 h 1370750"/>
                <a:gd name="connsiteX26" fmla="*/ 1626990 w 2280552"/>
                <a:gd name="connsiteY26" fmla="*/ 1039345 h 1370750"/>
                <a:gd name="connsiteX27" fmla="*/ 1550791 w 2280552"/>
                <a:gd name="connsiteY27" fmla="*/ 986958 h 1370750"/>
                <a:gd name="connsiteX28" fmla="*/ 1055490 w 2280552"/>
                <a:gd name="connsiteY28" fmla="*/ 1058395 h 1370750"/>
                <a:gd name="connsiteX29" fmla="*/ 745929 w 2280552"/>
                <a:gd name="connsiteY29" fmla="*/ 1063159 h 1370750"/>
                <a:gd name="connsiteX30" fmla="*/ 745931 w 2280552"/>
                <a:gd name="connsiteY30" fmla="*/ 1260033 h 1370750"/>
                <a:gd name="connsiteX31" fmla="*/ 788790 w 2280552"/>
                <a:gd name="connsiteY31" fmla="*/ 1353670 h 1370750"/>
                <a:gd name="connsiteX32" fmla="*/ 764976 w 2280552"/>
                <a:gd name="connsiteY32" fmla="*/ 1368422 h 1370750"/>
                <a:gd name="connsiteX33" fmla="*/ 631628 w 2280552"/>
                <a:gd name="connsiteY33" fmla="*/ 1344145 h 1370750"/>
                <a:gd name="connsiteX34" fmla="*/ 541139 w 2280552"/>
                <a:gd name="connsiteY34" fmla="*/ 1120309 h 1370750"/>
                <a:gd name="connsiteX35" fmla="*/ 474465 w 2280552"/>
                <a:gd name="connsiteY35" fmla="*/ 1091731 h 1370750"/>
                <a:gd name="connsiteX36" fmla="*/ 422077 w 2280552"/>
                <a:gd name="connsiteY36" fmla="*/ 1073146 h 1370750"/>
                <a:gd name="connsiteX37" fmla="*/ 360165 w 2280552"/>
                <a:gd name="connsiteY37" fmla="*/ 1086970 h 1370750"/>
                <a:gd name="connsiteX0" fmla="*/ 360167 w 2266523"/>
                <a:gd name="connsiteY0" fmla="*/ 1096496 h 1370750"/>
                <a:gd name="connsiteX1" fmla="*/ 336353 w 2266523"/>
                <a:gd name="connsiteY1" fmla="*/ 1254123 h 1370750"/>
                <a:gd name="connsiteX2" fmla="*/ 364927 w 2266523"/>
                <a:gd name="connsiteY2" fmla="*/ 1335084 h 1370750"/>
                <a:gd name="connsiteX3" fmla="*/ 364928 w 2266523"/>
                <a:gd name="connsiteY3" fmla="*/ 1325559 h 1370750"/>
                <a:gd name="connsiteX4" fmla="*/ 293489 w 2266523"/>
                <a:gd name="connsiteY4" fmla="*/ 1330321 h 1370750"/>
                <a:gd name="connsiteX5" fmla="*/ 255394 w 2266523"/>
                <a:gd name="connsiteY5" fmla="*/ 1317184 h 1370750"/>
                <a:gd name="connsiteX6" fmla="*/ 169666 w 2266523"/>
                <a:gd name="connsiteY6" fmla="*/ 1196972 h 1370750"/>
                <a:gd name="connsiteX7" fmla="*/ 2977 w 2266523"/>
                <a:gd name="connsiteY7" fmla="*/ 496885 h 1370750"/>
                <a:gd name="connsiteX8" fmla="*/ 293490 w 2266523"/>
                <a:gd name="connsiteY8" fmla="*/ 120646 h 1370750"/>
                <a:gd name="connsiteX9" fmla="*/ 1355528 w 2266523"/>
                <a:gd name="connsiteY9" fmla="*/ 5883 h 1370750"/>
                <a:gd name="connsiteX10" fmla="*/ 1727003 w 2266523"/>
                <a:gd name="connsiteY10" fmla="*/ 24933 h 1370750"/>
                <a:gd name="connsiteX11" fmla="*/ 1950840 w 2266523"/>
                <a:gd name="connsiteY11" fmla="*/ 96370 h 1370750"/>
                <a:gd name="connsiteX12" fmla="*/ 2150865 w 2266523"/>
                <a:gd name="connsiteY12" fmla="*/ 267820 h 1370750"/>
                <a:gd name="connsiteX13" fmla="*/ 2265165 w 2266523"/>
                <a:gd name="connsiteY13" fmla="*/ 291633 h 1370750"/>
                <a:gd name="connsiteX14" fmla="*/ 2208015 w 2266523"/>
                <a:gd name="connsiteY14" fmla="*/ 629770 h 1370750"/>
                <a:gd name="connsiteX15" fmla="*/ 2122290 w 2266523"/>
                <a:gd name="connsiteY15" fmla="*/ 734545 h 1370750"/>
                <a:gd name="connsiteX16" fmla="*/ 1988940 w 2266523"/>
                <a:gd name="connsiteY16" fmla="*/ 829795 h 1370750"/>
                <a:gd name="connsiteX17" fmla="*/ 1817490 w 2266523"/>
                <a:gd name="connsiteY17" fmla="*/ 915520 h 1370750"/>
                <a:gd name="connsiteX18" fmla="*/ 1807965 w 2266523"/>
                <a:gd name="connsiteY18" fmla="*/ 1048870 h 1370750"/>
                <a:gd name="connsiteX19" fmla="*/ 1855590 w 2266523"/>
                <a:gd name="connsiteY19" fmla="*/ 1196508 h 1370750"/>
                <a:gd name="connsiteX20" fmla="*/ 1888928 w 2266523"/>
                <a:gd name="connsiteY20" fmla="*/ 1282233 h 1370750"/>
                <a:gd name="connsiteX21" fmla="*/ 1765103 w 2266523"/>
                <a:gd name="connsiteY21" fmla="*/ 1282233 h 1370750"/>
                <a:gd name="connsiteX22" fmla="*/ 1750815 w 2266523"/>
                <a:gd name="connsiteY22" fmla="*/ 1277470 h 1370750"/>
                <a:gd name="connsiteX23" fmla="*/ 1688903 w 2266523"/>
                <a:gd name="connsiteY23" fmla="*/ 1186983 h 1370750"/>
                <a:gd name="connsiteX24" fmla="*/ 1617465 w 2266523"/>
                <a:gd name="connsiteY24" fmla="*/ 1025058 h 1370750"/>
                <a:gd name="connsiteX25" fmla="*/ 1617465 w 2266523"/>
                <a:gd name="connsiteY25" fmla="*/ 996483 h 1370750"/>
                <a:gd name="connsiteX26" fmla="*/ 1626990 w 2266523"/>
                <a:gd name="connsiteY26" fmla="*/ 1039345 h 1370750"/>
                <a:gd name="connsiteX27" fmla="*/ 1550791 w 2266523"/>
                <a:gd name="connsiteY27" fmla="*/ 986958 h 1370750"/>
                <a:gd name="connsiteX28" fmla="*/ 1055490 w 2266523"/>
                <a:gd name="connsiteY28" fmla="*/ 1058395 h 1370750"/>
                <a:gd name="connsiteX29" fmla="*/ 745929 w 2266523"/>
                <a:gd name="connsiteY29" fmla="*/ 1063159 h 1370750"/>
                <a:gd name="connsiteX30" fmla="*/ 745931 w 2266523"/>
                <a:gd name="connsiteY30" fmla="*/ 1260033 h 1370750"/>
                <a:gd name="connsiteX31" fmla="*/ 788790 w 2266523"/>
                <a:gd name="connsiteY31" fmla="*/ 1353670 h 1370750"/>
                <a:gd name="connsiteX32" fmla="*/ 764976 w 2266523"/>
                <a:gd name="connsiteY32" fmla="*/ 1368422 h 1370750"/>
                <a:gd name="connsiteX33" fmla="*/ 631628 w 2266523"/>
                <a:gd name="connsiteY33" fmla="*/ 1344145 h 1370750"/>
                <a:gd name="connsiteX34" fmla="*/ 541139 w 2266523"/>
                <a:gd name="connsiteY34" fmla="*/ 1120309 h 1370750"/>
                <a:gd name="connsiteX35" fmla="*/ 474465 w 2266523"/>
                <a:gd name="connsiteY35" fmla="*/ 1091731 h 1370750"/>
                <a:gd name="connsiteX36" fmla="*/ 422077 w 2266523"/>
                <a:gd name="connsiteY36" fmla="*/ 1073146 h 1370750"/>
                <a:gd name="connsiteX37" fmla="*/ 360165 w 2266523"/>
                <a:gd name="connsiteY37" fmla="*/ 1086970 h 1370750"/>
                <a:gd name="connsiteX0" fmla="*/ 360167 w 2266523"/>
                <a:gd name="connsiteY0" fmla="*/ 1103485 h 1377739"/>
                <a:gd name="connsiteX1" fmla="*/ 336353 w 2266523"/>
                <a:gd name="connsiteY1" fmla="*/ 1261112 h 1377739"/>
                <a:gd name="connsiteX2" fmla="*/ 364927 w 2266523"/>
                <a:gd name="connsiteY2" fmla="*/ 1342073 h 1377739"/>
                <a:gd name="connsiteX3" fmla="*/ 364928 w 2266523"/>
                <a:gd name="connsiteY3" fmla="*/ 1332548 h 1377739"/>
                <a:gd name="connsiteX4" fmla="*/ 293489 w 2266523"/>
                <a:gd name="connsiteY4" fmla="*/ 1337310 h 1377739"/>
                <a:gd name="connsiteX5" fmla="*/ 255394 w 2266523"/>
                <a:gd name="connsiteY5" fmla="*/ 1324173 h 1377739"/>
                <a:gd name="connsiteX6" fmla="*/ 169666 w 2266523"/>
                <a:gd name="connsiteY6" fmla="*/ 1203961 h 1377739"/>
                <a:gd name="connsiteX7" fmla="*/ 2977 w 2266523"/>
                <a:gd name="connsiteY7" fmla="*/ 503874 h 1377739"/>
                <a:gd name="connsiteX8" fmla="*/ 293490 w 2266523"/>
                <a:gd name="connsiteY8" fmla="*/ 127635 h 1377739"/>
                <a:gd name="connsiteX9" fmla="*/ 1355528 w 2266523"/>
                <a:gd name="connsiteY9" fmla="*/ 12872 h 1377739"/>
                <a:gd name="connsiteX10" fmla="*/ 1750816 w 2266523"/>
                <a:gd name="connsiteY10" fmla="*/ 12872 h 1377739"/>
                <a:gd name="connsiteX11" fmla="*/ 1950840 w 2266523"/>
                <a:gd name="connsiteY11" fmla="*/ 103359 h 1377739"/>
                <a:gd name="connsiteX12" fmla="*/ 2150865 w 2266523"/>
                <a:gd name="connsiteY12" fmla="*/ 274809 h 1377739"/>
                <a:gd name="connsiteX13" fmla="*/ 2265165 w 2266523"/>
                <a:gd name="connsiteY13" fmla="*/ 298622 h 1377739"/>
                <a:gd name="connsiteX14" fmla="*/ 2208015 w 2266523"/>
                <a:gd name="connsiteY14" fmla="*/ 636759 h 1377739"/>
                <a:gd name="connsiteX15" fmla="*/ 2122290 w 2266523"/>
                <a:gd name="connsiteY15" fmla="*/ 741534 h 1377739"/>
                <a:gd name="connsiteX16" fmla="*/ 1988940 w 2266523"/>
                <a:gd name="connsiteY16" fmla="*/ 836784 h 1377739"/>
                <a:gd name="connsiteX17" fmla="*/ 1817490 w 2266523"/>
                <a:gd name="connsiteY17" fmla="*/ 922509 h 1377739"/>
                <a:gd name="connsiteX18" fmla="*/ 1807965 w 2266523"/>
                <a:gd name="connsiteY18" fmla="*/ 1055859 h 1377739"/>
                <a:gd name="connsiteX19" fmla="*/ 1855590 w 2266523"/>
                <a:gd name="connsiteY19" fmla="*/ 1203497 h 1377739"/>
                <a:gd name="connsiteX20" fmla="*/ 1888928 w 2266523"/>
                <a:gd name="connsiteY20" fmla="*/ 1289222 h 1377739"/>
                <a:gd name="connsiteX21" fmla="*/ 1765103 w 2266523"/>
                <a:gd name="connsiteY21" fmla="*/ 1289222 h 1377739"/>
                <a:gd name="connsiteX22" fmla="*/ 1750815 w 2266523"/>
                <a:gd name="connsiteY22" fmla="*/ 1284459 h 1377739"/>
                <a:gd name="connsiteX23" fmla="*/ 1688903 w 2266523"/>
                <a:gd name="connsiteY23" fmla="*/ 1193972 h 1377739"/>
                <a:gd name="connsiteX24" fmla="*/ 1617465 w 2266523"/>
                <a:gd name="connsiteY24" fmla="*/ 1032047 h 1377739"/>
                <a:gd name="connsiteX25" fmla="*/ 1617465 w 2266523"/>
                <a:gd name="connsiteY25" fmla="*/ 1003472 h 1377739"/>
                <a:gd name="connsiteX26" fmla="*/ 1626990 w 2266523"/>
                <a:gd name="connsiteY26" fmla="*/ 1046334 h 1377739"/>
                <a:gd name="connsiteX27" fmla="*/ 1550791 w 2266523"/>
                <a:gd name="connsiteY27" fmla="*/ 993947 h 1377739"/>
                <a:gd name="connsiteX28" fmla="*/ 1055490 w 2266523"/>
                <a:gd name="connsiteY28" fmla="*/ 1065384 h 1377739"/>
                <a:gd name="connsiteX29" fmla="*/ 745929 w 2266523"/>
                <a:gd name="connsiteY29" fmla="*/ 1070148 h 1377739"/>
                <a:gd name="connsiteX30" fmla="*/ 745931 w 2266523"/>
                <a:gd name="connsiteY30" fmla="*/ 1267022 h 1377739"/>
                <a:gd name="connsiteX31" fmla="*/ 788790 w 2266523"/>
                <a:gd name="connsiteY31" fmla="*/ 1360659 h 1377739"/>
                <a:gd name="connsiteX32" fmla="*/ 764976 w 2266523"/>
                <a:gd name="connsiteY32" fmla="*/ 1375411 h 1377739"/>
                <a:gd name="connsiteX33" fmla="*/ 631628 w 2266523"/>
                <a:gd name="connsiteY33" fmla="*/ 1351134 h 1377739"/>
                <a:gd name="connsiteX34" fmla="*/ 541139 w 2266523"/>
                <a:gd name="connsiteY34" fmla="*/ 1127298 h 1377739"/>
                <a:gd name="connsiteX35" fmla="*/ 474465 w 2266523"/>
                <a:gd name="connsiteY35" fmla="*/ 1098720 h 1377739"/>
                <a:gd name="connsiteX36" fmla="*/ 422077 w 2266523"/>
                <a:gd name="connsiteY36" fmla="*/ 1080135 h 1377739"/>
                <a:gd name="connsiteX37" fmla="*/ 360165 w 2266523"/>
                <a:gd name="connsiteY37" fmla="*/ 1093959 h 1377739"/>
                <a:gd name="connsiteX0" fmla="*/ 360167 w 2266523"/>
                <a:gd name="connsiteY0" fmla="*/ 1103209 h 1377463"/>
                <a:gd name="connsiteX1" fmla="*/ 336353 w 2266523"/>
                <a:gd name="connsiteY1" fmla="*/ 1260836 h 1377463"/>
                <a:gd name="connsiteX2" fmla="*/ 364927 w 2266523"/>
                <a:gd name="connsiteY2" fmla="*/ 1341797 h 1377463"/>
                <a:gd name="connsiteX3" fmla="*/ 364928 w 2266523"/>
                <a:gd name="connsiteY3" fmla="*/ 1332272 h 1377463"/>
                <a:gd name="connsiteX4" fmla="*/ 293489 w 2266523"/>
                <a:gd name="connsiteY4" fmla="*/ 1337034 h 1377463"/>
                <a:gd name="connsiteX5" fmla="*/ 255394 w 2266523"/>
                <a:gd name="connsiteY5" fmla="*/ 1323897 h 1377463"/>
                <a:gd name="connsiteX6" fmla="*/ 169666 w 2266523"/>
                <a:gd name="connsiteY6" fmla="*/ 1203685 h 1377463"/>
                <a:gd name="connsiteX7" fmla="*/ 2977 w 2266523"/>
                <a:gd name="connsiteY7" fmla="*/ 503598 h 1377463"/>
                <a:gd name="connsiteX8" fmla="*/ 293490 w 2266523"/>
                <a:gd name="connsiteY8" fmla="*/ 127359 h 1377463"/>
                <a:gd name="connsiteX9" fmla="*/ 1355528 w 2266523"/>
                <a:gd name="connsiteY9" fmla="*/ 12596 h 1377463"/>
                <a:gd name="connsiteX10" fmla="*/ 1750816 w 2266523"/>
                <a:gd name="connsiteY10" fmla="*/ 12596 h 1377463"/>
                <a:gd name="connsiteX11" fmla="*/ 1965128 w 2266523"/>
                <a:gd name="connsiteY11" fmla="*/ 98321 h 1377463"/>
                <a:gd name="connsiteX12" fmla="*/ 2150865 w 2266523"/>
                <a:gd name="connsiteY12" fmla="*/ 274533 h 1377463"/>
                <a:gd name="connsiteX13" fmla="*/ 2265165 w 2266523"/>
                <a:gd name="connsiteY13" fmla="*/ 298346 h 1377463"/>
                <a:gd name="connsiteX14" fmla="*/ 2208015 w 2266523"/>
                <a:gd name="connsiteY14" fmla="*/ 636483 h 1377463"/>
                <a:gd name="connsiteX15" fmla="*/ 2122290 w 2266523"/>
                <a:gd name="connsiteY15" fmla="*/ 741258 h 1377463"/>
                <a:gd name="connsiteX16" fmla="*/ 1988940 w 2266523"/>
                <a:gd name="connsiteY16" fmla="*/ 836508 h 1377463"/>
                <a:gd name="connsiteX17" fmla="*/ 1817490 w 2266523"/>
                <a:gd name="connsiteY17" fmla="*/ 922233 h 1377463"/>
                <a:gd name="connsiteX18" fmla="*/ 1807965 w 2266523"/>
                <a:gd name="connsiteY18" fmla="*/ 1055583 h 1377463"/>
                <a:gd name="connsiteX19" fmla="*/ 1855590 w 2266523"/>
                <a:gd name="connsiteY19" fmla="*/ 1203221 h 1377463"/>
                <a:gd name="connsiteX20" fmla="*/ 1888928 w 2266523"/>
                <a:gd name="connsiteY20" fmla="*/ 1288946 h 1377463"/>
                <a:gd name="connsiteX21" fmla="*/ 1765103 w 2266523"/>
                <a:gd name="connsiteY21" fmla="*/ 1288946 h 1377463"/>
                <a:gd name="connsiteX22" fmla="*/ 1750815 w 2266523"/>
                <a:gd name="connsiteY22" fmla="*/ 1284183 h 1377463"/>
                <a:gd name="connsiteX23" fmla="*/ 1688903 w 2266523"/>
                <a:gd name="connsiteY23" fmla="*/ 1193696 h 1377463"/>
                <a:gd name="connsiteX24" fmla="*/ 1617465 w 2266523"/>
                <a:gd name="connsiteY24" fmla="*/ 1031771 h 1377463"/>
                <a:gd name="connsiteX25" fmla="*/ 1617465 w 2266523"/>
                <a:gd name="connsiteY25" fmla="*/ 1003196 h 1377463"/>
                <a:gd name="connsiteX26" fmla="*/ 1626990 w 2266523"/>
                <a:gd name="connsiteY26" fmla="*/ 1046058 h 1377463"/>
                <a:gd name="connsiteX27" fmla="*/ 1550791 w 2266523"/>
                <a:gd name="connsiteY27" fmla="*/ 993671 h 1377463"/>
                <a:gd name="connsiteX28" fmla="*/ 1055490 w 2266523"/>
                <a:gd name="connsiteY28" fmla="*/ 1065108 h 1377463"/>
                <a:gd name="connsiteX29" fmla="*/ 745929 w 2266523"/>
                <a:gd name="connsiteY29" fmla="*/ 1069872 h 1377463"/>
                <a:gd name="connsiteX30" fmla="*/ 745931 w 2266523"/>
                <a:gd name="connsiteY30" fmla="*/ 1266746 h 1377463"/>
                <a:gd name="connsiteX31" fmla="*/ 788790 w 2266523"/>
                <a:gd name="connsiteY31" fmla="*/ 1360383 h 1377463"/>
                <a:gd name="connsiteX32" fmla="*/ 764976 w 2266523"/>
                <a:gd name="connsiteY32" fmla="*/ 1375135 h 1377463"/>
                <a:gd name="connsiteX33" fmla="*/ 631628 w 2266523"/>
                <a:gd name="connsiteY33" fmla="*/ 1350858 h 1377463"/>
                <a:gd name="connsiteX34" fmla="*/ 541139 w 2266523"/>
                <a:gd name="connsiteY34" fmla="*/ 1127022 h 1377463"/>
                <a:gd name="connsiteX35" fmla="*/ 474465 w 2266523"/>
                <a:gd name="connsiteY35" fmla="*/ 1098444 h 1377463"/>
                <a:gd name="connsiteX36" fmla="*/ 422077 w 2266523"/>
                <a:gd name="connsiteY36" fmla="*/ 1079859 h 1377463"/>
                <a:gd name="connsiteX37" fmla="*/ 360165 w 2266523"/>
                <a:gd name="connsiteY37" fmla="*/ 1093683 h 1377463"/>
                <a:gd name="connsiteX0" fmla="*/ 360167 w 2266523"/>
                <a:gd name="connsiteY0" fmla="*/ 1090689 h 1364943"/>
                <a:gd name="connsiteX1" fmla="*/ 336353 w 2266523"/>
                <a:gd name="connsiteY1" fmla="*/ 1248316 h 1364943"/>
                <a:gd name="connsiteX2" fmla="*/ 364927 w 2266523"/>
                <a:gd name="connsiteY2" fmla="*/ 1329277 h 1364943"/>
                <a:gd name="connsiteX3" fmla="*/ 364928 w 2266523"/>
                <a:gd name="connsiteY3" fmla="*/ 1319752 h 1364943"/>
                <a:gd name="connsiteX4" fmla="*/ 293489 w 2266523"/>
                <a:gd name="connsiteY4" fmla="*/ 1324514 h 1364943"/>
                <a:gd name="connsiteX5" fmla="*/ 255394 w 2266523"/>
                <a:gd name="connsiteY5" fmla="*/ 1311377 h 1364943"/>
                <a:gd name="connsiteX6" fmla="*/ 169666 w 2266523"/>
                <a:gd name="connsiteY6" fmla="*/ 1191165 h 1364943"/>
                <a:gd name="connsiteX7" fmla="*/ 2977 w 2266523"/>
                <a:gd name="connsiteY7" fmla="*/ 491078 h 1364943"/>
                <a:gd name="connsiteX8" fmla="*/ 293490 w 2266523"/>
                <a:gd name="connsiteY8" fmla="*/ 114839 h 1364943"/>
                <a:gd name="connsiteX9" fmla="*/ 1350765 w 2266523"/>
                <a:gd name="connsiteY9" fmla="*/ 71514 h 1364943"/>
                <a:gd name="connsiteX10" fmla="*/ 1750816 w 2266523"/>
                <a:gd name="connsiteY10" fmla="*/ 76 h 1364943"/>
                <a:gd name="connsiteX11" fmla="*/ 1965128 w 2266523"/>
                <a:gd name="connsiteY11" fmla="*/ 85801 h 1364943"/>
                <a:gd name="connsiteX12" fmla="*/ 2150865 w 2266523"/>
                <a:gd name="connsiteY12" fmla="*/ 262013 h 1364943"/>
                <a:gd name="connsiteX13" fmla="*/ 2265165 w 2266523"/>
                <a:gd name="connsiteY13" fmla="*/ 285826 h 1364943"/>
                <a:gd name="connsiteX14" fmla="*/ 2208015 w 2266523"/>
                <a:gd name="connsiteY14" fmla="*/ 623963 h 1364943"/>
                <a:gd name="connsiteX15" fmla="*/ 2122290 w 2266523"/>
                <a:gd name="connsiteY15" fmla="*/ 728738 h 1364943"/>
                <a:gd name="connsiteX16" fmla="*/ 1988940 w 2266523"/>
                <a:gd name="connsiteY16" fmla="*/ 823988 h 1364943"/>
                <a:gd name="connsiteX17" fmla="*/ 1817490 w 2266523"/>
                <a:gd name="connsiteY17" fmla="*/ 909713 h 1364943"/>
                <a:gd name="connsiteX18" fmla="*/ 1807965 w 2266523"/>
                <a:gd name="connsiteY18" fmla="*/ 1043063 h 1364943"/>
                <a:gd name="connsiteX19" fmla="*/ 1855590 w 2266523"/>
                <a:gd name="connsiteY19" fmla="*/ 1190701 h 1364943"/>
                <a:gd name="connsiteX20" fmla="*/ 1888928 w 2266523"/>
                <a:gd name="connsiteY20" fmla="*/ 1276426 h 1364943"/>
                <a:gd name="connsiteX21" fmla="*/ 1765103 w 2266523"/>
                <a:gd name="connsiteY21" fmla="*/ 1276426 h 1364943"/>
                <a:gd name="connsiteX22" fmla="*/ 1750815 w 2266523"/>
                <a:gd name="connsiteY22" fmla="*/ 1271663 h 1364943"/>
                <a:gd name="connsiteX23" fmla="*/ 1688903 w 2266523"/>
                <a:gd name="connsiteY23" fmla="*/ 1181176 h 1364943"/>
                <a:gd name="connsiteX24" fmla="*/ 1617465 w 2266523"/>
                <a:gd name="connsiteY24" fmla="*/ 1019251 h 1364943"/>
                <a:gd name="connsiteX25" fmla="*/ 1617465 w 2266523"/>
                <a:gd name="connsiteY25" fmla="*/ 990676 h 1364943"/>
                <a:gd name="connsiteX26" fmla="*/ 1626990 w 2266523"/>
                <a:gd name="connsiteY26" fmla="*/ 1033538 h 1364943"/>
                <a:gd name="connsiteX27" fmla="*/ 1550791 w 2266523"/>
                <a:gd name="connsiteY27" fmla="*/ 981151 h 1364943"/>
                <a:gd name="connsiteX28" fmla="*/ 1055490 w 2266523"/>
                <a:gd name="connsiteY28" fmla="*/ 1052588 h 1364943"/>
                <a:gd name="connsiteX29" fmla="*/ 745929 w 2266523"/>
                <a:gd name="connsiteY29" fmla="*/ 1057352 h 1364943"/>
                <a:gd name="connsiteX30" fmla="*/ 745931 w 2266523"/>
                <a:gd name="connsiteY30" fmla="*/ 1254226 h 1364943"/>
                <a:gd name="connsiteX31" fmla="*/ 788790 w 2266523"/>
                <a:gd name="connsiteY31" fmla="*/ 1347863 h 1364943"/>
                <a:gd name="connsiteX32" fmla="*/ 764976 w 2266523"/>
                <a:gd name="connsiteY32" fmla="*/ 1362615 h 1364943"/>
                <a:gd name="connsiteX33" fmla="*/ 631628 w 2266523"/>
                <a:gd name="connsiteY33" fmla="*/ 1338338 h 1364943"/>
                <a:gd name="connsiteX34" fmla="*/ 541139 w 2266523"/>
                <a:gd name="connsiteY34" fmla="*/ 1114502 h 1364943"/>
                <a:gd name="connsiteX35" fmla="*/ 474465 w 2266523"/>
                <a:gd name="connsiteY35" fmla="*/ 1085924 h 1364943"/>
                <a:gd name="connsiteX36" fmla="*/ 422077 w 2266523"/>
                <a:gd name="connsiteY36" fmla="*/ 1067339 h 1364943"/>
                <a:gd name="connsiteX37" fmla="*/ 360165 w 2266523"/>
                <a:gd name="connsiteY37" fmla="*/ 1081163 h 1364943"/>
                <a:gd name="connsiteX0" fmla="*/ 360167 w 2266523"/>
                <a:gd name="connsiteY0" fmla="*/ 1090689 h 1364943"/>
                <a:gd name="connsiteX1" fmla="*/ 336353 w 2266523"/>
                <a:gd name="connsiteY1" fmla="*/ 1248316 h 1364943"/>
                <a:gd name="connsiteX2" fmla="*/ 364927 w 2266523"/>
                <a:gd name="connsiteY2" fmla="*/ 1329277 h 1364943"/>
                <a:gd name="connsiteX3" fmla="*/ 364928 w 2266523"/>
                <a:gd name="connsiteY3" fmla="*/ 1319752 h 1364943"/>
                <a:gd name="connsiteX4" fmla="*/ 293489 w 2266523"/>
                <a:gd name="connsiteY4" fmla="*/ 1324514 h 1364943"/>
                <a:gd name="connsiteX5" fmla="*/ 255394 w 2266523"/>
                <a:gd name="connsiteY5" fmla="*/ 1311377 h 1364943"/>
                <a:gd name="connsiteX6" fmla="*/ 169666 w 2266523"/>
                <a:gd name="connsiteY6" fmla="*/ 1191165 h 1364943"/>
                <a:gd name="connsiteX7" fmla="*/ 2977 w 2266523"/>
                <a:gd name="connsiteY7" fmla="*/ 491078 h 1364943"/>
                <a:gd name="connsiteX8" fmla="*/ 293490 w 2266523"/>
                <a:gd name="connsiteY8" fmla="*/ 114839 h 1364943"/>
                <a:gd name="connsiteX9" fmla="*/ 1350765 w 2266523"/>
                <a:gd name="connsiteY9" fmla="*/ 71514 h 1364943"/>
                <a:gd name="connsiteX10" fmla="*/ 1803204 w 2266523"/>
                <a:gd name="connsiteY10" fmla="*/ 76 h 1364943"/>
                <a:gd name="connsiteX11" fmla="*/ 1965128 w 2266523"/>
                <a:gd name="connsiteY11" fmla="*/ 85801 h 1364943"/>
                <a:gd name="connsiteX12" fmla="*/ 2150865 w 2266523"/>
                <a:gd name="connsiteY12" fmla="*/ 262013 h 1364943"/>
                <a:gd name="connsiteX13" fmla="*/ 2265165 w 2266523"/>
                <a:gd name="connsiteY13" fmla="*/ 285826 h 1364943"/>
                <a:gd name="connsiteX14" fmla="*/ 2208015 w 2266523"/>
                <a:gd name="connsiteY14" fmla="*/ 623963 h 1364943"/>
                <a:gd name="connsiteX15" fmla="*/ 2122290 w 2266523"/>
                <a:gd name="connsiteY15" fmla="*/ 728738 h 1364943"/>
                <a:gd name="connsiteX16" fmla="*/ 1988940 w 2266523"/>
                <a:gd name="connsiteY16" fmla="*/ 823988 h 1364943"/>
                <a:gd name="connsiteX17" fmla="*/ 1817490 w 2266523"/>
                <a:gd name="connsiteY17" fmla="*/ 909713 h 1364943"/>
                <a:gd name="connsiteX18" fmla="*/ 1807965 w 2266523"/>
                <a:gd name="connsiteY18" fmla="*/ 1043063 h 1364943"/>
                <a:gd name="connsiteX19" fmla="*/ 1855590 w 2266523"/>
                <a:gd name="connsiteY19" fmla="*/ 1190701 h 1364943"/>
                <a:gd name="connsiteX20" fmla="*/ 1888928 w 2266523"/>
                <a:gd name="connsiteY20" fmla="*/ 1276426 h 1364943"/>
                <a:gd name="connsiteX21" fmla="*/ 1765103 w 2266523"/>
                <a:gd name="connsiteY21" fmla="*/ 1276426 h 1364943"/>
                <a:gd name="connsiteX22" fmla="*/ 1750815 w 2266523"/>
                <a:gd name="connsiteY22" fmla="*/ 1271663 h 1364943"/>
                <a:gd name="connsiteX23" fmla="*/ 1688903 w 2266523"/>
                <a:gd name="connsiteY23" fmla="*/ 1181176 h 1364943"/>
                <a:gd name="connsiteX24" fmla="*/ 1617465 w 2266523"/>
                <a:gd name="connsiteY24" fmla="*/ 1019251 h 1364943"/>
                <a:gd name="connsiteX25" fmla="*/ 1617465 w 2266523"/>
                <a:gd name="connsiteY25" fmla="*/ 990676 h 1364943"/>
                <a:gd name="connsiteX26" fmla="*/ 1626990 w 2266523"/>
                <a:gd name="connsiteY26" fmla="*/ 1033538 h 1364943"/>
                <a:gd name="connsiteX27" fmla="*/ 1550791 w 2266523"/>
                <a:gd name="connsiteY27" fmla="*/ 981151 h 1364943"/>
                <a:gd name="connsiteX28" fmla="*/ 1055490 w 2266523"/>
                <a:gd name="connsiteY28" fmla="*/ 1052588 h 1364943"/>
                <a:gd name="connsiteX29" fmla="*/ 745929 w 2266523"/>
                <a:gd name="connsiteY29" fmla="*/ 1057352 h 1364943"/>
                <a:gd name="connsiteX30" fmla="*/ 745931 w 2266523"/>
                <a:gd name="connsiteY30" fmla="*/ 1254226 h 1364943"/>
                <a:gd name="connsiteX31" fmla="*/ 788790 w 2266523"/>
                <a:gd name="connsiteY31" fmla="*/ 1347863 h 1364943"/>
                <a:gd name="connsiteX32" fmla="*/ 764976 w 2266523"/>
                <a:gd name="connsiteY32" fmla="*/ 1362615 h 1364943"/>
                <a:gd name="connsiteX33" fmla="*/ 631628 w 2266523"/>
                <a:gd name="connsiteY33" fmla="*/ 1338338 h 1364943"/>
                <a:gd name="connsiteX34" fmla="*/ 541139 w 2266523"/>
                <a:gd name="connsiteY34" fmla="*/ 1114502 h 1364943"/>
                <a:gd name="connsiteX35" fmla="*/ 474465 w 2266523"/>
                <a:gd name="connsiteY35" fmla="*/ 1085924 h 1364943"/>
                <a:gd name="connsiteX36" fmla="*/ 422077 w 2266523"/>
                <a:gd name="connsiteY36" fmla="*/ 1067339 h 1364943"/>
                <a:gd name="connsiteX37" fmla="*/ 360165 w 2266523"/>
                <a:gd name="connsiteY37" fmla="*/ 1081163 h 1364943"/>
                <a:gd name="connsiteX0" fmla="*/ 360167 w 2266523"/>
                <a:gd name="connsiteY0" fmla="*/ 1092073 h 1366327"/>
                <a:gd name="connsiteX1" fmla="*/ 336353 w 2266523"/>
                <a:gd name="connsiteY1" fmla="*/ 1249700 h 1366327"/>
                <a:gd name="connsiteX2" fmla="*/ 364927 w 2266523"/>
                <a:gd name="connsiteY2" fmla="*/ 1330661 h 1366327"/>
                <a:gd name="connsiteX3" fmla="*/ 364928 w 2266523"/>
                <a:gd name="connsiteY3" fmla="*/ 1321136 h 1366327"/>
                <a:gd name="connsiteX4" fmla="*/ 293489 w 2266523"/>
                <a:gd name="connsiteY4" fmla="*/ 1325898 h 1366327"/>
                <a:gd name="connsiteX5" fmla="*/ 255394 w 2266523"/>
                <a:gd name="connsiteY5" fmla="*/ 1312761 h 1366327"/>
                <a:gd name="connsiteX6" fmla="*/ 169666 w 2266523"/>
                <a:gd name="connsiteY6" fmla="*/ 1192549 h 1366327"/>
                <a:gd name="connsiteX7" fmla="*/ 2977 w 2266523"/>
                <a:gd name="connsiteY7" fmla="*/ 492462 h 1366327"/>
                <a:gd name="connsiteX8" fmla="*/ 293490 w 2266523"/>
                <a:gd name="connsiteY8" fmla="*/ 116223 h 1366327"/>
                <a:gd name="connsiteX9" fmla="*/ 1350765 w 2266523"/>
                <a:gd name="connsiteY9" fmla="*/ 72898 h 1366327"/>
                <a:gd name="connsiteX10" fmla="*/ 1803204 w 2266523"/>
                <a:gd name="connsiteY10" fmla="*/ 1460 h 1366327"/>
                <a:gd name="connsiteX11" fmla="*/ 1965128 w 2266523"/>
                <a:gd name="connsiteY11" fmla="*/ 87185 h 1366327"/>
                <a:gd name="connsiteX12" fmla="*/ 2150865 w 2266523"/>
                <a:gd name="connsiteY12" fmla="*/ 263397 h 1366327"/>
                <a:gd name="connsiteX13" fmla="*/ 2265165 w 2266523"/>
                <a:gd name="connsiteY13" fmla="*/ 287210 h 1366327"/>
                <a:gd name="connsiteX14" fmla="*/ 2208015 w 2266523"/>
                <a:gd name="connsiteY14" fmla="*/ 625347 h 1366327"/>
                <a:gd name="connsiteX15" fmla="*/ 2122290 w 2266523"/>
                <a:gd name="connsiteY15" fmla="*/ 730122 h 1366327"/>
                <a:gd name="connsiteX16" fmla="*/ 1988940 w 2266523"/>
                <a:gd name="connsiteY16" fmla="*/ 825372 h 1366327"/>
                <a:gd name="connsiteX17" fmla="*/ 1817490 w 2266523"/>
                <a:gd name="connsiteY17" fmla="*/ 911097 h 1366327"/>
                <a:gd name="connsiteX18" fmla="*/ 1807965 w 2266523"/>
                <a:gd name="connsiteY18" fmla="*/ 1044447 h 1366327"/>
                <a:gd name="connsiteX19" fmla="*/ 1855590 w 2266523"/>
                <a:gd name="connsiteY19" fmla="*/ 1192085 h 1366327"/>
                <a:gd name="connsiteX20" fmla="*/ 1888928 w 2266523"/>
                <a:gd name="connsiteY20" fmla="*/ 1277810 h 1366327"/>
                <a:gd name="connsiteX21" fmla="*/ 1765103 w 2266523"/>
                <a:gd name="connsiteY21" fmla="*/ 1277810 h 1366327"/>
                <a:gd name="connsiteX22" fmla="*/ 1750815 w 2266523"/>
                <a:gd name="connsiteY22" fmla="*/ 1273047 h 1366327"/>
                <a:gd name="connsiteX23" fmla="*/ 1688903 w 2266523"/>
                <a:gd name="connsiteY23" fmla="*/ 1182560 h 1366327"/>
                <a:gd name="connsiteX24" fmla="*/ 1617465 w 2266523"/>
                <a:gd name="connsiteY24" fmla="*/ 1020635 h 1366327"/>
                <a:gd name="connsiteX25" fmla="*/ 1617465 w 2266523"/>
                <a:gd name="connsiteY25" fmla="*/ 992060 h 1366327"/>
                <a:gd name="connsiteX26" fmla="*/ 1626990 w 2266523"/>
                <a:gd name="connsiteY26" fmla="*/ 1034922 h 1366327"/>
                <a:gd name="connsiteX27" fmla="*/ 1550791 w 2266523"/>
                <a:gd name="connsiteY27" fmla="*/ 982535 h 1366327"/>
                <a:gd name="connsiteX28" fmla="*/ 1055490 w 2266523"/>
                <a:gd name="connsiteY28" fmla="*/ 1053972 h 1366327"/>
                <a:gd name="connsiteX29" fmla="*/ 745929 w 2266523"/>
                <a:gd name="connsiteY29" fmla="*/ 1058736 h 1366327"/>
                <a:gd name="connsiteX30" fmla="*/ 745931 w 2266523"/>
                <a:gd name="connsiteY30" fmla="*/ 1255610 h 1366327"/>
                <a:gd name="connsiteX31" fmla="*/ 788790 w 2266523"/>
                <a:gd name="connsiteY31" fmla="*/ 1349247 h 1366327"/>
                <a:gd name="connsiteX32" fmla="*/ 764976 w 2266523"/>
                <a:gd name="connsiteY32" fmla="*/ 1363999 h 1366327"/>
                <a:gd name="connsiteX33" fmla="*/ 631628 w 2266523"/>
                <a:gd name="connsiteY33" fmla="*/ 1339722 h 1366327"/>
                <a:gd name="connsiteX34" fmla="*/ 541139 w 2266523"/>
                <a:gd name="connsiteY34" fmla="*/ 1115886 h 1366327"/>
                <a:gd name="connsiteX35" fmla="*/ 474465 w 2266523"/>
                <a:gd name="connsiteY35" fmla="*/ 1087308 h 1366327"/>
                <a:gd name="connsiteX36" fmla="*/ 422077 w 2266523"/>
                <a:gd name="connsiteY36" fmla="*/ 1068723 h 1366327"/>
                <a:gd name="connsiteX37" fmla="*/ 360165 w 2266523"/>
                <a:gd name="connsiteY37" fmla="*/ 1082547 h 1366327"/>
                <a:gd name="connsiteX0" fmla="*/ 360167 w 2266523"/>
                <a:gd name="connsiteY0" fmla="*/ 1068805 h 1343059"/>
                <a:gd name="connsiteX1" fmla="*/ 336353 w 2266523"/>
                <a:gd name="connsiteY1" fmla="*/ 1226432 h 1343059"/>
                <a:gd name="connsiteX2" fmla="*/ 364927 w 2266523"/>
                <a:gd name="connsiteY2" fmla="*/ 1307393 h 1343059"/>
                <a:gd name="connsiteX3" fmla="*/ 364928 w 2266523"/>
                <a:gd name="connsiteY3" fmla="*/ 1297868 h 1343059"/>
                <a:gd name="connsiteX4" fmla="*/ 293489 w 2266523"/>
                <a:gd name="connsiteY4" fmla="*/ 1302630 h 1343059"/>
                <a:gd name="connsiteX5" fmla="*/ 255394 w 2266523"/>
                <a:gd name="connsiteY5" fmla="*/ 1289493 h 1343059"/>
                <a:gd name="connsiteX6" fmla="*/ 169666 w 2266523"/>
                <a:gd name="connsiteY6" fmla="*/ 1169281 h 1343059"/>
                <a:gd name="connsiteX7" fmla="*/ 2977 w 2266523"/>
                <a:gd name="connsiteY7" fmla="*/ 469194 h 1343059"/>
                <a:gd name="connsiteX8" fmla="*/ 293490 w 2266523"/>
                <a:gd name="connsiteY8" fmla="*/ 92955 h 1343059"/>
                <a:gd name="connsiteX9" fmla="*/ 1350765 w 2266523"/>
                <a:gd name="connsiteY9" fmla="*/ 49630 h 1343059"/>
                <a:gd name="connsiteX10" fmla="*/ 1803204 w 2266523"/>
                <a:gd name="connsiteY10" fmla="*/ 2005 h 1343059"/>
                <a:gd name="connsiteX11" fmla="*/ 1965128 w 2266523"/>
                <a:gd name="connsiteY11" fmla="*/ 63917 h 1343059"/>
                <a:gd name="connsiteX12" fmla="*/ 2150865 w 2266523"/>
                <a:gd name="connsiteY12" fmla="*/ 240129 h 1343059"/>
                <a:gd name="connsiteX13" fmla="*/ 2265165 w 2266523"/>
                <a:gd name="connsiteY13" fmla="*/ 263942 h 1343059"/>
                <a:gd name="connsiteX14" fmla="*/ 2208015 w 2266523"/>
                <a:gd name="connsiteY14" fmla="*/ 602079 h 1343059"/>
                <a:gd name="connsiteX15" fmla="*/ 2122290 w 2266523"/>
                <a:gd name="connsiteY15" fmla="*/ 706854 h 1343059"/>
                <a:gd name="connsiteX16" fmla="*/ 1988940 w 2266523"/>
                <a:gd name="connsiteY16" fmla="*/ 802104 h 1343059"/>
                <a:gd name="connsiteX17" fmla="*/ 1817490 w 2266523"/>
                <a:gd name="connsiteY17" fmla="*/ 887829 h 1343059"/>
                <a:gd name="connsiteX18" fmla="*/ 1807965 w 2266523"/>
                <a:gd name="connsiteY18" fmla="*/ 1021179 h 1343059"/>
                <a:gd name="connsiteX19" fmla="*/ 1855590 w 2266523"/>
                <a:gd name="connsiteY19" fmla="*/ 1168817 h 1343059"/>
                <a:gd name="connsiteX20" fmla="*/ 1888928 w 2266523"/>
                <a:gd name="connsiteY20" fmla="*/ 1254542 h 1343059"/>
                <a:gd name="connsiteX21" fmla="*/ 1765103 w 2266523"/>
                <a:gd name="connsiteY21" fmla="*/ 1254542 h 1343059"/>
                <a:gd name="connsiteX22" fmla="*/ 1750815 w 2266523"/>
                <a:gd name="connsiteY22" fmla="*/ 1249779 h 1343059"/>
                <a:gd name="connsiteX23" fmla="*/ 1688903 w 2266523"/>
                <a:gd name="connsiteY23" fmla="*/ 1159292 h 1343059"/>
                <a:gd name="connsiteX24" fmla="*/ 1617465 w 2266523"/>
                <a:gd name="connsiteY24" fmla="*/ 997367 h 1343059"/>
                <a:gd name="connsiteX25" fmla="*/ 1617465 w 2266523"/>
                <a:gd name="connsiteY25" fmla="*/ 968792 h 1343059"/>
                <a:gd name="connsiteX26" fmla="*/ 1626990 w 2266523"/>
                <a:gd name="connsiteY26" fmla="*/ 1011654 h 1343059"/>
                <a:gd name="connsiteX27" fmla="*/ 1550791 w 2266523"/>
                <a:gd name="connsiteY27" fmla="*/ 959267 h 1343059"/>
                <a:gd name="connsiteX28" fmla="*/ 1055490 w 2266523"/>
                <a:gd name="connsiteY28" fmla="*/ 1030704 h 1343059"/>
                <a:gd name="connsiteX29" fmla="*/ 745929 w 2266523"/>
                <a:gd name="connsiteY29" fmla="*/ 1035468 h 1343059"/>
                <a:gd name="connsiteX30" fmla="*/ 745931 w 2266523"/>
                <a:gd name="connsiteY30" fmla="*/ 1232342 h 1343059"/>
                <a:gd name="connsiteX31" fmla="*/ 788790 w 2266523"/>
                <a:gd name="connsiteY31" fmla="*/ 1325979 h 1343059"/>
                <a:gd name="connsiteX32" fmla="*/ 764976 w 2266523"/>
                <a:gd name="connsiteY32" fmla="*/ 1340731 h 1343059"/>
                <a:gd name="connsiteX33" fmla="*/ 631628 w 2266523"/>
                <a:gd name="connsiteY33" fmla="*/ 1316454 h 1343059"/>
                <a:gd name="connsiteX34" fmla="*/ 541139 w 2266523"/>
                <a:gd name="connsiteY34" fmla="*/ 1092618 h 1343059"/>
                <a:gd name="connsiteX35" fmla="*/ 474465 w 2266523"/>
                <a:gd name="connsiteY35" fmla="*/ 1064040 h 1343059"/>
                <a:gd name="connsiteX36" fmla="*/ 422077 w 2266523"/>
                <a:gd name="connsiteY36" fmla="*/ 1045455 h 1343059"/>
                <a:gd name="connsiteX37" fmla="*/ 360165 w 2266523"/>
                <a:gd name="connsiteY37" fmla="*/ 1059279 h 1343059"/>
                <a:gd name="connsiteX0" fmla="*/ 360167 w 2267290"/>
                <a:gd name="connsiteY0" fmla="*/ 1068805 h 1343059"/>
                <a:gd name="connsiteX1" fmla="*/ 336353 w 2267290"/>
                <a:gd name="connsiteY1" fmla="*/ 1226432 h 1343059"/>
                <a:gd name="connsiteX2" fmla="*/ 364927 w 2267290"/>
                <a:gd name="connsiteY2" fmla="*/ 1307393 h 1343059"/>
                <a:gd name="connsiteX3" fmla="*/ 364928 w 2267290"/>
                <a:gd name="connsiteY3" fmla="*/ 1297868 h 1343059"/>
                <a:gd name="connsiteX4" fmla="*/ 293489 w 2267290"/>
                <a:gd name="connsiteY4" fmla="*/ 1302630 h 1343059"/>
                <a:gd name="connsiteX5" fmla="*/ 255394 w 2267290"/>
                <a:gd name="connsiteY5" fmla="*/ 1289493 h 1343059"/>
                <a:gd name="connsiteX6" fmla="*/ 169666 w 2267290"/>
                <a:gd name="connsiteY6" fmla="*/ 1169281 h 1343059"/>
                <a:gd name="connsiteX7" fmla="*/ 2977 w 2267290"/>
                <a:gd name="connsiteY7" fmla="*/ 469194 h 1343059"/>
                <a:gd name="connsiteX8" fmla="*/ 293490 w 2267290"/>
                <a:gd name="connsiteY8" fmla="*/ 92955 h 1343059"/>
                <a:gd name="connsiteX9" fmla="*/ 1350765 w 2267290"/>
                <a:gd name="connsiteY9" fmla="*/ 49630 h 1343059"/>
                <a:gd name="connsiteX10" fmla="*/ 1803204 w 2267290"/>
                <a:gd name="connsiteY10" fmla="*/ 2005 h 1343059"/>
                <a:gd name="connsiteX11" fmla="*/ 1965128 w 2267290"/>
                <a:gd name="connsiteY11" fmla="*/ 63917 h 1343059"/>
                <a:gd name="connsiteX12" fmla="*/ 2150865 w 2267290"/>
                <a:gd name="connsiteY12" fmla="*/ 240129 h 1343059"/>
                <a:gd name="connsiteX13" fmla="*/ 2265165 w 2267290"/>
                <a:gd name="connsiteY13" fmla="*/ 263942 h 1343059"/>
                <a:gd name="connsiteX14" fmla="*/ 2217540 w 2267290"/>
                <a:gd name="connsiteY14" fmla="*/ 592554 h 1343059"/>
                <a:gd name="connsiteX15" fmla="*/ 2122290 w 2267290"/>
                <a:gd name="connsiteY15" fmla="*/ 706854 h 1343059"/>
                <a:gd name="connsiteX16" fmla="*/ 1988940 w 2267290"/>
                <a:gd name="connsiteY16" fmla="*/ 802104 h 1343059"/>
                <a:gd name="connsiteX17" fmla="*/ 1817490 w 2267290"/>
                <a:gd name="connsiteY17" fmla="*/ 887829 h 1343059"/>
                <a:gd name="connsiteX18" fmla="*/ 1807965 w 2267290"/>
                <a:gd name="connsiteY18" fmla="*/ 1021179 h 1343059"/>
                <a:gd name="connsiteX19" fmla="*/ 1855590 w 2267290"/>
                <a:gd name="connsiteY19" fmla="*/ 1168817 h 1343059"/>
                <a:gd name="connsiteX20" fmla="*/ 1888928 w 2267290"/>
                <a:gd name="connsiteY20" fmla="*/ 1254542 h 1343059"/>
                <a:gd name="connsiteX21" fmla="*/ 1765103 w 2267290"/>
                <a:gd name="connsiteY21" fmla="*/ 1254542 h 1343059"/>
                <a:gd name="connsiteX22" fmla="*/ 1750815 w 2267290"/>
                <a:gd name="connsiteY22" fmla="*/ 1249779 h 1343059"/>
                <a:gd name="connsiteX23" fmla="*/ 1688903 w 2267290"/>
                <a:gd name="connsiteY23" fmla="*/ 1159292 h 1343059"/>
                <a:gd name="connsiteX24" fmla="*/ 1617465 w 2267290"/>
                <a:gd name="connsiteY24" fmla="*/ 997367 h 1343059"/>
                <a:gd name="connsiteX25" fmla="*/ 1617465 w 2267290"/>
                <a:gd name="connsiteY25" fmla="*/ 968792 h 1343059"/>
                <a:gd name="connsiteX26" fmla="*/ 1626990 w 2267290"/>
                <a:gd name="connsiteY26" fmla="*/ 1011654 h 1343059"/>
                <a:gd name="connsiteX27" fmla="*/ 1550791 w 2267290"/>
                <a:gd name="connsiteY27" fmla="*/ 959267 h 1343059"/>
                <a:gd name="connsiteX28" fmla="*/ 1055490 w 2267290"/>
                <a:gd name="connsiteY28" fmla="*/ 1030704 h 1343059"/>
                <a:gd name="connsiteX29" fmla="*/ 745929 w 2267290"/>
                <a:gd name="connsiteY29" fmla="*/ 1035468 h 1343059"/>
                <a:gd name="connsiteX30" fmla="*/ 745931 w 2267290"/>
                <a:gd name="connsiteY30" fmla="*/ 1232342 h 1343059"/>
                <a:gd name="connsiteX31" fmla="*/ 788790 w 2267290"/>
                <a:gd name="connsiteY31" fmla="*/ 1325979 h 1343059"/>
                <a:gd name="connsiteX32" fmla="*/ 764976 w 2267290"/>
                <a:gd name="connsiteY32" fmla="*/ 1340731 h 1343059"/>
                <a:gd name="connsiteX33" fmla="*/ 631628 w 2267290"/>
                <a:gd name="connsiteY33" fmla="*/ 1316454 h 1343059"/>
                <a:gd name="connsiteX34" fmla="*/ 541139 w 2267290"/>
                <a:gd name="connsiteY34" fmla="*/ 1092618 h 1343059"/>
                <a:gd name="connsiteX35" fmla="*/ 474465 w 2267290"/>
                <a:gd name="connsiteY35" fmla="*/ 1064040 h 1343059"/>
                <a:gd name="connsiteX36" fmla="*/ 422077 w 2267290"/>
                <a:gd name="connsiteY36" fmla="*/ 1045455 h 1343059"/>
                <a:gd name="connsiteX37" fmla="*/ 360165 w 2267290"/>
                <a:gd name="connsiteY37" fmla="*/ 1059279 h 1343059"/>
                <a:gd name="connsiteX0" fmla="*/ 360167 w 2267326"/>
                <a:gd name="connsiteY0" fmla="*/ 1068805 h 1343059"/>
                <a:gd name="connsiteX1" fmla="*/ 336353 w 2267326"/>
                <a:gd name="connsiteY1" fmla="*/ 1226432 h 1343059"/>
                <a:gd name="connsiteX2" fmla="*/ 364927 w 2267326"/>
                <a:gd name="connsiteY2" fmla="*/ 1307393 h 1343059"/>
                <a:gd name="connsiteX3" fmla="*/ 364928 w 2267326"/>
                <a:gd name="connsiteY3" fmla="*/ 1297868 h 1343059"/>
                <a:gd name="connsiteX4" fmla="*/ 293489 w 2267326"/>
                <a:gd name="connsiteY4" fmla="*/ 1302630 h 1343059"/>
                <a:gd name="connsiteX5" fmla="*/ 255394 w 2267326"/>
                <a:gd name="connsiteY5" fmla="*/ 1289493 h 1343059"/>
                <a:gd name="connsiteX6" fmla="*/ 169666 w 2267326"/>
                <a:gd name="connsiteY6" fmla="*/ 1169281 h 1343059"/>
                <a:gd name="connsiteX7" fmla="*/ 2977 w 2267326"/>
                <a:gd name="connsiteY7" fmla="*/ 469194 h 1343059"/>
                <a:gd name="connsiteX8" fmla="*/ 293490 w 2267326"/>
                <a:gd name="connsiteY8" fmla="*/ 92955 h 1343059"/>
                <a:gd name="connsiteX9" fmla="*/ 1350765 w 2267326"/>
                <a:gd name="connsiteY9" fmla="*/ 49630 h 1343059"/>
                <a:gd name="connsiteX10" fmla="*/ 1803204 w 2267326"/>
                <a:gd name="connsiteY10" fmla="*/ 2005 h 1343059"/>
                <a:gd name="connsiteX11" fmla="*/ 1965128 w 2267326"/>
                <a:gd name="connsiteY11" fmla="*/ 63917 h 1343059"/>
                <a:gd name="connsiteX12" fmla="*/ 2150865 w 2267326"/>
                <a:gd name="connsiteY12" fmla="*/ 240129 h 1343059"/>
                <a:gd name="connsiteX13" fmla="*/ 2265165 w 2267326"/>
                <a:gd name="connsiteY13" fmla="*/ 263942 h 1343059"/>
                <a:gd name="connsiteX14" fmla="*/ 2217540 w 2267326"/>
                <a:gd name="connsiteY14" fmla="*/ 592554 h 1343059"/>
                <a:gd name="connsiteX15" fmla="*/ 2117528 w 2267326"/>
                <a:gd name="connsiteY15" fmla="*/ 644942 h 1343059"/>
                <a:gd name="connsiteX16" fmla="*/ 1988940 w 2267326"/>
                <a:gd name="connsiteY16" fmla="*/ 802104 h 1343059"/>
                <a:gd name="connsiteX17" fmla="*/ 1817490 w 2267326"/>
                <a:gd name="connsiteY17" fmla="*/ 887829 h 1343059"/>
                <a:gd name="connsiteX18" fmla="*/ 1807965 w 2267326"/>
                <a:gd name="connsiteY18" fmla="*/ 1021179 h 1343059"/>
                <a:gd name="connsiteX19" fmla="*/ 1855590 w 2267326"/>
                <a:gd name="connsiteY19" fmla="*/ 1168817 h 1343059"/>
                <a:gd name="connsiteX20" fmla="*/ 1888928 w 2267326"/>
                <a:gd name="connsiteY20" fmla="*/ 1254542 h 1343059"/>
                <a:gd name="connsiteX21" fmla="*/ 1765103 w 2267326"/>
                <a:gd name="connsiteY21" fmla="*/ 1254542 h 1343059"/>
                <a:gd name="connsiteX22" fmla="*/ 1750815 w 2267326"/>
                <a:gd name="connsiteY22" fmla="*/ 1249779 h 1343059"/>
                <a:gd name="connsiteX23" fmla="*/ 1688903 w 2267326"/>
                <a:gd name="connsiteY23" fmla="*/ 1159292 h 1343059"/>
                <a:gd name="connsiteX24" fmla="*/ 1617465 w 2267326"/>
                <a:gd name="connsiteY24" fmla="*/ 997367 h 1343059"/>
                <a:gd name="connsiteX25" fmla="*/ 1617465 w 2267326"/>
                <a:gd name="connsiteY25" fmla="*/ 968792 h 1343059"/>
                <a:gd name="connsiteX26" fmla="*/ 1626990 w 2267326"/>
                <a:gd name="connsiteY26" fmla="*/ 1011654 h 1343059"/>
                <a:gd name="connsiteX27" fmla="*/ 1550791 w 2267326"/>
                <a:gd name="connsiteY27" fmla="*/ 959267 h 1343059"/>
                <a:gd name="connsiteX28" fmla="*/ 1055490 w 2267326"/>
                <a:gd name="connsiteY28" fmla="*/ 1030704 h 1343059"/>
                <a:gd name="connsiteX29" fmla="*/ 745929 w 2267326"/>
                <a:gd name="connsiteY29" fmla="*/ 1035468 h 1343059"/>
                <a:gd name="connsiteX30" fmla="*/ 745931 w 2267326"/>
                <a:gd name="connsiteY30" fmla="*/ 1232342 h 1343059"/>
                <a:gd name="connsiteX31" fmla="*/ 788790 w 2267326"/>
                <a:gd name="connsiteY31" fmla="*/ 1325979 h 1343059"/>
                <a:gd name="connsiteX32" fmla="*/ 764976 w 2267326"/>
                <a:gd name="connsiteY32" fmla="*/ 1340731 h 1343059"/>
                <a:gd name="connsiteX33" fmla="*/ 631628 w 2267326"/>
                <a:gd name="connsiteY33" fmla="*/ 1316454 h 1343059"/>
                <a:gd name="connsiteX34" fmla="*/ 541139 w 2267326"/>
                <a:gd name="connsiteY34" fmla="*/ 1092618 h 1343059"/>
                <a:gd name="connsiteX35" fmla="*/ 474465 w 2267326"/>
                <a:gd name="connsiteY35" fmla="*/ 1064040 h 1343059"/>
                <a:gd name="connsiteX36" fmla="*/ 422077 w 2267326"/>
                <a:gd name="connsiteY36" fmla="*/ 1045455 h 1343059"/>
                <a:gd name="connsiteX37" fmla="*/ 360165 w 2267326"/>
                <a:gd name="connsiteY37" fmla="*/ 1059279 h 1343059"/>
                <a:gd name="connsiteX0" fmla="*/ 360167 w 2267255"/>
                <a:gd name="connsiteY0" fmla="*/ 1068805 h 1343059"/>
                <a:gd name="connsiteX1" fmla="*/ 336353 w 2267255"/>
                <a:gd name="connsiteY1" fmla="*/ 1226432 h 1343059"/>
                <a:gd name="connsiteX2" fmla="*/ 364927 w 2267255"/>
                <a:gd name="connsiteY2" fmla="*/ 1307393 h 1343059"/>
                <a:gd name="connsiteX3" fmla="*/ 364928 w 2267255"/>
                <a:gd name="connsiteY3" fmla="*/ 1297868 h 1343059"/>
                <a:gd name="connsiteX4" fmla="*/ 293489 w 2267255"/>
                <a:gd name="connsiteY4" fmla="*/ 1302630 h 1343059"/>
                <a:gd name="connsiteX5" fmla="*/ 255394 w 2267255"/>
                <a:gd name="connsiteY5" fmla="*/ 1289493 h 1343059"/>
                <a:gd name="connsiteX6" fmla="*/ 169666 w 2267255"/>
                <a:gd name="connsiteY6" fmla="*/ 1169281 h 1343059"/>
                <a:gd name="connsiteX7" fmla="*/ 2977 w 2267255"/>
                <a:gd name="connsiteY7" fmla="*/ 469194 h 1343059"/>
                <a:gd name="connsiteX8" fmla="*/ 293490 w 2267255"/>
                <a:gd name="connsiteY8" fmla="*/ 92955 h 1343059"/>
                <a:gd name="connsiteX9" fmla="*/ 1350765 w 2267255"/>
                <a:gd name="connsiteY9" fmla="*/ 49630 h 1343059"/>
                <a:gd name="connsiteX10" fmla="*/ 1803204 w 2267255"/>
                <a:gd name="connsiteY10" fmla="*/ 2005 h 1343059"/>
                <a:gd name="connsiteX11" fmla="*/ 1965128 w 2267255"/>
                <a:gd name="connsiteY11" fmla="*/ 63917 h 1343059"/>
                <a:gd name="connsiteX12" fmla="*/ 2150865 w 2267255"/>
                <a:gd name="connsiteY12" fmla="*/ 240129 h 1343059"/>
                <a:gd name="connsiteX13" fmla="*/ 2265165 w 2267255"/>
                <a:gd name="connsiteY13" fmla="*/ 263942 h 1343059"/>
                <a:gd name="connsiteX14" fmla="*/ 2217540 w 2267255"/>
                <a:gd name="connsiteY14" fmla="*/ 592554 h 1343059"/>
                <a:gd name="connsiteX15" fmla="*/ 2127053 w 2267255"/>
                <a:gd name="connsiteY15" fmla="*/ 663992 h 1343059"/>
                <a:gd name="connsiteX16" fmla="*/ 1988940 w 2267255"/>
                <a:gd name="connsiteY16" fmla="*/ 802104 h 1343059"/>
                <a:gd name="connsiteX17" fmla="*/ 1817490 w 2267255"/>
                <a:gd name="connsiteY17" fmla="*/ 887829 h 1343059"/>
                <a:gd name="connsiteX18" fmla="*/ 1807965 w 2267255"/>
                <a:gd name="connsiteY18" fmla="*/ 1021179 h 1343059"/>
                <a:gd name="connsiteX19" fmla="*/ 1855590 w 2267255"/>
                <a:gd name="connsiteY19" fmla="*/ 1168817 h 1343059"/>
                <a:gd name="connsiteX20" fmla="*/ 1888928 w 2267255"/>
                <a:gd name="connsiteY20" fmla="*/ 1254542 h 1343059"/>
                <a:gd name="connsiteX21" fmla="*/ 1765103 w 2267255"/>
                <a:gd name="connsiteY21" fmla="*/ 1254542 h 1343059"/>
                <a:gd name="connsiteX22" fmla="*/ 1750815 w 2267255"/>
                <a:gd name="connsiteY22" fmla="*/ 1249779 h 1343059"/>
                <a:gd name="connsiteX23" fmla="*/ 1688903 w 2267255"/>
                <a:gd name="connsiteY23" fmla="*/ 1159292 h 1343059"/>
                <a:gd name="connsiteX24" fmla="*/ 1617465 w 2267255"/>
                <a:gd name="connsiteY24" fmla="*/ 997367 h 1343059"/>
                <a:gd name="connsiteX25" fmla="*/ 1617465 w 2267255"/>
                <a:gd name="connsiteY25" fmla="*/ 968792 h 1343059"/>
                <a:gd name="connsiteX26" fmla="*/ 1626990 w 2267255"/>
                <a:gd name="connsiteY26" fmla="*/ 1011654 h 1343059"/>
                <a:gd name="connsiteX27" fmla="*/ 1550791 w 2267255"/>
                <a:gd name="connsiteY27" fmla="*/ 959267 h 1343059"/>
                <a:gd name="connsiteX28" fmla="*/ 1055490 w 2267255"/>
                <a:gd name="connsiteY28" fmla="*/ 1030704 h 1343059"/>
                <a:gd name="connsiteX29" fmla="*/ 745929 w 2267255"/>
                <a:gd name="connsiteY29" fmla="*/ 1035468 h 1343059"/>
                <a:gd name="connsiteX30" fmla="*/ 745931 w 2267255"/>
                <a:gd name="connsiteY30" fmla="*/ 1232342 h 1343059"/>
                <a:gd name="connsiteX31" fmla="*/ 788790 w 2267255"/>
                <a:gd name="connsiteY31" fmla="*/ 1325979 h 1343059"/>
                <a:gd name="connsiteX32" fmla="*/ 764976 w 2267255"/>
                <a:gd name="connsiteY32" fmla="*/ 1340731 h 1343059"/>
                <a:gd name="connsiteX33" fmla="*/ 631628 w 2267255"/>
                <a:gd name="connsiteY33" fmla="*/ 1316454 h 1343059"/>
                <a:gd name="connsiteX34" fmla="*/ 541139 w 2267255"/>
                <a:gd name="connsiteY34" fmla="*/ 1092618 h 1343059"/>
                <a:gd name="connsiteX35" fmla="*/ 474465 w 2267255"/>
                <a:gd name="connsiteY35" fmla="*/ 1064040 h 1343059"/>
                <a:gd name="connsiteX36" fmla="*/ 422077 w 2267255"/>
                <a:gd name="connsiteY36" fmla="*/ 1045455 h 1343059"/>
                <a:gd name="connsiteX37" fmla="*/ 360165 w 2267255"/>
                <a:gd name="connsiteY37" fmla="*/ 1059279 h 1343059"/>
                <a:gd name="connsiteX0" fmla="*/ 360167 w 2269089"/>
                <a:gd name="connsiteY0" fmla="*/ 1068805 h 1343059"/>
                <a:gd name="connsiteX1" fmla="*/ 336353 w 2269089"/>
                <a:gd name="connsiteY1" fmla="*/ 1226432 h 1343059"/>
                <a:gd name="connsiteX2" fmla="*/ 364927 w 2269089"/>
                <a:gd name="connsiteY2" fmla="*/ 1307393 h 1343059"/>
                <a:gd name="connsiteX3" fmla="*/ 364928 w 2269089"/>
                <a:gd name="connsiteY3" fmla="*/ 1297868 h 1343059"/>
                <a:gd name="connsiteX4" fmla="*/ 293489 w 2269089"/>
                <a:gd name="connsiteY4" fmla="*/ 1302630 h 1343059"/>
                <a:gd name="connsiteX5" fmla="*/ 255394 w 2269089"/>
                <a:gd name="connsiteY5" fmla="*/ 1289493 h 1343059"/>
                <a:gd name="connsiteX6" fmla="*/ 169666 w 2269089"/>
                <a:gd name="connsiteY6" fmla="*/ 1169281 h 1343059"/>
                <a:gd name="connsiteX7" fmla="*/ 2977 w 2269089"/>
                <a:gd name="connsiteY7" fmla="*/ 469194 h 1343059"/>
                <a:gd name="connsiteX8" fmla="*/ 293490 w 2269089"/>
                <a:gd name="connsiteY8" fmla="*/ 92955 h 1343059"/>
                <a:gd name="connsiteX9" fmla="*/ 1350765 w 2269089"/>
                <a:gd name="connsiteY9" fmla="*/ 49630 h 1343059"/>
                <a:gd name="connsiteX10" fmla="*/ 1803204 w 2269089"/>
                <a:gd name="connsiteY10" fmla="*/ 2005 h 1343059"/>
                <a:gd name="connsiteX11" fmla="*/ 1965128 w 2269089"/>
                <a:gd name="connsiteY11" fmla="*/ 63917 h 1343059"/>
                <a:gd name="connsiteX12" fmla="*/ 2150865 w 2269089"/>
                <a:gd name="connsiteY12" fmla="*/ 240129 h 1343059"/>
                <a:gd name="connsiteX13" fmla="*/ 2265165 w 2269089"/>
                <a:gd name="connsiteY13" fmla="*/ 263942 h 1343059"/>
                <a:gd name="connsiteX14" fmla="*/ 2231828 w 2269089"/>
                <a:gd name="connsiteY14" fmla="*/ 573504 h 1343059"/>
                <a:gd name="connsiteX15" fmla="*/ 2127053 w 2269089"/>
                <a:gd name="connsiteY15" fmla="*/ 663992 h 1343059"/>
                <a:gd name="connsiteX16" fmla="*/ 1988940 w 2269089"/>
                <a:gd name="connsiteY16" fmla="*/ 802104 h 1343059"/>
                <a:gd name="connsiteX17" fmla="*/ 1817490 w 2269089"/>
                <a:gd name="connsiteY17" fmla="*/ 887829 h 1343059"/>
                <a:gd name="connsiteX18" fmla="*/ 1807965 w 2269089"/>
                <a:gd name="connsiteY18" fmla="*/ 1021179 h 1343059"/>
                <a:gd name="connsiteX19" fmla="*/ 1855590 w 2269089"/>
                <a:gd name="connsiteY19" fmla="*/ 1168817 h 1343059"/>
                <a:gd name="connsiteX20" fmla="*/ 1888928 w 2269089"/>
                <a:gd name="connsiteY20" fmla="*/ 1254542 h 1343059"/>
                <a:gd name="connsiteX21" fmla="*/ 1765103 w 2269089"/>
                <a:gd name="connsiteY21" fmla="*/ 1254542 h 1343059"/>
                <a:gd name="connsiteX22" fmla="*/ 1750815 w 2269089"/>
                <a:gd name="connsiteY22" fmla="*/ 1249779 h 1343059"/>
                <a:gd name="connsiteX23" fmla="*/ 1688903 w 2269089"/>
                <a:gd name="connsiteY23" fmla="*/ 1159292 h 1343059"/>
                <a:gd name="connsiteX24" fmla="*/ 1617465 w 2269089"/>
                <a:gd name="connsiteY24" fmla="*/ 997367 h 1343059"/>
                <a:gd name="connsiteX25" fmla="*/ 1617465 w 2269089"/>
                <a:gd name="connsiteY25" fmla="*/ 968792 h 1343059"/>
                <a:gd name="connsiteX26" fmla="*/ 1626990 w 2269089"/>
                <a:gd name="connsiteY26" fmla="*/ 1011654 h 1343059"/>
                <a:gd name="connsiteX27" fmla="*/ 1550791 w 2269089"/>
                <a:gd name="connsiteY27" fmla="*/ 959267 h 1343059"/>
                <a:gd name="connsiteX28" fmla="*/ 1055490 w 2269089"/>
                <a:gd name="connsiteY28" fmla="*/ 1030704 h 1343059"/>
                <a:gd name="connsiteX29" fmla="*/ 745929 w 2269089"/>
                <a:gd name="connsiteY29" fmla="*/ 1035468 h 1343059"/>
                <a:gd name="connsiteX30" fmla="*/ 745931 w 2269089"/>
                <a:gd name="connsiteY30" fmla="*/ 1232342 h 1343059"/>
                <a:gd name="connsiteX31" fmla="*/ 788790 w 2269089"/>
                <a:gd name="connsiteY31" fmla="*/ 1325979 h 1343059"/>
                <a:gd name="connsiteX32" fmla="*/ 764976 w 2269089"/>
                <a:gd name="connsiteY32" fmla="*/ 1340731 h 1343059"/>
                <a:gd name="connsiteX33" fmla="*/ 631628 w 2269089"/>
                <a:gd name="connsiteY33" fmla="*/ 1316454 h 1343059"/>
                <a:gd name="connsiteX34" fmla="*/ 541139 w 2269089"/>
                <a:gd name="connsiteY34" fmla="*/ 1092618 h 1343059"/>
                <a:gd name="connsiteX35" fmla="*/ 474465 w 2269089"/>
                <a:gd name="connsiteY35" fmla="*/ 1064040 h 1343059"/>
                <a:gd name="connsiteX36" fmla="*/ 422077 w 2269089"/>
                <a:gd name="connsiteY36" fmla="*/ 1045455 h 1343059"/>
                <a:gd name="connsiteX37" fmla="*/ 360165 w 2269089"/>
                <a:gd name="connsiteY37" fmla="*/ 1059279 h 1343059"/>
                <a:gd name="connsiteX0" fmla="*/ 360167 w 2269089"/>
                <a:gd name="connsiteY0" fmla="*/ 1068805 h 1343059"/>
                <a:gd name="connsiteX1" fmla="*/ 336353 w 2269089"/>
                <a:gd name="connsiteY1" fmla="*/ 1226432 h 1343059"/>
                <a:gd name="connsiteX2" fmla="*/ 364927 w 2269089"/>
                <a:gd name="connsiteY2" fmla="*/ 1307393 h 1343059"/>
                <a:gd name="connsiteX3" fmla="*/ 364928 w 2269089"/>
                <a:gd name="connsiteY3" fmla="*/ 1297868 h 1343059"/>
                <a:gd name="connsiteX4" fmla="*/ 293489 w 2269089"/>
                <a:gd name="connsiteY4" fmla="*/ 1302630 h 1343059"/>
                <a:gd name="connsiteX5" fmla="*/ 255394 w 2269089"/>
                <a:gd name="connsiteY5" fmla="*/ 1289493 h 1343059"/>
                <a:gd name="connsiteX6" fmla="*/ 169666 w 2269089"/>
                <a:gd name="connsiteY6" fmla="*/ 1169281 h 1343059"/>
                <a:gd name="connsiteX7" fmla="*/ 2977 w 2269089"/>
                <a:gd name="connsiteY7" fmla="*/ 469194 h 1343059"/>
                <a:gd name="connsiteX8" fmla="*/ 293490 w 2269089"/>
                <a:gd name="connsiteY8" fmla="*/ 92955 h 1343059"/>
                <a:gd name="connsiteX9" fmla="*/ 1350765 w 2269089"/>
                <a:gd name="connsiteY9" fmla="*/ 49630 h 1343059"/>
                <a:gd name="connsiteX10" fmla="*/ 1803204 w 2269089"/>
                <a:gd name="connsiteY10" fmla="*/ 2005 h 1343059"/>
                <a:gd name="connsiteX11" fmla="*/ 1965128 w 2269089"/>
                <a:gd name="connsiteY11" fmla="*/ 63917 h 1343059"/>
                <a:gd name="connsiteX12" fmla="*/ 2150865 w 2269089"/>
                <a:gd name="connsiteY12" fmla="*/ 240129 h 1343059"/>
                <a:gd name="connsiteX13" fmla="*/ 2265165 w 2269089"/>
                <a:gd name="connsiteY13" fmla="*/ 263942 h 1343059"/>
                <a:gd name="connsiteX14" fmla="*/ 2231828 w 2269089"/>
                <a:gd name="connsiteY14" fmla="*/ 573504 h 1343059"/>
                <a:gd name="connsiteX15" fmla="*/ 2127053 w 2269089"/>
                <a:gd name="connsiteY15" fmla="*/ 663992 h 1343059"/>
                <a:gd name="connsiteX16" fmla="*/ 1988940 w 2269089"/>
                <a:gd name="connsiteY16" fmla="*/ 802104 h 1343059"/>
                <a:gd name="connsiteX17" fmla="*/ 1817490 w 2269089"/>
                <a:gd name="connsiteY17" fmla="*/ 887829 h 1343059"/>
                <a:gd name="connsiteX18" fmla="*/ 1807965 w 2269089"/>
                <a:gd name="connsiteY18" fmla="*/ 1021179 h 1343059"/>
                <a:gd name="connsiteX19" fmla="*/ 1855590 w 2269089"/>
                <a:gd name="connsiteY19" fmla="*/ 1168817 h 1343059"/>
                <a:gd name="connsiteX20" fmla="*/ 1888928 w 2269089"/>
                <a:gd name="connsiteY20" fmla="*/ 1254542 h 1343059"/>
                <a:gd name="connsiteX21" fmla="*/ 1765103 w 2269089"/>
                <a:gd name="connsiteY21" fmla="*/ 1254542 h 1343059"/>
                <a:gd name="connsiteX22" fmla="*/ 1750815 w 2269089"/>
                <a:gd name="connsiteY22" fmla="*/ 1249779 h 1343059"/>
                <a:gd name="connsiteX23" fmla="*/ 1688903 w 2269089"/>
                <a:gd name="connsiteY23" fmla="*/ 1159292 h 1343059"/>
                <a:gd name="connsiteX24" fmla="*/ 1617465 w 2269089"/>
                <a:gd name="connsiteY24" fmla="*/ 997367 h 1343059"/>
                <a:gd name="connsiteX25" fmla="*/ 1617465 w 2269089"/>
                <a:gd name="connsiteY25" fmla="*/ 968792 h 1343059"/>
                <a:gd name="connsiteX26" fmla="*/ 1626990 w 2269089"/>
                <a:gd name="connsiteY26" fmla="*/ 1011654 h 1343059"/>
                <a:gd name="connsiteX27" fmla="*/ 1550791 w 2269089"/>
                <a:gd name="connsiteY27" fmla="*/ 959267 h 1343059"/>
                <a:gd name="connsiteX28" fmla="*/ 1055490 w 2269089"/>
                <a:gd name="connsiteY28" fmla="*/ 1030704 h 1343059"/>
                <a:gd name="connsiteX29" fmla="*/ 745929 w 2269089"/>
                <a:gd name="connsiteY29" fmla="*/ 1035468 h 1343059"/>
                <a:gd name="connsiteX30" fmla="*/ 745931 w 2269089"/>
                <a:gd name="connsiteY30" fmla="*/ 1232342 h 1343059"/>
                <a:gd name="connsiteX31" fmla="*/ 788790 w 2269089"/>
                <a:gd name="connsiteY31" fmla="*/ 1325979 h 1343059"/>
                <a:gd name="connsiteX32" fmla="*/ 764976 w 2269089"/>
                <a:gd name="connsiteY32" fmla="*/ 1340731 h 1343059"/>
                <a:gd name="connsiteX33" fmla="*/ 631628 w 2269089"/>
                <a:gd name="connsiteY33" fmla="*/ 1316454 h 1343059"/>
                <a:gd name="connsiteX34" fmla="*/ 541139 w 2269089"/>
                <a:gd name="connsiteY34" fmla="*/ 1092618 h 1343059"/>
                <a:gd name="connsiteX35" fmla="*/ 474465 w 2269089"/>
                <a:gd name="connsiteY35" fmla="*/ 1064040 h 1343059"/>
                <a:gd name="connsiteX36" fmla="*/ 422077 w 2269089"/>
                <a:gd name="connsiteY36" fmla="*/ 1045455 h 1343059"/>
                <a:gd name="connsiteX37" fmla="*/ 360165 w 2269089"/>
                <a:gd name="connsiteY37" fmla="*/ 1059279 h 1343059"/>
                <a:gd name="connsiteX0" fmla="*/ 360167 w 2271079"/>
                <a:gd name="connsiteY0" fmla="*/ 1068805 h 1343059"/>
                <a:gd name="connsiteX1" fmla="*/ 336353 w 2271079"/>
                <a:gd name="connsiteY1" fmla="*/ 1226432 h 1343059"/>
                <a:gd name="connsiteX2" fmla="*/ 364927 w 2271079"/>
                <a:gd name="connsiteY2" fmla="*/ 1307393 h 1343059"/>
                <a:gd name="connsiteX3" fmla="*/ 364928 w 2271079"/>
                <a:gd name="connsiteY3" fmla="*/ 1297868 h 1343059"/>
                <a:gd name="connsiteX4" fmla="*/ 293489 w 2271079"/>
                <a:gd name="connsiteY4" fmla="*/ 1302630 h 1343059"/>
                <a:gd name="connsiteX5" fmla="*/ 255394 w 2271079"/>
                <a:gd name="connsiteY5" fmla="*/ 1289493 h 1343059"/>
                <a:gd name="connsiteX6" fmla="*/ 169666 w 2271079"/>
                <a:gd name="connsiteY6" fmla="*/ 1169281 h 1343059"/>
                <a:gd name="connsiteX7" fmla="*/ 2977 w 2271079"/>
                <a:gd name="connsiteY7" fmla="*/ 469194 h 1343059"/>
                <a:gd name="connsiteX8" fmla="*/ 293490 w 2271079"/>
                <a:gd name="connsiteY8" fmla="*/ 92955 h 1343059"/>
                <a:gd name="connsiteX9" fmla="*/ 1350765 w 2271079"/>
                <a:gd name="connsiteY9" fmla="*/ 49630 h 1343059"/>
                <a:gd name="connsiteX10" fmla="*/ 1803204 w 2271079"/>
                <a:gd name="connsiteY10" fmla="*/ 2005 h 1343059"/>
                <a:gd name="connsiteX11" fmla="*/ 1965128 w 2271079"/>
                <a:gd name="connsiteY11" fmla="*/ 63917 h 1343059"/>
                <a:gd name="connsiteX12" fmla="*/ 2150865 w 2271079"/>
                <a:gd name="connsiteY12" fmla="*/ 240129 h 1343059"/>
                <a:gd name="connsiteX13" fmla="*/ 2265165 w 2271079"/>
                <a:gd name="connsiteY13" fmla="*/ 263942 h 1343059"/>
                <a:gd name="connsiteX14" fmla="*/ 2241353 w 2271079"/>
                <a:gd name="connsiteY14" fmla="*/ 497304 h 1343059"/>
                <a:gd name="connsiteX15" fmla="*/ 2127053 w 2271079"/>
                <a:gd name="connsiteY15" fmla="*/ 663992 h 1343059"/>
                <a:gd name="connsiteX16" fmla="*/ 1988940 w 2271079"/>
                <a:gd name="connsiteY16" fmla="*/ 802104 h 1343059"/>
                <a:gd name="connsiteX17" fmla="*/ 1817490 w 2271079"/>
                <a:gd name="connsiteY17" fmla="*/ 887829 h 1343059"/>
                <a:gd name="connsiteX18" fmla="*/ 1807965 w 2271079"/>
                <a:gd name="connsiteY18" fmla="*/ 1021179 h 1343059"/>
                <a:gd name="connsiteX19" fmla="*/ 1855590 w 2271079"/>
                <a:gd name="connsiteY19" fmla="*/ 1168817 h 1343059"/>
                <a:gd name="connsiteX20" fmla="*/ 1888928 w 2271079"/>
                <a:gd name="connsiteY20" fmla="*/ 1254542 h 1343059"/>
                <a:gd name="connsiteX21" fmla="*/ 1765103 w 2271079"/>
                <a:gd name="connsiteY21" fmla="*/ 1254542 h 1343059"/>
                <a:gd name="connsiteX22" fmla="*/ 1750815 w 2271079"/>
                <a:gd name="connsiteY22" fmla="*/ 1249779 h 1343059"/>
                <a:gd name="connsiteX23" fmla="*/ 1688903 w 2271079"/>
                <a:gd name="connsiteY23" fmla="*/ 1159292 h 1343059"/>
                <a:gd name="connsiteX24" fmla="*/ 1617465 w 2271079"/>
                <a:gd name="connsiteY24" fmla="*/ 997367 h 1343059"/>
                <a:gd name="connsiteX25" fmla="*/ 1617465 w 2271079"/>
                <a:gd name="connsiteY25" fmla="*/ 968792 h 1343059"/>
                <a:gd name="connsiteX26" fmla="*/ 1626990 w 2271079"/>
                <a:gd name="connsiteY26" fmla="*/ 1011654 h 1343059"/>
                <a:gd name="connsiteX27" fmla="*/ 1550791 w 2271079"/>
                <a:gd name="connsiteY27" fmla="*/ 959267 h 1343059"/>
                <a:gd name="connsiteX28" fmla="*/ 1055490 w 2271079"/>
                <a:gd name="connsiteY28" fmla="*/ 1030704 h 1343059"/>
                <a:gd name="connsiteX29" fmla="*/ 745929 w 2271079"/>
                <a:gd name="connsiteY29" fmla="*/ 1035468 h 1343059"/>
                <a:gd name="connsiteX30" fmla="*/ 745931 w 2271079"/>
                <a:gd name="connsiteY30" fmla="*/ 1232342 h 1343059"/>
                <a:gd name="connsiteX31" fmla="*/ 788790 w 2271079"/>
                <a:gd name="connsiteY31" fmla="*/ 1325979 h 1343059"/>
                <a:gd name="connsiteX32" fmla="*/ 764976 w 2271079"/>
                <a:gd name="connsiteY32" fmla="*/ 1340731 h 1343059"/>
                <a:gd name="connsiteX33" fmla="*/ 631628 w 2271079"/>
                <a:gd name="connsiteY33" fmla="*/ 1316454 h 1343059"/>
                <a:gd name="connsiteX34" fmla="*/ 541139 w 2271079"/>
                <a:gd name="connsiteY34" fmla="*/ 1092618 h 1343059"/>
                <a:gd name="connsiteX35" fmla="*/ 474465 w 2271079"/>
                <a:gd name="connsiteY35" fmla="*/ 1064040 h 1343059"/>
                <a:gd name="connsiteX36" fmla="*/ 422077 w 2271079"/>
                <a:gd name="connsiteY36" fmla="*/ 1045455 h 1343059"/>
                <a:gd name="connsiteX37" fmla="*/ 360165 w 2271079"/>
                <a:gd name="connsiteY37" fmla="*/ 1059279 h 1343059"/>
                <a:gd name="connsiteX0" fmla="*/ 360167 w 2281837"/>
                <a:gd name="connsiteY0" fmla="*/ 1068805 h 1343059"/>
                <a:gd name="connsiteX1" fmla="*/ 336353 w 2281837"/>
                <a:gd name="connsiteY1" fmla="*/ 1226432 h 1343059"/>
                <a:gd name="connsiteX2" fmla="*/ 364927 w 2281837"/>
                <a:gd name="connsiteY2" fmla="*/ 1307393 h 1343059"/>
                <a:gd name="connsiteX3" fmla="*/ 364928 w 2281837"/>
                <a:gd name="connsiteY3" fmla="*/ 1297868 h 1343059"/>
                <a:gd name="connsiteX4" fmla="*/ 293489 w 2281837"/>
                <a:gd name="connsiteY4" fmla="*/ 1302630 h 1343059"/>
                <a:gd name="connsiteX5" fmla="*/ 255394 w 2281837"/>
                <a:gd name="connsiteY5" fmla="*/ 1289493 h 1343059"/>
                <a:gd name="connsiteX6" fmla="*/ 169666 w 2281837"/>
                <a:gd name="connsiteY6" fmla="*/ 1169281 h 1343059"/>
                <a:gd name="connsiteX7" fmla="*/ 2977 w 2281837"/>
                <a:gd name="connsiteY7" fmla="*/ 469194 h 1343059"/>
                <a:gd name="connsiteX8" fmla="*/ 293490 w 2281837"/>
                <a:gd name="connsiteY8" fmla="*/ 92955 h 1343059"/>
                <a:gd name="connsiteX9" fmla="*/ 1350765 w 2281837"/>
                <a:gd name="connsiteY9" fmla="*/ 49630 h 1343059"/>
                <a:gd name="connsiteX10" fmla="*/ 1803204 w 2281837"/>
                <a:gd name="connsiteY10" fmla="*/ 2005 h 1343059"/>
                <a:gd name="connsiteX11" fmla="*/ 1965128 w 2281837"/>
                <a:gd name="connsiteY11" fmla="*/ 63917 h 1343059"/>
                <a:gd name="connsiteX12" fmla="*/ 2150865 w 2281837"/>
                <a:gd name="connsiteY12" fmla="*/ 240129 h 1343059"/>
                <a:gd name="connsiteX13" fmla="*/ 2265165 w 2281837"/>
                <a:gd name="connsiteY13" fmla="*/ 263942 h 1343059"/>
                <a:gd name="connsiteX14" fmla="*/ 2241353 w 2281837"/>
                <a:gd name="connsiteY14" fmla="*/ 497304 h 1343059"/>
                <a:gd name="connsiteX15" fmla="*/ 2127053 w 2281837"/>
                <a:gd name="connsiteY15" fmla="*/ 663992 h 1343059"/>
                <a:gd name="connsiteX16" fmla="*/ 1988940 w 2281837"/>
                <a:gd name="connsiteY16" fmla="*/ 802104 h 1343059"/>
                <a:gd name="connsiteX17" fmla="*/ 1817490 w 2281837"/>
                <a:gd name="connsiteY17" fmla="*/ 887829 h 1343059"/>
                <a:gd name="connsiteX18" fmla="*/ 1807965 w 2281837"/>
                <a:gd name="connsiteY18" fmla="*/ 1021179 h 1343059"/>
                <a:gd name="connsiteX19" fmla="*/ 1855590 w 2281837"/>
                <a:gd name="connsiteY19" fmla="*/ 1168817 h 1343059"/>
                <a:gd name="connsiteX20" fmla="*/ 1888928 w 2281837"/>
                <a:gd name="connsiteY20" fmla="*/ 1254542 h 1343059"/>
                <a:gd name="connsiteX21" fmla="*/ 1765103 w 2281837"/>
                <a:gd name="connsiteY21" fmla="*/ 1254542 h 1343059"/>
                <a:gd name="connsiteX22" fmla="*/ 1750815 w 2281837"/>
                <a:gd name="connsiteY22" fmla="*/ 1249779 h 1343059"/>
                <a:gd name="connsiteX23" fmla="*/ 1688903 w 2281837"/>
                <a:gd name="connsiteY23" fmla="*/ 1159292 h 1343059"/>
                <a:gd name="connsiteX24" fmla="*/ 1617465 w 2281837"/>
                <a:gd name="connsiteY24" fmla="*/ 997367 h 1343059"/>
                <a:gd name="connsiteX25" fmla="*/ 1617465 w 2281837"/>
                <a:gd name="connsiteY25" fmla="*/ 968792 h 1343059"/>
                <a:gd name="connsiteX26" fmla="*/ 1626990 w 2281837"/>
                <a:gd name="connsiteY26" fmla="*/ 1011654 h 1343059"/>
                <a:gd name="connsiteX27" fmla="*/ 1550791 w 2281837"/>
                <a:gd name="connsiteY27" fmla="*/ 959267 h 1343059"/>
                <a:gd name="connsiteX28" fmla="*/ 1055490 w 2281837"/>
                <a:gd name="connsiteY28" fmla="*/ 1030704 h 1343059"/>
                <a:gd name="connsiteX29" fmla="*/ 745929 w 2281837"/>
                <a:gd name="connsiteY29" fmla="*/ 1035468 h 1343059"/>
                <a:gd name="connsiteX30" fmla="*/ 745931 w 2281837"/>
                <a:gd name="connsiteY30" fmla="*/ 1232342 h 1343059"/>
                <a:gd name="connsiteX31" fmla="*/ 788790 w 2281837"/>
                <a:gd name="connsiteY31" fmla="*/ 1325979 h 1343059"/>
                <a:gd name="connsiteX32" fmla="*/ 764976 w 2281837"/>
                <a:gd name="connsiteY32" fmla="*/ 1340731 h 1343059"/>
                <a:gd name="connsiteX33" fmla="*/ 631628 w 2281837"/>
                <a:gd name="connsiteY33" fmla="*/ 1316454 h 1343059"/>
                <a:gd name="connsiteX34" fmla="*/ 541139 w 2281837"/>
                <a:gd name="connsiteY34" fmla="*/ 1092618 h 1343059"/>
                <a:gd name="connsiteX35" fmla="*/ 474465 w 2281837"/>
                <a:gd name="connsiteY35" fmla="*/ 1064040 h 1343059"/>
                <a:gd name="connsiteX36" fmla="*/ 422077 w 2281837"/>
                <a:gd name="connsiteY36" fmla="*/ 1045455 h 1343059"/>
                <a:gd name="connsiteX37" fmla="*/ 360165 w 2281837"/>
                <a:gd name="connsiteY37" fmla="*/ 1059279 h 1343059"/>
                <a:gd name="connsiteX0" fmla="*/ 360167 w 2281837"/>
                <a:gd name="connsiteY0" fmla="*/ 1068561 h 1342815"/>
                <a:gd name="connsiteX1" fmla="*/ 336353 w 2281837"/>
                <a:gd name="connsiteY1" fmla="*/ 1226188 h 1342815"/>
                <a:gd name="connsiteX2" fmla="*/ 364927 w 2281837"/>
                <a:gd name="connsiteY2" fmla="*/ 1307149 h 1342815"/>
                <a:gd name="connsiteX3" fmla="*/ 364928 w 2281837"/>
                <a:gd name="connsiteY3" fmla="*/ 1297624 h 1342815"/>
                <a:gd name="connsiteX4" fmla="*/ 293489 w 2281837"/>
                <a:gd name="connsiteY4" fmla="*/ 1302386 h 1342815"/>
                <a:gd name="connsiteX5" fmla="*/ 255394 w 2281837"/>
                <a:gd name="connsiteY5" fmla="*/ 1289249 h 1342815"/>
                <a:gd name="connsiteX6" fmla="*/ 169666 w 2281837"/>
                <a:gd name="connsiteY6" fmla="*/ 1169037 h 1342815"/>
                <a:gd name="connsiteX7" fmla="*/ 2977 w 2281837"/>
                <a:gd name="connsiteY7" fmla="*/ 468950 h 1342815"/>
                <a:gd name="connsiteX8" fmla="*/ 293490 w 2281837"/>
                <a:gd name="connsiteY8" fmla="*/ 92711 h 1342815"/>
                <a:gd name="connsiteX9" fmla="*/ 758867 w 2281837"/>
                <a:gd name="connsiteY9" fmla="*/ 46350 h 1342815"/>
                <a:gd name="connsiteX10" fmla="*/ 1350765 w 2281837"/>
                <a:gd name="connsiteY10" fmla="*/ 49386 h 1342815"/>
                <a:gd name="connsiteX11" fmla="*/ 1803204 w 2281837"/>
                <a:gd name="connsiteY11" fmla="*/ 1761 h 1342815"/>
                <a:gd name="connsiteX12" fmla="*/ 1965128 w 2281837"/>
                <a:gd name="connsiteY12" fmla="*/ 63673 h 1342815"/>
                <a:gd name="connsiteX13" fmla="*/ 2150865 w 2281837"/>
                <a:gd name="connsiteY13" fmla="*/ 239885 h 1342815"/>
                <a:gd name="connsiteX14" fmla="*/ 2265165 w 2281837"/>
                <a:gd name="connsiteY14" fmla="*/ 263698 h 1342815"/>
                <a:gd name="connsiteX15" fmla="*/ 2241353 w 2281837"/>
                <a:gd name="connsiteY15" fmla="*/ 497060 h 1342815"/>
                <a:gd name="connsiteX16" fmla="*/ 2127053 w 2281837"/>
                <a:gd name="connsiteY16" fmla="*/ 663748 h 1342815"/>
                <a:gd name="connsiteX17" fmla="*/ 1988940 w 2281837"/>
                <a:gd name="connsiteY17" fmla="*/ 801860 h 1342815"/>
                <a:gd name="connsiteX18" fmla="*/ 1817490 w 2281837"/>
                <a:gd name="connsiteY18" fmla="*/ 887585 h 1342815"/>
                <a:gd name="connsiteX19" fmla="*/ 1807965 w 2281837"/>
                <a:gd name="connsiteY19" fmla="*/ 1020935 h 1342815"/>
                <a:gd name="connsiteX20" fmla="*/ 1855590 w 2281837"/>
                <a:gd name="connsiteY20" fmla="*/ 1168573 h 1342815"/>
                <a:gd name="connsiteX21" fmla="*/ 1888928 w 2281837"/>
                <a:gd name="connsiteY21" fmla="*/ 1254298 h 1342815"/>
                <a:gd name="connsiteX22" fmla="*/ 1765103 w 2281837"/>
                <a:gd name="connsiteY22" fmla="*/ 1254298 h 1342815"/>
                <a:gd name="connsiteX23" fmla="*/ 1750815 w 2281837"/>
                <a:gd name="connsiteY23" fmla="*/ 1249535 h 1342815"/>
                <a:gd name="connsiteX24" fmla="*/ 1688903 w 2281837"/>
                <a:gd name="connsiteY24" fmla="*/ 1159048 h 1342815"/>
                <a:gd name="connsiteX25" fmla="*/ 1617465 w 2281837"/>
                <a:gd name="connsiteY25" fmla="*/ 997123 h 1342815"/>
                <a:gd name="connsiteX26" fmla="*/ 1617465 w 2281837"/>
                <a:gd name="connsiteY26" fmla="*/ 968548 h 1342815"/>
                <a:gd name="connsiteX27" fmla="*/ 1626990 w 2281837"/>
                <a:gd name="connsiteY27" fmla="*/ 1011410 h 1342815"/>
                <a:gd name="connsiteX28" fmla="*/ 1550791 w 2281837"/>
                <a:gd name="connsiteY28" fmla="*/ 959023 h 1342815"/>
                <a:gd name="connsiteX29" fmla="*/ 1055490 w 2281837"/>
                <a:gd name="connsiteY29" fmla="*/ 1030460 h 1342815"/>
                <a:gd name="connsiteX30" fmla="*/ 745929 w 2281837"/>
                <a:gd name="connsiteY30" fmla="*/ 1035224 h 1342815"/>
                <a:gd name="connsiteX31" fmla="*/ 745931 w 2281837"/>
                <a:gd name="connsiteY31" fmla="*/ 1232098 h 1342815"/>
                <a:gd name="connsiteX32" fmla="*/ 788790 w 2281837"/>
                <a:gd name="connsiteY32" fmla="*/ 1325735 h 1342815"/>
                <a:gd name="connsiteX33" fmla="*/ 764976 w 2281837"/>
                <a:gd name="connsiteY33" fmla="*/ 1340487 h 1342815"/>
                <a:gd name="connsiteX34" fmla="*/ 631628 w 2281837"/>
                <a:gd name="connsiteY34" fmla="*/ 1316210 h 1342815"/>
                <a:gd name="connsiteX35" fmla="*/ 541139 w 2281837"/>
                <a:gd name="connsiteY35" fmla="*/ 1092374 h 1342815"/>
                <a:gd name="connsiteX36" fmla="*/ 474465 w 2281837"/>
                <a:gd name="connsiteY36" fmla="*/ 1063796 h 1342815"/>
                <a:gd name="connsiteX37" fmla="*/ 422077 w 2281837"/>
                <a:gd name="connsiteY37" fmla="*/ 1045211 h 1342815"/>
                <a:gd name="connsiteX38" fmla="*/ 360165 w 2281837"/>
                <a:gd name="connsiteY38" fmla="*/ 1059035 h 1342815"/>
                <a:gd name="connsiteX0" fmla="*/ 360167 w 2281837"/>
                <a:gd name="connsiteY0" fmla="*/ 1068704 h 1342958"/>
                <a:gd name="connsiteX1" fmla="*/ 336353 w 2281837"/>
                <a:gd name="connsiteY1" fmla="*/ 1226331 h 1342958"/>
                <a:gd name="connsiteX2" fmla="*/ 364927 w 2281837"/>
                <a:gd name="connsiteY2" fmla="*/ 1307292 h 1342958"/>
                <a:gd name="connsiteX3" fmla="*/ 364928 w 2281837"/>
                <a:gd name="connsiteY3" fmla="*/ 1297767 h 1342958"/>
                <a:gd name="connsiteX4" fmla="*/ 293489 w 2281837"/>
                <a:gd name="connsiteY4" fmla="*/ 1302529 h 1342958"/>
                <a:gd name="connsiteX5" fmla="*/ 255394 w 2281837"/>
                <a:gd name="connsiteY5" fmla="*/ 1289392 h 1342958"/>
                <a:gd name="connsiteX6" fmla="*/ 169666 w 2281837"/>
                <a:gd name="connsiteY6" fmla="*/ 1169180 h 1342958"/>
                <a:gd name="connsiteX7" fmla="*/ 2977 w 2281837"/>
                <a:gd name="connsiteY7" fmla="*/ 469093 h 1342958"/>
                <a:gd name="connsiteX8" fmla="*/ 293490 w 2281837"/>
                <a:gd name="connsiteY8" fmla="*/ 92854 h 1342958"/>
                <a:gd name="connsiteX9" fmla="*/ 868405 w 2281837"/>
                <a:gd name="connsiteY9" fmla="*/ 75068 h 1342958"/>
                <a:gd name="connsiteX10" fmla="*/ 1350765 w 2281837"/>
                <a:gd name="connsiteY10" fmla="*/ 49529 h 1342958"/>
                <a:gd name="connsiteX11" fmla="*/ 1803204 w 2281837"/>
                <a:gd name="connsiteY11" fmla="*/ 1904 h 1342958"/>
                <a:gd name="connsiteX12" fmla="*/ 1965128 w 2281837"/>
                <a:gd name="connsiteY12" fmla="*/ 63816 h 1342958"/>
                <a:gd name="connsiteX13" fmla="*/ 2150865 w 2281837"/>
                <a:gd name="connsiteY13" fmla="*/ 240028 h 1342958"/>
                <a:gd name="connsiteX14" fmla="*/ 2265165 w 2281837"/>
                <a:gd name="connsiteY14" fmla="*/ 263841 h 1342958"/>
                <a:gd name="connsiteX15" fmla="*/ 2241353 w 2281837"/>
                <a:gd name="connsiteY15" fmla="*/ 497203 h 1342958"/>
                <a:gd name="connsiteX16" fmla="*/ 2127053 w 2281837"/>
                <a:gd name="connsiteY16" fmla="*/ 663891 h 1342958"/>
                <a:gd name="connsiteX17" fmla="*/ 1988940 w 2281837"/>
                <a:gd name="connsiteY17" fmla="*/ 802003 h 1342958"/>
                <a:gd name="connsiteX18" fmla="*/ 1817490 w 2281837"/>
                <a:gd name="connsiteY18" fmla="*/ 887728 h 1342958"/>
                <a:gd name="connsiteX19" fmla="*/ 1807965 w 2281837"/>
                <a:gd name="connsiteY19" fmla="*/ 1021078 h 1342958"/>
                <a:gd name="connsiteX20" fmla="*/ 1855590 w 2281837"/>
                <a:gd name="connsiteY20" fmla="*/ 1168716 h 1342958"/>
                <a:gd name="connsiteX21" fmla="*/ 1888928 w 2281837"/>
                <a:gd name="connsiteY21" fmla="*/ 1254441 h 1342958"/>
                <a:gd name="connsiteX22" fmla="*/ 1765103 w 2281837"/>
                <a:gd name="connsiteY22" fmla="*/ 1254441 h 1342958"/>
                <a:gd name="connsiteX23" fmla="*/ 1750815 w 2281837"/>
                <a:gd name="connsiteY23" fmla="*/ 1249678 h 1342958"/>
                <a:gd name="connsiteX24" fmla="*/ 1688903 w 2281837"/>
                <a:gd name="connsiteY24" fmla="*/ 1159191 h 1342958"/>
                <a:gd name="connsiteX25" fmla="*/ 1617465 w 2281837"/>
                <a:gd name="connsiteY25" fmla="*/ 997266 h 1342958"/>
                <a:gd name="connsiteX26" fmla="*/ 1617465 w 2281837"/>
                <a:gd name="connsiteY26" fmla="*/ 968691 h 1342958"/>
                <a:gd name="connsiteX27" fmla="*/ 1626990 w 2281837"/>
                <a:gd name="connsiteY27" fmla="*/ 1011553 h 1342958"/>
                <a:gd name="connsiteX28" fmla="*/ 1550791 w 2281837"/>
                <a:gd name="connsiteY28" fmla="*/ 959166 h 1342958"/>
                <a:gd name="connsiteX29" fmla="*/ 1055490 w 2281837"/>
                <a:gd name="connsiteY29" fmla="*/ 1030603 h 1342958"/>
                <a:gd name="connsiteX30" fmla="*/ 745929 w 2281837"/>
                <a:gd name="connsiteY30" fmla="*/ 1035367 h 1342958"/>
                <a:gd name="connsiteX31" fmla="*/ 745931 w 2281837"/>
                <a:gd name="connsiteY31" fmla="*/ 1232241 h 1342958"/>
                <a:gd name="connsiteX32" fmla="*/ 788790 w 2281837"/>
                <a:gd name="connsiteY32" fmla="*/ 1325878 h 1342958"/>
                <a:gd name="connsiteX33" fmla="*/ 764976 w 2281837"/>
                <a:gd name="connsiteY33" fmla="*/ 1340630 h 1342958"/>
                <a:gd name="connsiteX34" fmla="*/ 631628 w 2281837"/>
                <a:gd name="connsiteY34" fmla="*/ 1316353 h 1342958"/>
                <a:gd name="connsiteX35" fmla="*/ 541139 w 2281837"/>
                <a:gd name="connsiteY35" fmla="*/ 1092517 h 1342958"/>
                <a:gd name="connsiteX36" fmla="*/ 474465 w 2281837"/>
                <a:gd name="connsiteY36" fmla="*/ 1063939 h 1342958"/>
                <a:gd name="connsiteX37" fmla="*/ 422077 w 2281837"/>
                <a:gd name="connsiteY37" fmla="*/ 1045354 h 1342958"/>
                <a:gd name="connsiteX38" fmla="*/ 360165 w 2281837"/>
                <a:gd name="connsiteY38" fmla="*/ 1059178 h 1342958"/>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617465 w 2281837"/>
                <a:gd name="connsiteY26" fmla="*/ 968743 h 1343010"/>
                <a:gd name="connsiteX27" fmla="*/ 1626990 w 2281837"/>
                <a:gd name="connsiteY27" fmla="*/ 1011605 h 1343010"/>
                <a:gd name="connsiteX28" fmla="*/ 1550791 w 2281837"/>
                <a:gd name="connsiteY28" fmla="*/ 959218 h 1343010"/>
                <a:gd name="connsiteX29" fmla="*/ 1055490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90 w 2281837"/>
                <a:gd name="connsiteY27" fmla="*/ 1011605 h 1343010"/>
                <a:gd name="connsiteX28" fmla="*/ 1550791 w 2281837"/>
                <a:gd name="connsiteY28" fmla="*/ 959218 h 1343010"/>
                <a:gd name="connsiteX29" fmla="*/ 1055490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41277 w 2281837"/>
                <a:gd name="connsiteY27" fmla="*/ 1002080 h 1343010"/>
                <a:gd name="connsiteX28" fmla="*/ 1550791 w 2281837"/>
                <a:gd name="connsiteY28" fmla="*/ 959218 h 1343010"/>
                <a:gd name="connsiteX29" fmla="*/ 1055490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89 w 2281837"/>
                <a:gd name="connsiteY27" fmla="*/ 1025893 h 1343010"/>
                <a:gd name="connsiteX28" fmla="*/ 1550791 w 2281837"/>
                <a:gd name="connsiteY28" fmla="*/ 959218 h 1343010"/>
                <a:gd name="connsiteX29" fmla="*/ 1055490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89 w 2281837"/>
                <a:gd name="connsiteY27" fmla="*/ 1025893 h 1343010"/>
                <a:gd name="connsiteX28" fmla="*/ 1550791 w 2281837"/>
                <a:gd name="connsiteY28" fmla="*/ 959218 h 1343010"/>
                <a:gd name="connsiteX29" fmla="*/ 1122165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87780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89 w 2281837"/>
                <a:gd name="connsiteY27" fmla="*/ 1025893 h 1343010"/>
                <a:gd name="connsiteX28" fmla="*/ 1550791 w 2281837"/>
                <a:gd name="connsiteY28" fmla="*/ 959218 h 1343010"/>
                <a:gd name="connsiteX29" fmla="*/ 1122165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17490 w 2281837"/>
                <a:gd name="connsiteY18" fmla="*/ 854443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89 w 2281837"/>
                <a:gd name="connsiteY27" fmla="*/ 1025893 h 1343010"/>
                <a:gd name="connsiteX28" fmla="*/ 1550791 w 2281837"/>
                <a:gd name="connsiteY28" fmla="*/ 959218 h 1343010"/>
                <a:gd name="connsiteX29" fmla="*/ 1122165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0167 w 2281837"/>
                <a:gd name="connsiteY0" fmla="*/ 1068756 h 1343010"/>
                <a:gd name="connsiteX1" fmla="*/ 336353 w 2281837"/>
                <a:gd name="connsiteY1" fmla="*/ 1226383 h 1343010"/>
                <a:gd name="connsiteX2" fmla="*/ 364927 w 2281837"/>
                <a:gd name="connsiteY2" fmla="*/ 1307344 h 1343010"/>
                <a:gd name="connsiteX3" fmla="*/ 364928 w 2281837"/>
                <a:gd name="connsiteY3" fmla="*/ 1297819 h 1343010"/>
                <a:gd name="connsiteX4" fmla="*/ 293489 w 2281837"/>
                <a:gd name="connsiteY4" fmla="*/ 1302581 h 1343010"/>
                <a:gd name="connsiteX5" fmla="*/ 255394 w 2281837"/>
                <a:gd name="connsiteY5" fmla="*/ 1289444 h 1343010"/>
                <a:gd name="connsiteX6" fmla="*/ 169666 w 2281837"/>
                <a:gd name="connsiteY6" fmla="*/ 1169232 h 1343010"/>
                <a:gd name="connsiteX7" fmla="*/ 2977 w 2281837"/>
                <a:gd name="connsiteY7" fmla="*/ 469145 h 1343010"/>
                <a:gd name="connsiteX8" fmla="*/ 293490 w 2281837"/>
                <a:gd name="connsiteY8" fmla="*/ 92906 h 1343010"/>
                <a:gd name="connsiteX9" fmla="*/ 906505 w 2281837"/>
                <a:gd name="connsiteY9" fmla="*/ 84645 h 1343010"/>
                <a:gd name="connsiteX10" fmla="*/ 1350765 w 2281837"/>
                <a:gd name="connsiteY10" fmla="*/ 49581 h 1343010"/>
                <a:gd name="connsiteX11" fmla="*/ 1803204 w 2281837"/>
                <a:gd name="connsiteY11" fmla="*/ 1956 h 1343010"/>
                <a:gd name="connsiteX12" fmla="*/ 1965128 w 2281837"/>
                <a:gd name="connsiteY12" fmla="*/ 63868 h 1343010"/>
                <a:gd name="connsiteX13" fmla="*/ 2150865 w 2281837"/>
                <a:gd name="connsiteY13" fmla="*/ 240080 h 1343010"/>
                <a:gd name="connsiteX14" fmla="*/ 2265165 w 2281837"/>
                <a:gd name="connsiteY14" fmla="*/ 263893 h 1343010"/>
                <a:gd name="connsiteX15" fmla="*/ 2241353 w 2281837"/>
                <a:gd name="connsiteY15" fmla="*/ 497255 h 1343010"/>
                <a:gd name="connsiteX16" fmla="*/ 2127053 w 2281837"/>
                <a:gd name="connsiteY16" fmla="*/ 663943 h 1343010"/>
                <a:gd name="connsiteX17" fmla="*/ 1988940 w 2281837"/>
                <a:gd name="connsiteY17" fmla="*/ 802055 h 1343010"/>
                <a:gd name="connsiteX18" fmla="*/ 1836540 w 2281837"/>
                <a:gd name="connsiteY18" fmla="*/ 873493 h 1343010"/>
                <a:gd name="connsiteX19" fmla="*/ 1807965 w 2281837"/>
                <a:gd name="connsiteY19" fmla="*/ 1021130 h 1343010"/>
                <a:gd name="connsiteX20" fmla="*/ 1855590 w 2281837"/>
                <a:gd name="connsiteY20" fmla="*/ 1168768 h 1343010"/>
                <a:gd name="connsiteX21" fmla="*/ 1888928 w 2281837"/>
                <a:gd name="connsiteY21" fmla="*/ 1254493 h 1343010"/>
                <a:gd name="connsiteX22" fmla="*/ 1765103 w 2281837"/>
                <a:gd name="connsiteY22" fmla="*/ 1254493 h 1343010"/>
                <a:gd name="connsiteX23" fmla="*/ 1750815 w 2281837"/>
                <a:gd name="connsiteY23" fmla="*/ 1249730 h 1343010"/>
                <a:gd name="connsiteX24" fmla="*/ 1688903 w 2281837"/>
                <a:gd name="connsiteY24" fmla="*/ 1159243 h 1343010"/>
                <a:gd name="connsiteX25" fmla="*/ 1617465 w 2281837"/>
                <a:gd name="connsiteY25" fmla="*/ 997318 h 1343010"/>
                <a:gd name="connsiteX26" fmla="*/ 1598415 w 2281837"/>
                <a:gd name="connsiteY26" fmla="*/ 902068 h 1343010"/>
                <a:gd name="connsiteX27" fmla="*/ 1626989 w 2281837"/>
                <a:gd name="connsiteY27" fmla="*/ 1025893 h 1343010"/>
                <a:gd name="connsiteX28" fmla="*/ 1550791 w 2281837"/>
                <a:gd name="connsiteY28" fmla="*/ 959218 h 1343010"/>
                <a:gd name="connsiteX29" fmla="*/ 1122165 w 2281837"/>
                <a:gd name="connsiteY29" fmla="*/ 1030655 h 1343010"/>
                <a:gd name="connsiteX30" fmla="*/ 745929 w 2281837"/>
                <a:gd name="connsiteY30" fmla="*/ 1035419 h 1343010"/>
                <a:gd name="connsiteX31" fmla="*/ 745931 w 2281837"/>
                <a:gd name="connsiteY31" fmla="*/ 1232293 h 1343010"/>
                <a:gd name="connsiteX32" fmla="*/ 788790 w 2281837"/>
                <a:gd name="connsiteY32" fmla="*/ 1325930 h 1343010"/>
                <a:gd name="connsiteX33" fmla="*/ 764976 w 2281837"/>
                <a:gd name="connsiteY33" fmla="*/ 1340682 h 1343010"/>
                <a:gd name="connsiteX34" fmla="*/ 631628 w 2281837"/>
                <a:gd name="connsiteY34" fmla="*/ 1316405 h 1343010"/>
                <a:gd name="connsiteX35" fmla="*/ 541139 w 2281837"/>
                <a:gd name="connsiteY35" fmla="*/ 1092569 h 1343010"/>
                <a:gd name="connsiteX36" fmla="*/ 474465 w 2281837"/>
                <a:gd name="connsiteY36" fmla="*/ 1063991 h 1343010"/>
                <a:gd name="connsiteX37" fmla="*/ 422077 w 2281837"/>
                <a:gd name="connsiteY37" fmla="*/ 1045406 h 1343010"/>
                <a:gd name="connsiteX38" fmla="*/ 360165 w 2281837"/>
                <a:gd name="connsiteY38" fmla="*/ 1059230 h 1343010"/>
                <a:gd name="connsiteX0" fmla="*/ 366065 w 2287735"/>
                <a:gd name="connsiteY0" fmla="*/ 1068756 h 1343010"/>
                <a:gd name="connsiteX1" fmla="*/ 342251 w 2287735"/>
                <a:gd name="connsiteY1" fmla="*/ 1226383 h 1343010"/>
                <a:gd name="connsiteX2" fmla="*/ 370825 w 2287735"/>
                <a:gd name="connsiteY2" fmla="*/ 1307344 h 1343010"/>
                <a:gd name="connsiteX3" fmla="*/ 370826 w 2287735"/>
                <a:gd name="connsiteY3" fmla="*/ 1297819 h 1343010"/>
                <a:gd name="connsiteX4" fmla="*/ 299387 w 2287735"/>
                <a:gd name="connsiteY4" fmla="*/ 1302581 h 1343010"/>
                <a:gd name="connsiteX5" fmla="*/ 261292 w 2287735"/>
                <a:gd name="connsiteY5" fmla="*/ 1289444 h 1343010"/>
                <a:gd name="connsiteX6" fmla="*/ 175564 w 2287735"/>
                <a:gd name="connsiteY6" fmla="*/ 1169232 h 1343010"/>
                <a:gd name="connsiteX7" fmla="*/ 83727 w 2287735"/>
                <a:gd name="connsiteY7" fmla="*/ 822833 h 1343010"/>
                <a:gd name="connsiteX8" fmla="*/ 8875 w 2287735"/>
                <a:gd name="connsiteY8" fmla="*/ 469145 h 1343010"/>
                <a:gd name="connsiteX9" fmla="*/ 299388 w 2287735"/>
                <a:gd name="connsiteY9" fmla="*/ 92906 h 1343010"/>
                <a:gd name="connsiteX10" fmla="*/ 912403 w 2287735"/>
                <a:gd name="connsiteY10" fmla="*/ 84645 h 1343010"/>
                <a:gd name="connsiteX11" fmla="*/ 1356663 w 2287735"/>
                <a:gd name="connsiteY11" fmla="*/ 49581 h 1343010"/>
                <a:gd name="connsiteX12" fmla="*/ 1809102 w 2287735"/>
                <a:gd name="connsiteY12" fmla="*/ 1956 h 1343010"/>
                <a:gd name="connsiteX13" fmla="*/ 1971026 w 2287735"/>
                <a:gd name="connsiteY13" fmla="*/ 63868 h 1343010"/>
                <a:gd name="connsiteX14" fmla="*/ 2156763 w 2287735"/>
                <a:gd name="connsiteY14" fmla="*/ 240080 h 1343010"/>
                <a:gd name="connsiteX15" fmla="*/ 2271063 w 2287735"/>
                <a:gd name="connsiteY15" fmla="*/ 263893 h 1343010"/>
                <a:gd name="connsiteX16" fmla="*/ 2247251 w 2287735"/>
                <a:gd name="connsiteY16" fmla="*/ 497255 h 1343010"/>
                <a:gd name="connsiteX17" fmla="*/ 2132951 w 2287735"/>
                <a:gd name="connsiteY17" fmla="*/ 663943 h 1343010"/>
                <a:gd name="connsiteX18" fmla="*/ 1994838 w 2287735"/>
                <a:gd name="connsiteY18" fmla="*/ 802055 h 1343010"/>
                <a:gd name="connsiteX19" fmla="*/ 1842438 w 2287735"/>
                <a:gd name="connsiteY19" fmla="*/ 873493 h 1343010"/>
                <a:gd name="connsiteX20" fmla="*/ 1813863 w 2287735"/>
                <a:gd name="connsiteY20" fmla="*/ 1021130 h 1343010"/>
                <a:gd name="connsiteX21" fmla="*/ 1861488 w 2287735"/>
                <a:gd name="connsiteY21" fmla="*/ 1168768 h 1343010"/>
                <a:gd name="connsiteX22" fmla="*/ 1894826 w 2287735"/>
                <a:gd name="connsiteY22" fmla="*/ 1254493 h 1343010"/>
                <a:gd name="connsiteX23" fmla="*/ 1771001 w 2287735"/>
                <a:gd name="connsiteY23" fmla="*/ 1254493 h 1343010"/>
                <a:gd name="connsiteX24" fmla="*/ 1756713 w 2287735"/>
                <a:gd name="connsiteY24" fmla="*/ 1249730 h 1343010"/>
                <a:gd name="connsiteX25" fmla="*/ 1694801 w 2287735"/>
                <a:gd name="connsiteY25" fmla="*/ 1159243 h 1343010"/>
                <a:gd name="connsiteX26" fmla="*/ 1623363 w 2287735"/>
                <a:gd name="connsiteY26" fmla="*/ 997318 h 1343010"/>
                <a:gd name="connsiteX27" fmla="*/ 1604313 w 2287735"/>
                <a:gd name="connsiteY27" fmla="*/ 902068 h 1343010"/>
                <a:gd name="connsiteX28" fmla="*/ 1632887 w 2287735"/>
                <a:gd name="connsiteY28" fmla="*/ 1025893 h 1343010"/>
                <a:gd name="connsiteX29" fmla="*/ 1556689 w 2287735"/>
                <a:gd name="connsiteY29" fmla="*/ 959218 h 1343010"/>
                <a:gd name="connsiteX30" fmla="*/ 1128063 w 2287735"/>
                <a:gd name="connsiteY30" fmla="*/ 1030655 h 1343010"/>
                <a:gd name="connsiteX31" fmla="*/ 751827 w 2287735"/>
                <a:gd name="connsiteY31" fmla="*/ 1035419 h 1343010"/>
                <a:gd name="connsiteX32" fmla="*/ 751829 w 2287735"/>
                <a:gd name="connsiteY32" fmla="*/ 1232293 h 1343010"/>
                <a:gd name="connsiteX33" fmla="*/ 794688 w 2287735"/>
                <a:gd name="connsiteY33" fmla="*/ 1325930 h 1343010"/>
                <a:gd name="connsiteX34" fmla="*/ 770874 w 2287735"/>
                <a:gd name="connsiteY34" fmla="*/ 1340682 h 1343010"/>
                <a:gd name="connsiteX35" fmla="*/ 637526 w 2287735"/>
                <a:gd name="connsiteY35" fmla="*/ 1316405 h 1343010"/>
                <a:gd name="connsiteX36" fmla="*/ 547037 w 2287735"/>
                <a:gd name="connsiteY36" fmla="*/ 1092569 h 1343010"/>
                <a:gd name="connsiteX37" fmla="*/ 480363 w 2287735"/>
                <a:gd name="connsiteY37" fmla="*/ 1063991 h 1343010"/>
                <a:gd name="connsiteX38" fmla="*/ 427975 w 2287735"/>
                <a:gd name="connsiteY38" fmla="*/ 1045406 h 1343010"/>
                <a:gd name="connsiteX39" fmla="*/ 366063 w 2287735"/>
                <a:gd name="connsiteY39" fmla="*/ 1059230 h 1343010"/>
                <a:gd name="connsiteX0" fmla="*/ 368445 w 2290115"/>
                <a:gd name="connsiteY0" fmla="*/ 1068756 h 1343010"/>
                <a:gd name="connsiteX1" fmla="*/ 344631 w 2290115"/>
                <a:gd name="connsiteY1" fmla="*/ 1226383 h 1343010"/>
                <a:gd name="connsiteX2" fmla="*/ 373205 w 2290115"/>
                <a:gd name="connsiteY2" fmla="*/ 1307344 h 1343010"/>
                <a:gd name="connsiteX3" fmla="*/ 373206 w 2290115"/>
                <a:gd name="connsiteY3" fmla="*/ 1297819 h 1343010"/>
                <a:gd name="connsiteX4" fmla="*/ 301767 w 2290115"/>
                <a:gd name="connsiteY4" fmla="*/ 1302581 h 1343010"/>
                <a:gd name="connsiteX5" fmla="*/ 263672 w 2290115"/>
                <a:gd name="connsiteY5" fmla="*/ 1289444 h 1343010"/>
                <a:gd name="connsiteX6" fmla="*/ 177944 w 2290115"/>
                <a:gd name="connsiteY6" fmla="*/ 1169232 h 1343010"/>
                <a:gd name="connsiteX7" fmla="*/ 62295 w 2290115"/>
                <a:gd name="connsiteY7" fmla="*/ 860933 h 1343010"/>
                <a:gd name="connsiteX8" fmla="*/ 11255 w 2290115"/>
                <a:gd name="connsiteY8" fmla="*/ 469145 h 1343010"/>
                <a:gd name="connsiteX9" fmla="*/ 301768 w 2290115"/>
                <a:gd name="connsiteY9" fmla="*/ 92906 h 1343010"/>
                <a:gd name="connsiteX10" fmla="*/ 914783 w 2290115"/>
                <a:gd name="connsiteY10" fmla="*/ 84645 h 1343010"/>
                <a:gd name="connsiteX11" fmla="*/ 1359043 w 2290115"/>
                <a:gd name="connsiteY11" fmla="*/ 49581 h 1343010"/>
                <a:gd name="connsiteX12" fmla="*/ 1811482 w 2290115"/>
                <a:gd name="connsiteY12" fmla="*/ 1956 h 1343010"/>
                <a:gd name="connsiteX13" fmla="*/ 1973406 w 2290115"/>
                <a:gd name="connsiteY13" fmla="*/ 63868 h 1343010"/>
                <a:gd name="connsiteX14" fmla="*/ 2159143 w 2290115"/>
                <a:gd name="connsiteY14" fmla="*/ 240080 h 1343010"/>
                <a:gd name="connsiteX15" fmla="*/ 2273443 w 2290115"/>
                <a:gd name="connsiteY15" fmla="*/ 263893 h 1343010"/>
                <a:gd name="connsiteX16" fmla="*/ 2249631 w 2290115"/>
                <a:gd name="connsiteY16" fmla="*/ 497255 h 1343010"/>
                <a:gd name="connsiteX17" fmla="*/ 2135331 w 2290115"/>
                <a:gd name="connsiteY17" fmla="*/ 663943 h 1343010"/>
                <a:gd name="connsiteX18" fmla="*/ 1997218 w 2290115"/>
                <a:gd name="connsiteY18" fmla="*/ 802055 h 1343010"/>
                <a:gd name="connsiteX19" fmla="*/ 1844818 w 2290115"/>
                <a:gd name="connsiteY19" fmla="*/ 873493 h 1343010"/>
                <a:gd name="connsiteX20" fmla="*/ 1816243 w 2290115"/>
                <a:gd name="connsiteY20" fmla="*/ 1021130 h 1343010"/>
                <a:gd name="connsiteX21" fmla="*/ 1863868 w 2290115"/>
                <a:gd name="connsiteY21" fmla="*/ 1168768 h 1343010"/>
                <a:gd name="connsiteX22" fmla="*/ 1897206 w 2290115"/>
                <a:gd name="connsiteY22" fmla="*/ 1254493 h 1343010"/>
                <a:gd name="connsiteX23" fmla="*/ 1773381 w 2290115"/>
                <a:gd name="connsiteY23" fmla="*/ 1254493 h 1343010"/>
                <a:gd name="connsiteX24" fmla="*/ 1759093 w 2290115"/>
                <a:gd name="connsiteY24" fmla="*/ 1249730 h 1343010"/>
                <a:gd name="connsiteX25" fmla="*/ 1697181 w 2290115"/>
                <a:gd name="connsiteY25" fmla="*/ 1159243 h 1343010"/>
                <a:gd name="connsiteX26" fmla="*/ 1625743 w 2290115"/>
                <a:gd name="connsiteY26" fmla="*/ 997318 h 1343010"/>
                <a:gd name="connsiteX27" fmla="*/ 1606693 w 2290115"/>
                <a:gd name="connsiteY27" fmla="*/ 902068 h 1343010"/>
                <a:gd name="connsiteX28" fmla="*/ 1635267 w 2290115"/>
                <a:gd name="connsiteY28" fmla="*/ 1025893 h 1343010"/>
                <a:gd name="connsiteX29" fmla="*/ 1559069 w 2290115"/>
                <a:gd name="connsiteY29" fmla="*/ 959218 h 1343010"/>
                <a:gd name="connsiteX30" fmla="*/ 1130443 w 2290115"/>
                <a:gd name="connsiteY30" fmla="*/ 1030655 h 1343010"/>
                <a:gd name="connsiteX31" fmla="*/ 754207 w 2290115"/>
                <a:gd name="connsiteY31" fmla="*/ 1035419 h 1343010"/>
                <a:gd name="connsiteX32" fmla="*/ 754209 w 2290115"/>
                <a:gd name="connsiteY32" fmla="*/ 1232293 h 1343010"/>
                <a:gd name="connsiteX33" fmla="*/ 797068 w 2290115"/>
                <a:gd name="connsiteY33" fmla="*/ 1325930 h 1343010"/>
                <a:gd name="connsiteX34" fmla="*/ 773254 w 2290115"/>
                <a:gd name="connsiteY34" fmla="*/ 1340682 h 1343010"/>
                <a:gd name="connsiteX35" fmla="*/ 639906 w 2290115"/>
                <a:gd name="connsiteY35" fmla="*/ 1316405 h 1343010"/>
                <a:gd name="connsiteX36" fmla="*/ 549417 w 2290115"/>
                <a:gd name="connsiteY36" fmla="*/ 1092569 h 1343010"/>
                <a:gd name="connsiteX37" fmla="*/ 482743 w 2290115"/>
                <a:gd name="connsiteY37" fmla="*/ 1063991 h 1343010"/>
                <a:gd name="connsiteX38" fmla="*/ 430355 w 2290115"/>
                <a:gd name="connsiteY38" fmla="*/ 1045406 h 1343010"/>
                <a:gd name="connsiteX39" fmla="*/ 368443 w 2290115"/>
                <a:gd name="connsiteY39" fmla="*/ 1059230 h 1343010"/>
                <a:gd name="connsiteX0" fmla="*/ 367264 w 2288934"/>
                <a:gd name="connsiteY0" fmla="*/ 1068756 h 1343010"/>
                <a:gd name="connsiteX1" fmla="*/ 343450 w 2288934"/>
                <a:gd name="connsiteY1" fmla="*/ 1226383 h 1343010"/>
                <a:gd name="connsiteX2" fmla="*/ 372024 w 2288934"/>
                <a:gd name="connsiteY2" fmla="*/ 1307344 h 1343010"/>
                <a:gd name="connsiteX3" fmla="*/ 372025 w 2288934"/>
                <a:gd name="connsiteY3" fmla="*/ 1297819 h 1343010"/>
                <a:gd name="connsiteX4" fmla="*/ 300586 w 2288934"/>
                <a:gd name="connsiteY4" fmla="*/ 1302581 h 1343010"/>
                <a:gd name="connsiteX5" fmla="*/ 262491 w 2288934"/>
                <a:gd name="connsiteY5" fmla="*/ 1289444 h 1343010"/>
                <a:gd name="connsiteX6" fmla="*/ 176763 w 2288934"/>
                <a:gd name="connsiteY6" fmla="*/ 1169232 h 1343010"/>
                <a:gd name="connsiteX7" fmla="*/ 108739 w 2288934"/>
                <a:gd name="connsiteY7" fmla="*/ 1003808 h 1343010"/>
                <a:gd name="connsiteX8" fmla="*/ 61114 w 2288934"/>
                <a:gd name="connsiteY8" fmla="*/ 860933 h 1343010"/>
                <a:gd name="connsiteX9" fmla="*/ 10074 w 2288934"/>
                <a:gd name="connsiteY9" fmla="*/ 469145 h 1343010"/>
                <a:gd name="connsiteX10" fmla="*/ 300587 w 2288934"/>
                <a:gd name="connsiteY10" fmla="*/ 92906 h 1343010"/>
                <a:gd name="connsiteX11" fmla="*/ 913602 w 2288934"/>
                <a:gd name="connsiteY11" fmla="*/ 84645 h 1343010"/>
                <a:gd name="connsiteX12" fmla="*/ 1357862 w 2288934"/>
                <a:gd name="connsiteY12" fmla="*/ 49581 h 1343010"/>
                <a:gd name="connsiteX13" fmla="*/ 1810301 w 2288934"/>
                <a:gd name="connsiteY13" fmla="*/ 1956 h 1343010"/>
                <a:gd name="connsiteX14" fmla="*/ 1972225 w 2288934"/>
                <a:gd name="connsiteY14" fmla="*/ 63868 h 1343010"/>
                <a:gd name="connsiteX15" fmla="*/ 2157962 w 2288934"/>
                <a:gd name="connsiteY15" fmla="*/ 240080 h 1343010"/>
                <a:gd name="connsiteX16" fmla="*/ 2272262 w 2288934"/>
                <a:gd name="connsiteY16" fmla="*/ 263893 h 1343010"/>
                <a:gd name="connsiteX17" fmla="*/ 2248450 w 2288934"/>
                <a:gd name="connsiteY17" fmla="*/ 497255 h 1343010"/>
                <a:gd name="connsiteX18" fmla="*/ 2134150 w 2288934"/>
                <a:gd name="connsiteY18" fmla="*/ 663943 h 1343010"/>
                <a:gd name="connsiteX19" fmla="*/ 1996037 w 2288934"/>
                <a:gd name="connsiteY19" fmla="*/ 802055 h 1343010"/>
                <a:gd name="connsiteX20" fmla="*/ 1843637 w 2288934"/>
                <a:gd name="connsiteY20" fmla="*/ 873493 h 1343010"/>
                <a:gd name="connsiteX21" fmla="*/ 1815062 w 2288934"/>
                <a:gd name="connsiteY21" fmla="*/ 1021130 h 1343010"/>
                <a:gd name="connsiteX22" fmla="*/ 1862687 w 2288934"/>
                <a:gd name="connsiteY22" fmla="*/ 1168768 h 1343010"/>
                <a:gd name="connsiteX23" fmla="*/ 1896025 w 2288934"/>
                <a:gd name="connsiteY23" fmla="*/ 1254493 h 1343010"/>
                <a:gd name="connsiteX24" fmla="*/ 1772200 w 2288934"/>
                <a:gd name="connsiteY24" fmla="*/ 1254493 h 1343010"/>
                <a:gd name="connsiteX25" fmla="*/ 1757912 w 2288934"/>
                <a:gd name="connsiteY25" fmla="*/ 1249730 h 1343010"/>
                <a:gd name="connsiteX26" fmla="*/ 1696000 w 2288934"/>
                <a:gd name="connsiteY26" fmla="*/ 1159243 h 1343010"/>
                <a:gd name="connsiteX27" fmla="*/ 1624562 w 2288934"/>
                <a:gd name="connsiteY27" fmla="*/ 997318 h 1343010"/>
                <a:gd name="connsiteX28" fmla="*/ 1605512 w 2288934"/>
                <a:gd name="connsiteY28" fmla="*/ 902068 h 1343010"/>
                <a:gd name="connsiteX29" fmla="*/ 1634086 w 2288934"/>
                <a:gd name="connsiteY29" fmla="*/ 1025893 h 1343010"/>
                <a:gd name="connsiteX30" fmla="*/ 1557888 w 2288934"/>
                <a:gd name="connsiteY30" fmla="*/ 959218 h 1343010"/>
                <a:gd name="connsiteX31" fmla="*/ 1129262 w 2288934"/>
                <a:gd name="connsiteY31" fmla="*/ 1030655 h 1343010"/>
                <a:gd name="connsiteX32" fmla="*/ 753026 w 2288934"/>
                <a:gd name="connsiteY32" fmla="*/ 1035419 h 1343010"/>
                <a:gd name="connsiteX33" fmla="*/ 753028 w 2288934"/>
                <a:gd name="connsiteY33" fmla="*/ 1232293 h 1343010"/>
                <a:gd name="connsiteX34" fmla="*/ 795887 w 2288934"/>
                <a:gd name="connsiteY34" fmla="*/ 1325930 h 1343010"/>
                <a:gd name="connsiteX35" fmla="*/ 772073 w 2288934"/>
                <a:gd name="connsiteY35" fmla="*/ 1340682 h 1343010"/>
                <a:gd name="connsiteX36" fmla="*/ 638725 w 2288934"/>
                <a:gd name="connsiteY36" fmla="*/ 1316405 h 1343010"/>
                <a:gd name="connsiteX37" fmla="*/ 548236 w 2288934"/>
                <a:gd name="connsiteY37" fmla="*/ 1092569 h 1343010"/>
                <a:gd name="connsiteX38" fmla="*/ 481562 w 2288934"/>
                <a:gd name="connsiteY38" fmla="*/ 1063991 h 1343010"/>
                <a:gd name="connsiteX39" fmla="*/ 429174 w 2288934"/>
                <a:gd name="connsiteY39" fmla="*/ 1045406 h 1343010"/>
                <a:gd name="connsiteX40" fmla="*/ 367262 w 2288934"/>
                <a:gd name="connsiteY40" fmla="*/ 1059230 h 1343010"/>
                <a:gd name="connsiteX0" fmla="*/ 367264 w 2288934"/>
                <a:gd name="connsiteY0" fmla="*/ 1068756 h 1343010"/>
                <a:gd name="connsiteX1" fmla="*/ 343450 w 2288934"/>
                <a:gd name="connsiteY1" fmla="*/ 1226383 h 1343010"/>
                <a:gd name="connsiteX2" fmla="*/ 372024 w 2288934"/>
                <a:gd name="connsiteY2" fmla="*/ 1307344 h 1343010"/>
                <a:gd name="connsiteX3" fmla="*/ 372025 w 2288934"/>
                <a:gd name="connsiteY3" fmla="*/ 1297819 h 1343010"/>
                <a:gd name="connsiteX4" fmla="*/ 300586 w 2288934"/>
                <a:gd name="connsiteY4" fmla="*/ 1302581 h 1343010"/>
                <a:gd name="connsiteX5" fmla="*/ 262491 w 2288934"/>
                <a:gd name="connsiteY5" fmla="*/ 1289444 h 1343010"/>
                <a:gd name="connsiteX6" fmla="*/ 176763 w 2288934"/>
                <a:gd name="connsiteY6" fmla="*/ 1169232 h 1343010"/>
                <a:gd name="connsiteX7" fmla="*/ 151601 w 2288934"/>
                <a:gd name="connsiteY7" fmla="*/ 984758 h 1343010"/>
                <a:gd name="connsiteX8" fmla="*/ 61114 w 2288934"/>
                <a:gd name="connsiteY8" fmla="*/ 860933 h 1343010"/>
                <a:gd name="connsiteX9" fmla="*/ 10074 w 2288934"/>
                <a:gd name="connsiteY9" fmla="*/ 469145 h 1343010"/>
                <a:gd name="connsiteX10" fmla="*/ 300587 w 2288934"/>
                <a:gd name="connsiteY10" fmla="*/ 92906 h 1343010"/>
                <a:gd name="connsiteX11" fmla="*/ 913602 w 2288934"/>
                <a:gd name="connsiteY11" fmla="*/ 84645 h 1343010"/>
                <a:gd name="connsiteX12" fmla="*/ 1357862 w 2288934"/>
                <a:gd name="connsiteY12" fmla="*/ 49581 h 1343010"/>
                <a:gd name="connsiteX13" fmla="*/ 1810301 w 2288934"/>
                <a:gd name="connsiteY13" fmla="*/ 1956 h 1343010"/>
                <a:gd name="connsiteX14" fmla="*/ 1972225 w 2288934"/>
                <a:gd name="connsiteY14" fmla="*/ 63868 h 1343010"/>
                <a:gd name="connsiteX15" fmla="*/ 2157962 w 2288934"/>
                <a:gd name="connsiteY15" fmla="*/ 240080 h 1343010"/>
                <a:gd name="connsiteX16" fmla="*/ 2272262 w 2288934"/>
                <a:gd name="connsiteY16" fmla="*/ 263893 h 1343010"/>
                <a:gd name="connsiteX17" fmla="*/ 2248450 w 2288934"/>
                <a:gd name="connsiteY17" fmla="*/ 497255 h 1343010"/>
                <a:gd name="connsiteX18" fmla="*/ 2134150 w 2288934"/>
                <a:gd name="connsiteY18" fmla="*/ 663943 h 1343010"/>
                <a:gd name="connsiteX19" fmla="*/ 1996037 w 2288934"/>
                <a:gd name="connsiteY19" fmla="*/ 802055 h 1343010"/>
                <a:gd name="connsiteX20" fmla="*/ 1843637 w 2288934"/>
                <a:gd name="connsiteY20" fmla="*/ 873493 h 1343010"/>
                <a:gd name="connsiteX21" fmla="*/ 1815062 w 2288934"/>
                <a:gd name="connsiteY21" fmla="*/ 1021130 h 1343010"/>
                <a:gd name="connsiteX22" fmla="*/ 1862687 w 2288934"/>
                <a:gd name="connsiteY22" fmla="*/ 1168768 h 1343010"/>
                <a:gd name="connsiteX23" fmla="*/ 1896025 w 2288934"/>
                <a:gd name="connsiteY23" fmla="*/ 1254493 h 1343010"/>
                <a:gd name="connsiteX24" fmla="*/ 1772200 w 2288934"/>
                <a:gd name="connsiteY24" fmla="*/ 1254493 h 1343010"/>
                <a:gd name="connsiteX25" fmla="*/ 1757912 w 2288934"/>
                <a:gd name="connsiteY25" fmla="*/ 1249730 h 1343010"/>
                <a:gd name="connsiteX26" fmla="*/ 1696000 w 2288934"/>
                <a:gd name="connsiteY26" fmla="*/ 1159243 h 1343010"/>
                <a:gd name="connsiteX27" fmla="*/ 1624562 w 2288934"/>
                <a:gd name="connsiteY27" fmla="*/ 997318 h 1343010"/>
                <a:gd name="connsiteX28" fmla="*/ 1605512 w 2288934"/>
                <a:gd name="connsiteY28" fmla="*/ 902068 h 1343010"/>
                <a:gd name="connsiteX29" fmla="*/ 1634086 w 2288934"/>
                <a:gd name="connsiteY29" fmla="*/ 1025893 h 1343010"/>
                <a:gd name="connsiteX30" fmla="*/ 1557888 w 2288934"/>
                <a:gd name="connsiteY30" fmla="*/ 959218 h 1343010"/>
                <a:gd name="connsiteX31" fmla="*/ 1129262 w 2288934"/>
                <a:gd name="connsiteY31" fmla="*/ 1030655 h 1343010"/>
                <a:gd name="connsiteX32" fmla="*/ 753026 w 2288934"/>
                <a:gd name="connsiteY32" fmla="*/ 1035419 h 1343010"/>
                <a:gd name="connsiteX33" fmla="*/ 753028 w 2288934"/>
                <a:gd name="connsiteY33" fmla="*/ 1232293 h 1343010"/>
                <a:gd name="connsiteX34" fmla="*/ 795887 w 2288934"/>
                <a:gd name="connsiteY34" fmla="*/ 1325930 h 1343010"/>
                <a:gd name="connsiteX35" fmla="*/ 772073 w 2288934"/>
                <a:gd name="connsiteY35" fmla="*/ 1340682 h 1343010"/>
                <a:gd name="connsiteX36" fmla="*/ 638725 w 2288934"/>
                <a:gd name="connsiteY36" fmla="*/ 1316405 h 1343010"/>
                <a:gd name="connsiteX37" fmla="*/ 548236 w 2288934"/>
                <a:gd name="connsiteY37" fmla="*/ 1092569 h 1343010"/>
                <a:gd name="connsiteX38" fmla="*/ 481562 w 2288934"/>
                <a:gd name="connsiteY38" fmla="*/ 1063991 h 1343010"/>
                <a:gd name="connsiteX39" fmla="*/ 429174 w 2288934"/>
                <a:gd name="connsiteY39" fmla="*/ 1045406 h 1343010"/>
                <a:gd name="connsiteX40" fmla="*/ 367262 w 2288934"/>
                <a:gd name="connsiteY40" fmla="*/ 1059230 h 1343010"/>
                <a:gd name="connsiteX0" fmla="*/ 367264 w 2288934"/>
                <a:gd name="connsiteY0" fmla="*/ 1068756 h 1343010"/>
                <a:gd name="connsiteX1" fmla="*/ 343450 w 2288934"/>
                <a:gd name="connsiteY1" fmla="*/ 1226383 h 1343010"/>
                <a:gd name="connsiteX2" fmla="*/ 372024 w 2288934"/>
                <a:gd name="connsiteY2" fmla="*/ 1307344 h 1343010"/>
                <a:gd name="connsiteX3" fmla="*/ 372025 w 2288934"/>
                <a:gd name="connsiteY3" fmla="*/ 1297819 h 1343010"/>
                <a:gd name="connsiteX4" fmla="*/ 300586 w 2288934"/>
                <a:gd name="connsiteY4" fmla="*/ 1302581 h 1343010"/>
                <a:gd name="connsiteX5" fmla="*/ 262491 w 2288934"/>
                <a:gd name="connsiteY5" fmla="*/ 1289444 h 1343010"/>
                <a:gd name="connsiteX6" fmla="*/ 176763 w 2288934"/>
                <a:gd name="connsiteY6" fmla="*/ 1169232 h 1343010"/>
                <a:gd name="connsiteX7" fmla="*/ 151601 w 2288934"/>
                <a:gd name="connsiteY7" fmla="*/ 1032383 h 1343010"/>
                <a:gd name="connsiteX8" fmla="*/ 61114 w 2288934"/>
                <a:gd name="connsiteY8" fmla="*/ 860933 h 1343010"/>
                <a:gd name="connsiteX9" fmla="*/ 10074 w 2288934"/>
                <a:gd name="connsiteY9" fmla="*/ 469145 h 1343010"/>
                <a:gd name="connsiteX10" fmla="*/ 300587 w 2288934"/>
                <a:gd name="connsiteY10" fmla="*/ 92906 h 1343010"/>
                <a:gd name="connsiteX11" fmla="*/ 913602 w 2288934"/>
                <a:gd name="connsiteY11" fmla="*/ 84645 h 1343010"/>
                <a:gd name="connsiteX12" fmla="*/ 1357862 w 2288934"/>
                <a:gd name="connsiteY12" fmla="*/ 49581 h 1343010"/>
                <a:gd name="connsiteX13" fmla="*/ 1810301 w 2288934"/>
                <a:gd name="connsiteY13" fmla="*/ 1956 h 1343010"/>
                <a:gd name="connsiteX14" fmla="*/ 1972225 w 2288934"/>
                <a:gd name="connsiteY14" fmla="*/ 63868 h 1343010"/>
                <a:gd name="connsiteX15" fmla="*/ 2157962 w 2288934"/>
                <a:gd name="connsiteY15" fmla="*/ 240080 h 1343010"/>
                <a:gd name="connsiteX16" fmla="*/ 2272262 w 2288934"/>
                <a:gd name="connsiteY16" fmla="*/ 263893 h 1343010"/>
                <a:gd name="connsiteX17" fmla="*/ 2248450 w 2288934"/>
                <a:gd name="connsiteY17" fmla="*/ 497255 h 1343010"/>
                <a:gd name="connsiteX18" fmla="*/ 2134150 w 2288934"/>
                <a:gd name="connsiteY18" fmla="*/ 663943 h 1343010"/>
                <a:gd name="connsiteX19" fmla="*/ 1996037 w 2288934"/>
                <a:gd name="connsiteY19" fmla="*/ 802055 h 1343010"/>
                <a:gd name="connsiteX20" fmla="*/ 1843637 w 2288934"/>
                <a:gd name="connsiteY20" fmla="*/ 873493 h 1343010"/>
                <a:gd name="connsiteX21" fmla="*/ 1815062 w 2288934"/>
                <a:gd name="connsiteY21" fmla="*/ 1021130 h 1343010"/>
                <a:gd name="connsiteX22" fmla="*/ 1862687 w 2288934"/>
                <a:gd name="connsiteY22" fmla="*/ 1168768 h 1343010"/>
                <a:gd name="connsiteX23" fmla="*/ 1896025 w 2288934"/>
                <a:gd name="connsiteY23" fmla="*/ 1254493 h 1343010"/>
                <a:gd name="connsiteX24" fmla="*/ 1772200 w 2288934"/>
                <a:gd name="connsiteY24" fmla="*/ 1254493 h 1343010"/>
                <a:gd name="connsiteX25" fmla="*/ 1757912 w 2288934"/>
                <a:gd name="connsiteY25" fmla="*/ 1249730 h 1343010"/>
                <a:gd name="connsiteX26" fmla="*/ 1696000 w 2288934"/>
                <a:gd name="connsiteY26" fmla="*/ 1159243 h 1343010"/>
                <a:gd name="connsiteX27" fmla="*/ 1624562 w 2288934"/>
                <a:gd name="connsiteY27" fmla="*/ 997318 h 1343010"/>
                <a:gd name="connsiteX28" fmla="*/ 1605512 w 2288934"/>
                <a:gd name="connsiteY28" fmla="*/ 902068 h 1343010"/>
                <a:gd name="connsiteX29" fmla="*/ 1634086 w 2288934"/>
                <a:gd name="connsiteY29" fmla="*/ 1025893 h 1343010"/>
                <a:gd name="connsiteX30" fmla="*/ 1557888 w 2288934"/>
                <a:gd name="connsiteY30" fmla="*/ 959218 h 1343010"/>
                <a:gd name="connsiteX31" fmla="*/ 1129262 w 2288934"/>
                <a:gd name="connsiteY31" fmla="*/ 1030655 h 1343010"/>
                <a:gd name="connsiteX32" fmla="*/ 753026 w 2288934"/>
                <a:gd name="connsiteY32" fmla="*/ 1035419 h 1343010"/>
                <a:gd name="connsiteX33" fmla="*/ 753028 w 2288934"/>
                <a:gd name="connsiteY33" fmla="*/ 1232293 h 1343010"/>
                <a:gd name="connsiteX34" fmla="*/ 795887 w 2288934"/>
                <a:gd name="connsiteY34" fmla="*/ 1325930 h 1343010"/>
                <a:gd name="connsiteX35" fmla="*/ 772073 w 2288934"/>
                <a:gd name="connsiteY35" fmla="*/ 1340682 h 1343010"/>
                <a:gd name="connsiteX36" fmla="*/ 638725 w 2288934"/>
                <a:gd name="connsiteY36" fmla="*/ 1316405 h 1343010"/>
                <a:gd name="connsiteX37" fmla="*/ 548236 w 2288934"/>
                <a:gd name="connsiteY37" fmla="*/ 1092569 h 1343010"/>
                <a:gd name="connsiteX38" fmla="*/ 481562 w 2288934"/>
                <a:gd name="connsiteY38" fmla="*/ 1063991 h 1343010"/>
                <a:gd name="connsiteX39" fmla="*/ 429174 w 2288934"/>
                <a:gd name="connsiteY39" fmla="*/ 1045406 h 1343010"/>
                <a:gd name="connsiteX40" fmla="*/ 367262 w 2288934"/>
                <a:gd name="connsiteY40" fmla="*/ 1059230 h 1343010"/>
                <a:gd name="connsiteX0" fmla="*/ 367264 w 2288934"/>
                <a:gd name="connsiteY0" fmla="*/ 1068756 h 1343010"/>
                <a:gd name="connsiteX1" fmla="*/ 343450 w 2288934"/>
                <a:gd name="connsiteY1" fmla="*/ 1226383 h 1343010"/>
                <a:gd name="connsiteX2" fmla="*/ 372024 w 2288934"/>
                <a:gd name="connsiteY2" fmla="*/ 1307344 h 1343010"/>
                <a:gd name="connsiteX3" fmla="*/ 372025 w 2288934"/>
                <a:gd name="connsiteY3" fmla="*/ 1297819 h 1343010"/>
                <a:gd name="connsiteX4" fmla="*/ 300586 w 2288934"/>
                <a:gd name="connsiteY4" fmla="*/ 1302581 h 1343010"/>
                <a:gd name="connsiteX5" fmla="*/ 262491 w 2288934"/>
                <a:gd name="connsiteY5" fmla="*/ 1289444 h 1343010"/>
                <a:gd name="connsiteX6" fmla="*/ 205338 w 2288934"/>
                <a:gd name="connsiteY6" fmla="*/ 1159707 h 1343010"/>
                <a:gd name="connsiteX7" fmla="*/ 151601 w 2288934"/>
                <a:gd name="connsiteY7" fmla="*/ 1032383 h 1343010"/>
                <a:gd name="connsiteX8" fmla="*/ 61114 w 2288934"/>
                <a:gd name="connsiteY8" fmla="*/ 860933 h 1343010"/>
                <a:gd name="connsiteX9" fmla="*/ 10074 w 2288934"/>
                <a:gd name="connsiteY9" fmla="*/ 469145 h 1343010"/>
                <a:gd name="connsiteX10" fmla="*/ 300587 w 2288934"/>
                <a:gd name="connsiteY10" fmla="*/ 92906 h 1343010"/>
                <a:gd name="connsiteX11" fmla="*/ 913602 w 2288934"/>
                <a:gd name="connsiteY11" fmla="*/ 84645 h 1343010"/>
                <a:gd name="connsiteX12" fmla="*/ 1357862 w 2288934"/>
                <a:gd name="connsiteY12" fmla="*/ 49581 h 1343010"/>
                <a:gd name="connsiteX13" fmla="*/ 1810301 w 2288934"/>
                <a:gd name="connsiteY13" fmla="*/ 1956 h 1343010"/>
                <a:gd name="connsiteX14" fmla="*/ 1972225 w 2288934"/>
                <a:gd name="connsiteY14" fmla="*/ 63868 h 1343010"/>
                <a:gd name="connsiteX15" fmla="*/ 2157962 w 2288934"/>
                <a:gd name="connsiteY15" fmla="*/ 240080 h 1343010"/>
                <a:gd name="connsiteX16" fmla="*/ 2272262 w 2288934"/>
                <a:gd name="connsiteY16" fmla="*/ 263893 h 1343010"/>
                <a:gd name="connsiteX17" fmla="*/ 2248450 w 2288934"/>
                <a:gd name="connsiteY17" fmla="*/ 497255 h 1343010"/>
                <a:gd name="connsiteX18" fmla="*/ 2134150 w 2288934"/>
                <a:gd name="connsiteY18" fmla="*/ 663943 h 1343010"/>
                <a:gd name="connsiteX19" fmla="*/ 1996037 w 2288934"/>
                <a:gd name="connsiteY19" fmla="*/ 802055 h 1343010"/>
                <a:gd name="connsiteX20" fmla="*/ 1843637 w 2288934"/>
                <a:gd name="connsiteY20" fmla="*/ 873493 h 1343010"/>
                <a:gd name="connsiteX21" fmla="*/ 1815062 w 2288934"/>
                <a:gd name="connsiteY21" fmla="*/ 1021130 h 1343010"/>
                <a:gd name="connsiteX22" fmla="*/ 1862687 w 2288934"/>
                <a:gd name="connsiteY22" fmla="*/ 1168768 h 1343010"/>
                <a:gd name="connsiteX23" fmla="*/ 1896025 w 2288934"/>
                <a:gd name="connsiteY23" fmla="*/ 1254493 h 1343010"/>
                <a:gd name="connsiteX24" fmla="*/ 1772200 w 2288934"/>
                <a:gd name="connsiteY24" fmla="*/ 1254493 h 1343010"/>
                <a:gd name="connsiteX25" fmla="*/ 1757912 w 2288934"/>
                <a:gd name="connsiteY25" fmla="*/ 1249730 h 1343010"/>
                <a:gd name="connsiteX26" fmla="*/ 1696000 w 2288934"/>
                <a:gd name="connsiteY26" fmla="*/ 1159243 h 1343010"/>
                <a:gd name="connsiteX27" fmla="*/ 1624562 w 2288934"/>
                <a:gd name="connsiteY27" fmla="*/ 997318 h 1343010"/>
                <a:gd name="connsiteX28" fmla="*/ 1605512 w 2288934"/>
                <a:gd name="connsiteY28" fmla="*/ 902068 h 1343010"/>
                <a:gd name="connsiteX29" fmla="*/ 1634086 w 2288934"/>
                <a:gd name="connsiteY29" fmla="*/ 1025893 h 1343010"/>
                <a:gd name="connsiteX30" fmla="*/ 1557888 w 2288934"/>
                <a:gd name="connsiteY30" fmla="*/ 959218 h 1343010"/>
                <a:gd name="connsiteX31" fmla="*/ 1129262 w 2288934"/>
                <a:gd name="connsiteY31" fmla="*/ 1030655 h 1343010"/>
                <a:gd name="connsiteX32" fmla="*/ 753026 w 2288934"/>
                <a:gd name="connsiteY32" fmla="*/ 1035419 h 1343010"/>
                <a:gd name="connsiteX33" fmla="*/ 753028 w 2288934"/>
                <a:gd name="connsiteY33" fmla="*/ 1232293 h 1343010"/>
                <a:gd name="connsiteX34" fmla="*/ 795887 w 2288934"/>
                <a:gd name="connsiteY34" fmla="*/ 1325930 h 1343010"/>
                <a:gd name="connsiteX35" fmla="*/ 772073 w 2288934"/>
                <a:gd name="connsiteY35" fmla="*/ 1340682 h 1343010"/>
                <a:gd name="connsiteX36" fmla="*/ 638725 w 2288934"/>
                <a:gd name="connsiteY36" fmla="*/ 1316405 h 1343010"/>
                <a:gd name="connsiteX37" fmla="*/ 548236 w 2288934"/>
                <a:gd name="connsiteY37" fmla="*/ 1092569 h 1343010"/>
                <a:gd name="connsiteX38" fmla="*/ 481562 w 2288934"/>
                <a:gd name="connsiteY38" fmla="*/ 1063991 h 1343010"/>
                <a:gd name="connsiteX39" fmla="*/ 429174 w 2288934"/>
                <a:gd name="connsiteY39" fmla="*/ 1045406 h 1343010"/>
                <a:gd name="connsiteX40" fmla="*/ 367262 w 2288934"/>
                <a:gd name="connsiteY40" fmla="*/ 1059230 h 1343010"/>
                <a:gd name="connsiteX0" fmla="*/ 368792 w 2290462"/>
                <a:gd name="connsiteY0" fmla="*/ 1068756 h 1343010"/>
                <a:gd name="connsiteX1" fmla="*/ 344978 w 2290462"/>
                <a:gd name="connsiteY1" fmla="*/ 1226383 h 1343010"/>
                <a:gd name="connsiteX2" fmla="*/ 373552 w 2290462"/>
                <a:gd name="connsiteY2" fmla="*/ 1307344 h 1343010"/>
                <a:gd name="connsiteX3" fmla="*/ 373553 w 2290462"/>
                <a:gd name="connsiteY3" fmla="*/ 1297819 h 1343010"/>
                <a:gd name="connsiteX4" fmla="*/ 302114 w 2290462"/>
                <a:gd name="connsiteY4" fmla="*/ 1302581 h 1343010"/>
                <a:gd name="connsiteX5" fmla="*/ 264019 w 2290462"/>
                <a:gd name="connsiteY5" fmla="*/ 1289444 h 1343010"/>
                <a:gd name="connsiteX6" fmla="*/ 206866 w 2290462"/>
                <a:gd name="connsiteY6" fmla="*/ 1159707 h 1343010"/>
                <a:gd name="connsiteX7" fmla="*/ 153129 w 2290462"/>
                <a:gd name="connsiteY7" fmla="*/ 1032383 h 1343010"/>
                <a:gd name="connsiteX8" fmla="*/ 62642 w 2290462"/>
                <a:gd name="connsiteY8" fmla="*/ 860933 h 1343010"/>
                <a:gd name="connsiteX9" fmla="*/ 11602 w 2290462"/>
                <a:gd name="connsiteY9" fmla="*/ 469145 h 1343010"/>
                <a:gd name="connsiteX10" fmla="*/ 302115 w 2290462"/>
                <a:gd name="connsiteY10" fmla="*/ 92906 h 1343010"/>
                <a:gd name="connsiteX11" fmla="*/ 915130 w 2290462"/>
                <a:gd name="connsiteY11" fmla="*/ 84645 h 1343010"/>
                <a:gd name="connsiteX12" fmla="*/ 1359390 w 2290462"/>
                <a:gd name="connsiteY12" fmla="*/ 49581 h 1343010"/>
                <a:gd name="connsiteX13" fmla="*/ 1811829 w 2290462"/>
                <a:gd name="connsiteY13" fmla="*/ 1956 h 1343010"/>
                <a:gd name="connsiteX14" fmla="*/ 1973753 w 2290462"/>
                <a:gd name="connsiteY14" fmla="*/ 63868 h 1343010"/>
                <a:gd name="connsiteX15" fmla="*/ 2159490 w 2290462"/>
                <a:gd name="connsiteY15" fmla="*/ 240080 h 1343010"/>
                <a:gd name="connsiteX16" fmla="*/ 2273790 w 2290462"/>
                <a:gd name="connsiteY16" fmla="*/ 263893 h 1343010"/>
                <a:gd name="connsiteX17" fmla="*/ 2249978 w 2290462"/>
                <a:gd name="connsiteY17" fmla="*/ 497255 h 1343010"/>
                <a:gd name="connsiteX18" fmla="*/ 2135678 w 2290462"/>
                <a:gd name="connsiteY18" fmla="*/ 663943 h 1343010"/>
                <a:gd name="connsiteX19" fmla="*/ 1997565 w 2290462"/>
                <a:gd name="connsiteY19" fmla="*/ 802055 h 1343010"/>
                <a:gd name="connsiteX20" fmla="*/ 1845165 w 2290462"/>
                <a:gd name="connsiteY20" fmla="*/ 873493 h 1343010"/>
                <a:gd name="connsiteX21" fmla="*/ 1816590 w 2290462"/>
                <a:gd name="connsiteY21" fmla="*/ 1021130 h 1343010"/>
                <a:gd name="connsiteX22" fmla="*/ 1864215 w 2290462"/>
                <a:gd name="connsiteY22" fmla="*/ 1168768 h 1343010"/>
                <a:gd name="connsiteX23" fmla="*/ 1897553 w 2290462"/>
                <a:gd name="connsiteY23" fmla="*/ 1254493 h 1343010"/>
                <a:gd name="connsiteX24" fmla="*/ 1773728 w 2290462"/>
                <a:gd name="connsiteY24" fmla="*/ 1254493 h 1343010"/>
                <a:gd name="connsiteX25" fmla="*/ 1759440 w 2290462"/>
                <a:gd name="connsiteY25" fmla="*/ 1249730 h 1343010"/>
                <a:gd name="connsiteX26" fmla="*/ 1697528 w 2290462"/>
                <a:gd name="connsiteY26" fmla="*/ 1159243 h 1343010"/>
                <a:gd name="connsiteX27" fmla="*/ 1626090 w 2290462"/>
                <a:gd name="connsiteY27" fmla="*/ 997318 h 1343010"/>
                <a:gd name="connsiteX28" fmla="*/ 1607040 w 2290462"/>
                <a:gd name="connsiteY28" fmla="*/ 902068 h 1343010"/>
                <a:gd name="connsiteX29" fmla="*/ 1635614 w 2290462"/>
                <a:gd name="connsiteY29" fmla="*/ 1025893 h 1343010"/>
                <a:gd name="connsiteX30" fmla="*/ 1559416 w 2290462"/>
                <a:gd name="connsiteY30" fmla="*/ 959218 h 1343010"/>
                <a:gd name="connsiteX31" fmla="*/ 1130790 w 2290462"/>
                <a:gd name="connsiteY31" fmla="*/ 1030655 h 1343010"/>
                <a:gd name="connsiteX32" fmla="*/ 754554 w 2290462"/>
                <a:gd name="connsiteY32" fmla="*/ 1035419 h 1343010"/>
                <a:gd name="connsiteX33" fmla="*/ 754556 w 2290462"/>
                <a:gd name="connsiteY33" fmla="*/ 1232293 h 1343010"/>
                <a:gd name="connsiteX34" fmla="*/ 797415 w 2290462"/>
                <a:gd name="connsiteY34" fmla="*/ 1325930 h 1343010"/>
                <a:gd name="connsiteX35" fmla="*/ 773601 w 2290462"/>
                <a:gd name="connsiteY35" fmla="*/ 1340682 h 1343010"/>
                <a:gd name="connsiteX36" fmla="*/ 640253 w 2290462"/>
                <a:gd name="connsiteY36" fmla="*/ 1316405 h 1343010"/>
                <a:gd name="connsiteX37" fmla="*/ 549764 w 2290462"/>
                <a:gd name="connsiteY37" fmla="*/ 1092569 h 1343010"/>
                <a:gd name="connsiteX38" fmla="*/ 483090 w 2290462"/>
                <a:gd name="connsiteY38" fmla="*/ 1063991 h 1343010"/>
                <a:gd name="connsiteX39" fmla="*/ 430702 w 2290462"/>
                <a:gd name="connsiteY39" fmla="*/ 1045406 h 1343010"/>
                <a:gd name="connsiteX40" fmla="*/ 368790 w 2290462"/>
                <a:gd name="connsiteY40" fmla="*/ 1059230 h 1343010"/>
                <a:gd name="connsiteX0" fmla="*/ 368792 w 2290462"/>
                <a:gd name="connsiteY0" fmla="*/ 1068756 h 1343010"/>
                <a:gd name="connsiteX1" fmla="*/ 344978 w 2290462"/>
                <a:gd name="connsiteY1" fmla="*/ 1226383 h 1343010"/>
                <a:gd name="connsiteX2" fmla="*/ 373552 w 2290462"/>
                <a:gd name="connsiteY2" fmla="*/ 1307344 h 1343010"/>
                <a:gd name="connsiteX3" fmla="*/ 373553 w 2290462"/>
                <a:gd name="connsiteY3" fmla="*/ 1297819 h 1343010"/>
                <a:gd name="connsiteX4" fmla="*/ 302114 w 2290462"/>
                <a:gd name="connsiteY4" fmla="*/ 1302581 h 1343010"/>
                <a:gd name="connsiteX5" fmla="*/ 264019 w 2290462"/>
                <a:gd name="connsiteY5" fmla="*/ 1289444 h 1343010"/>
                <a:gd name="connsiteX6" fmla="*/ 206866 w 2290462"/>
                <a:gd name="connsiteY6" fmla="*/ 1159707 h 1343010"/>
                <a:gd name="connsiteX7" fmla="*/ 153129 w 2290462"/>
                <a:gd name="connsiteY7" fmla="*/ 1032383 h 1343010"/>
                <a:gd name="connsiteX8" fmla="*/ 62642 w 2290462"/>
                <a:gd name="connsiteY8" fmla="*/ 860933 h 1343010"/>
                <a:gd name="connsiteX9" fmla="*/ 11602 w 2290462"/>
                <a:gd name="connsiteY9" fmla="*/ 469145 h 1343010"/>
                <a:gd name="connsiteX10" fmla="*/ 302115 w 2290462"/>
                <a:gd name="connsiteY10" fmla="*/ 92906 h 1343010"/>
                <a:gd name="connsiteX11" fmla="*/ 915130 w 2290462"/>
                <a:gd name="connsiteY11" fmla="*/ 84645 h 1343010"/>
                <a:gd name="connsiteX12" fmla="*/ 1359390 w 2290462"/>
                <a:gd name="connsiteY12" fmla="*/ 49581 h 1343010"/>
                <a:gd name="connsiteX13" fmla="*/ 1811829 w 2290462"/>
                <a:gd name="connsiteY13" fmla="*/ 1956 h 1343010"/>
                <a:gd name="connsiteX14" fmla="*/ 1973753 w 2290462"/>
                <a:gd name="connsiteY14" fmla="*/ 63868 h 1343010"/>
                <a:gd name="connsiteX15" fmla="*/ 2159490 w 2290462"/>
                <a:gd name="connsiteY15" fmla="*/ 240080 h 1343010"/>
                <a:gd name="connsiteX16" fmla="*/ 2273790 w 2290462"/>
                <a:gd name="connsiteY16" fmla="*/ 263893 h 1343010"/>
                <a:gd name="connsiteX17" fmla="*/ 2249978 w 2290462"/>
                <a:gd name="connsiteY17" fmla="*/ 497255 h 1343010"/>
                <a:gd name="connsiteX18" fmla="*/ 2135678 w 2290462"/>
                <a:gd name="connsiteY18" fmla="*/ 663943 h 1343010"/>
                <a:gd name="connsiteX19" fmla="*/ 1997565 w 2290462"/>
                <a:gd name="connsiteY19" fmla="*/ 802055 h 1343010"/>
                <a:gd name="connsiteX20" fmla="*/ 1845165 w 2290462"/>
                <a:gd name="connsiteY20" fmla="*/ 873493 h 1343010"/>
                <a:gd name="connsiteX21" fmla="*/ 1816590 w 2290462"/>
                <a:gd name="connsiteY21" fmla="*/ 1021130 h 1343010"/>
                <a:gd name="connsiteX22" fmla="*/ 1864215 w 2290462"/>
                <a:gd name="connsiteY22" fmla="*/ 1168768 h 1343010"/>
                <a:gd name="connsiteX23" fmla="*/ 1897553 w 2290462"/>
                <a:gd name="connsiteY23" fmla="*/ 1254493 h 1343010"/>
                <a:gd name="connsiteX24" fmla="*/ 1773728 w 2290462"/>
                <a:gd name="connsiteY24" fmla="*/ 1254493 h 1343010"/>
                <a:gd name="connsiteX25" fmla="*/ 1759440 w 2290462"/>
                <a:gd name="connsiteY25" fmla="*/ 1249730 h 1343010"/>
                <a:gd name="connsiteX26" fmla="*/ 1697528 w 2290462"/>
                <a:gd name="connsiteY26" fmla="*/ 1159243 h 1343010"/>
                <a:gd name="connsiteX27" fmla="*/ 1626090 w 2290462"/>
                <a:gd name="connsiteY27" fmla="*/ 997318 h 1343010"/>
                <a:gd name="connsiteX28" fmla="*/ 1607040 w 2290462"/>
                <a:gd name="connsiteY28" fmla="*/ 902068 h 1343010"/>
                <a:gd name="connsiteX29" fmla="*/ 1635614 w 2290462"/>
                <a:gd name="connsiteY29" fmla="*/ 1025893 h 1343010"/>
                <a:gd name="connsiteX30" fmla="*/ 1559416 w 2290462"/>
                <a:gd name="connsiteY30" fmla="*/ 959218 h 1343010"/>
                <a:gd name="connsiteX31" fmla="*/ 1130790 w 2290462"/>
                <a:gd name="connsiteY31" fmla="*/ 1030655 h 1343010"/>
                <a:gd name="connsiteX32" fmla="*/ 754554 w 2290462"/>
                <a:gd name="connsiteY32" fmla="*/ 1035419 h 1343010"/>
                <a:gd name="connsiteX33" fmla="*/ 754556 w 2290462"/>
                <a:gd name="connsiteY33" fmla="*/ 1232293 h 1343010"/>
                <a:gd name="connsiteX34" fmla="*/ 797415 w 2290462"/>
                <a:gd name="connsiteY34" fmla="*/ 1325930 h 1343010"/>
                <a:gd name="connsiteX35" fmla="*/ 773601 w 2290462"/>
                <a:gd name="connsiteY35" fmla="*/ 1340682 h 1343010"/>
                <a:gd name="connsiteX36" fmla="*/ 640253 w 2290462"/>
                <a:gd name="connsiteY36" fmla="*/ 1316405 h 1343010"/>
                <a:gd name="connsiteX37" fmla="*/ 549764 w 2290462"/>
                <a:gd name="connsiteY37" fmla="*/ 1092569 h 1343010"/>
                <a:gd name="connsiteX38" fmla="*/ 483090 w 2290462"/>
                <a:gd name="connsiteY38" fmla="*/ 1063991 h 1343010"/>
                <a:gd name="connsiteX39" fmla="*/ 430702 w 2290462"/>
                <a:gd name="connsiteY39" fmla="*/ 1045406 h 1343010"/>
                <a:gd name="connsiteX40" fmla="*/ 368790 w 2290462"/>
                <a:gd name="connsiteY40" fmla="*/ 1059230 h 1343010"/>
                <a:gd name="connsiteX0" fmla="*/ 352899 w 2274569"/>
                <a:gd name="connsiteY0" fmla="*/ 1068756 h 1343010"/>
                <a:gd name="connsiteX1" fmla="*/ 329085 w 2274569"/>
                <a:gd name="connsiteY1" fmla="*/ 1226383 h 1343010"/>
                <a:gd name="connsiteX2" fmla="*/ 357659 w 2274569"/>
                <a:gd name="connsiteY2" fmla="*/ 1307344 h 1343010"/>
                <a:gd name="connsiteX3" fmla="*/ 357660 w 2274569"/>
                <a:gd name="connsiteY3" fmla="*/ 1297819 h 1343010"/>
                <a:gd name="connsiteX4" fmla="*/ 286221 w 2274569"/>
                <a:gd name="connsiteY4" fmla="*/ 1302581 h 1343010"/>
                <a:gd name="connsiteX5" fmla="*/ 248126 w 2274569"/>
                <a:gd name="connsiteY5" fmla="*/ 1289444 h 1343010"/>
                <a:gd name="connsiteX6" fmla="*/ 190973 w 2274569"/>
                <a:gd name="connsiteY6" fmla="*/ 1159707 h 1343010"/>
                <a:gd name="connsiteX7" fmla="*/ 137236 w 2274569"/>
                <a:gd name="connsiteY7" fmla="*/ 1032383 h 1343010"/>
                <a:gd name="connsiteX8" fmla="*/ 46749 w 2274569"/>
                <a:gd name="connsiteY8" fmla="*/ 860933 h 1343010"/>
                <a:gd name="connsiteX9" fmla="*/ 14759 w 2274569"/>
                <a:gd name="connsiteY9" fmla="*/ 416758 h 1343010"/>
                <a:gd name="connsiteX10" fmla="*/ 286222 w 2274569"/>
                <a:gd name="connsiteY10" fmla="*/ 92906 h 1343010"/>
                <a:gd name="connsiteX11" fmla="*/ 899237 w 2274569"/>
                <a:gd name="connsiteY11" fmla="*/ 84645 h 1343010"/>
                <a:gd name="connsiteX12" fmla="*/ 1343497 w 2274569"/>
                <a:gd name="connsiteY12" fmla="*/ 49581 h 1343010"/>
                <a:gd name="connsiteX13" fmla="*/ 1795936 w 2274569"/>
                <a:gd name="connsiteY13" fmla="*/ 1956 h 1343010"/>
                <a:gd name="connsiteX14" fmla="*/ 1957860 w 2274569"/>
                <a:gd name="connsiteY14" fmla="*/ 63868 h 1343010"/>
                <a:gd name="connsiteX15" fmla="*/ 2143597 w 2274569"/>
                <a:gd name="connsiteY15" fmla="*/ 240080 h 1343010"/>
                <a:gd name="connsiteX16" fmla="*/ 2257897 w 2274569"/>
                <a:gd name="connsiteY16" fmla="*/ 263893 h 1343010"/>
                <a:gd name="connsiteX17" fmla="*/ 2234085 w 2274569"/>
                <a:gd name="connsiteY17" fmla="*/ 497255 h 1343010"/>
                <a:gd name="connsiteX18" fmla="*/ 2119785 w 2274569"/>
                <a:gd name="connsiteY18" fmla="*/ 663943 h 1343010"/>
                <a:gd name="connsiteX19" fmla="*/ 1981672 w 2274569"/>
                <a:gd name="connsiteY19" fmla="*/ 802055 h 1343010"/>
                <a:gd name="connsiteX20" fmla="*/ 1829272 w 2274569"/>
                <a:gd name="connsiteY20" fmla="*/ 873493 h 1343010"/>
                <a:gd name="connsiteX21" fmla="*/ 1800697 w 2274569"/>
                <a:gd name="connsiteY21" fmla="*/ 1021130 h 1343010"/>
                <a:gd name="connsiteX22" fmla="*/ 1848322 w 2274569"/>
                <a:gd name="connsiteY22" fmla="*/ 1168768 h 1343010"/>
                <a:gd name="connsiteX23" fmla="*/ 1881660 w 2274569"/>
                <a:gd name="connsiteY23" fmla="*/ 1254493 h 1343010"/>
                <a:gd name="connsiteX24" fmla="*/ 1757835 w 2274569"/>
                <a:gd name="connsiteY24" fmla="*/ 1254493 h 1343010"/>
                <a:gd name="connsiteX25" fmla="*/ 1743547 w 2274569"/>
                <a:gd name="connsiteY25" fmla="*/ 1249730 h 1343010"/>
                <a:gd name="connsiteX26" fmla="*/ 1681635 w 2274569"/>
                <a:gd name="connsiteY26" fmla="*/ 1159243 h 1343010"/>
                <a:gd name="connsiteX27" fmla="*/ 1610197 w 2274569"/>
                <a:gd name="connsiteY27" fmla="*/ 997318 h 1343010"/>
                <a:gd name="connsiteX28" fmla="*/ 1591147 w 2274569"/>
                <a:gd name="connsiteY28" fmla="*/ 902068 h 1343010"/>
                <a:gd name="connsiteX29" fmla="*/ 1619721 w 2274569"/>
                <a:gd name="connsiteY29" fmla="*/ 1025893 h 1343010"/>
                <a:gd name="connsiteX30" fmla="*/ 1543523 w 2274569"/>
                <a:gd name="connsiteY30" fmla="*/ 959218 h 1343010"/>
                <a:gd name="connsiteX31" fmla="*/ 1114897 w 2274569"/>
                <a:gd name="connsiteY31" fmla="*/ 1030655 h 1343010"/>
                <a:gd name="connsiteX32" fmla="*/ 738661 w 2274569"/>
                <a:gd name="connsiteY32" fmla="*/ 1035419 h 1343010"/>
                <a:gd name="connsiteX33" fmla="*/ 738663 w 2274569"/>
                <a:gd name="connsiteY33" fmla="*/ 1232293 h 1343010"/>
                <a:gd name="connsiteX34" fmla="*/ 781522 w 2274569"/>
                <a:gd name="connsiteY34" fmla="*/ 1325930 h 1343010"/>
                <a:gd name="connsiteX35" fmla="*/ 757708 w 2274569"/>
                <a:gd name="connsiteY35" fmla="*/ 1340682 h 1343010"/>
                <a:gd name="connsiteX36" fmla="*/ 624360 w 2274569"/>
                <a:gd name="connsiteY36" fmla="*/ 1316405 h 1343010"/>
                <a:gd name="connsiteX37" fmla="*/ 533871 w 2274569"/>
                <a:gd name="connsiteY37" fmla="*/ 1092569 h 1343010"/>
                <a:gd name="connsiteX38" fmla="*/ 467197 w 2274569"/>
                <a:gd name="connsiteY38" fmla="*/ 1063991 h 1343010"/>
                <a:gd name="connsiteX39" fmla="*/ 414809 w 2274569"/>
                <a:gd name="connsiteY39" fmla="*/ 1045406 h 1343010"/>
                <a:gd name="connsiteX40" fmla="*/ 352897 w 2274569"/>
                <a:gd name="connsiteY40" fmla="*/ 1059230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361218 w 2278127"/>
                <a:gd name="connsiteY3" fmla="*/ 1297819 h 1343010"/>
                <a:gd name="connsiteX4" fmla="*/ 289779 w 2278127"/>
                <a:gd name="connsiteY4" fmla="*/ 1302581 h 1343010"/>
                <a:gd name="connsiteX5" fmla="*/ 251684 w 2278127"/>
                <a:gd name="connsiteY5" fmla="*/ 1289444 h 1343010"/>
                <a:gd name="connsiteX6" fmla="*/ 194531 w 2278127"/>
                <a:gd name="connsiteY6" fmla="*/ 1159707 h 1343010"/>
                <a:gd name="connsiteX7" fmla="*/ 140794 w 2278127"/>
                <a:gd name="connsiteY7" fmla="*/ 1032383 h 1343010"/>
                <a:gd name="connsiteX8" fmla="*/ 36019 w 2278127"/>
                <a:gd name="connsiteY8" fmla="*/ 860933 h 1343010"/>
                <a:gd name="connsiteX9" fmla="*/ 18317 w 2278127"/>
                <a:gd name="connsiteY9" fmla="*/ 416758 h 1343010"/>
                <a:gd name="connsiteX10" fmla="*/ 289780 w 2278127"/>
                <a:gd name="connsiteY10" fmla="*/ 92906 h 1343010"/>
                <a:gd name="connsiteX11" fmla="*/ 902795 w 2278127"/>
                <a:gd name="connsiteY11" fmla="*/ 84645 h 1343010"/>
                <a:gd name="connsiteX12" fmla="*/ 1347055 w 2278127"/>
                <a:gd name="connsiteY12" fmla="*/ 49581 h 1343010"/>
                <a:gd name="connsiteX13" fmla="*/ 1799494 w 2278127"/>
                <a:gd name="connsiteY13" fmla="*/ 1956 h 1343010"/>
                <a:gd name="connsiteX14" fmla="*/ 1961418 w 2278127"/>
                <a:gd name="connsiteY14" fmla="*/ 63868 h 1343010"/>
                <a:gd name="connsiteX15" fmla="*/ 2147155 w 2278127"/>
                <a:gd name="connsiteY15" fmla="*/ 240080 h 1343010"/>
                <a:gd name="connsiteX16" fmla="*/ 2261455 w 2278127"/>
                <a:gd name="connsiteY16" fmla="*/ 263893 h 1343010"/>
                <a:gd name="connsiteX17" fmla="*/ 2237643 w 2278127"/>
                <a:gd name="connsiteY17" fmla="*/ 497255 h 1343010"/>
                <a:gd name="connsiteX18" fmla="*/ 2123343 w 2278127"/>
                <a:gd name="connsiteY18" fmla="*/ 663943 h 1343010"/>
                <a:gd name="connsiteX19" fmla="*/ 1985230 w 2278127"/>
                <a:gd name="connsiteY19" fmla="*/ 802055 h 1343010"/>
                <a:gd name="connsiteX20" fmla="*/ 1832830 w 2278127"/>
                <a:gd name="connsiteY20" fmla="*/ 873493 h 1343010"/>
                <a:gd name="connsiteX21" fmla="*/ 1804255 w 2278127"/>
                <a:gd name="connsiteY21" fmla="*/ 1021130 h 1343010"/>
                <a:gd name="connsiteX22" fmla="*/ 1851880 w 2278127"/>
                <a:gd name="connsiteY22" fmla="*/ 1168768 h 1343010"/>
                <a:gd name="connsiteX23" fmla="*/ 1885218 w 2278127"/>
                <a:gd name="connsiteY23" fmla="*/ 1254493 h 1343010"/>
                <a:gd name="connsiteX24" fmla="*/ 1761393 w 2278127"/>
                <a:gd name="connsiteY24" fmla="*/ 1254493 h 1343010"/>
                <a:gd name="connsiteX25" fmla="*/ 1747105 w 2278127"/>
                <a:gd name="connsiteY25" fmla="*/ 1249730 h 1343010"/>
                <a:gd name="connsiteX26" fmla="*/ 1685193 w 2278127"/>
                <a:gd name="connsiteY26" fmla="*/ 1159243 h 1343010"/>
                <a:gd name="connsiteX27" fmla="*/ 1613755 w 2278127"/>
                <a:gd name="connsiteY27" fmla="*/ 997318 h 1343010"/>
                <a:gd name="connsiteX28" fmla="*/ 1594705 w 2278127"/>
                <a:gd name="connsiteY28" fmla="*/ 902068 h 1343010"/>
                <a:gd name="connsiteX29" fmla="*/ 1623279 w 2278127"/>
                <a:gd name="connsiteY29" fmla="*/ 1025893 h 1343010"/>
                <a:gd name="connsiteX30" fmla="*/ 1547081 w 2278127"/>
                <a:gd name="connsiteY30" fmla="*/ 959218 h 1343010"/>
                <a:gd name="connsiteX31" fmla="*/ 1118455 w 2278127"/>
                <a:gd name="connsiteY31" fmla="*/ 1030655 h 1343010"/>
                <a:gd name="connsiteX32" fmla="*/ 742219 w 2278127"/>
                <a:gd name="connsiteY32" fmla="*/ 1035419 h 1343010"/>
                <a:gd name="connsiteX33" fmla="*/ 742221 w 2278127"/>
                <a:gd name="connsiteY33" fmla="*/ 1232293 h 1343010"/>
                <a:gd name="connsiteX34" fmla="*/ 785080 w 2278127"/>
                <a:gd name="connsiteY34" fmla="*/ 1325930 h 1343010"/>
                <a:gd name="connsiteX35" fmla="*/ 761266 w 2278127"/>
                <a:gd name="connsiteY35" fmla="*/ 1340682 h 1343010"/>
                <a:gd name="connsiteX36" fmla="*/ 627918 w 2278127"/>
                <a:gd name="connsiteY36" fmla="*/ 1316405 h 1343010"/>
                <a:gd name="connsiteX37" fmla="*/ 537429 w 2278127"/>
                <a:gd name="connsiteY37" fmla="*/ 1092569 h 1343010"/>
                <a:gd name="connsiteX38" fmla="*/ 470755 w 2278127"/>
                <a:gd name="connsiteY38" fmla="*/ 1063991 h 1343010"/>
                <a:gd name="connsiteX39" fmla="*/ 418367 w 2278127"/>
                <a:gd name="connsiteY39" fmla="*/ 1045406 h 1343010"/>
                <a:gd name="connsiteX40" fmla="*/ 356455 w 2278127"/>
                <a:gd name="connsiteY40" fmla="*/ 1059230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361218 w 2278127"/>
                <a:gd name="connsiteY3" fmla="*/ 1297819 h 1343010"/>
                <a:gd name="connsiteX4" fmla="*/ 289779 w 2278127"/>
                <a:gd name="connsiteY4" fmla="*/ 1302581 h 1343010"/>
                <a:gd name="connsiteX5" fmla="*/ 251684 w 2278127"/>
                <a:gd name="connsiteY5" fmla="*/ 1289444 h 1343010"/>
                <a:gd name="connsiteX6" fmla="*/ 218344 w 2278127"/>
                <a:gd name="connsiteY6" fmla="*/ 1150182 h 1343010"/>
                <a:gd name="connsiteX7" fmla="*/ 140794 w 2278127"/>
                <a:gd name="connsiteY7" fmla="*/ 1032383 h 1343010"/>
                <a:gd name="connsiteX8" fmla="*/ 36019 w 2278127"/>
                <a:gd name="connsiteY8" fmla="*/ 860933 h 1343010"/>
                <a:gd name="connsiteX9" fmla="*/ 18317 w 2278127"/>
                <a:gd name="connsiteY9" fmla="*/ 416758 h 1343010"/>
                <a:gd name="connsiteX10" fmla="*/ 289780 w 2278127"/>
                <a:gd name="connsiteY10" fmla="*/ 92906 h 1343010"/>
                <a:gd name="connsiteX11" fmla="*/ 902795 w 2278127"/>
                <a:gd name="connsiteY11" fmla="*/ 84645 h 1343010"/>
                <a:gd name="connsiteX12" fmla="*/ 1347055 w 2278127"/>
                <a:gd name="connsiteY12" fmla="*/ 49581 h 1343010"/>
                <a:gd name="connsiteX13" fmla="*/ 1799494 w 2278127"/>
                <a:gd name="connsiteY13" fmla="*/ 1956 h 1343010"/>
                <a:gd name="connsiteX14" fmla="*/ 1961418 w 2278127"/>
                <a:gd name="connsiteY14" fmla="*/ 63868 h 1343010"/>
                <a:gd name="connsiteX15" fmla="*/ 2147155 w 2278127"/>
                <a:gd name="connsiteY15" fmla="*/ 240080 h 1343010"/>
                <a:gd name="connsiteX16" fmla="*/ 2261455 w 2278127"/>
                <a:gd name="connsiteY16" fmla="*/ 263893 h 1343010"/>
                <a:gd name="connsiteX17" fmla="*/ 2237643 w 2278127"/>
                <a:gd name="connsiteY17" fmla="*/ 497255 h 1343010"/>
                <a:gd name="connsiteX18" fmla="*/ 2123343 w 2278127"/>
                <a:gd name="connsiteY18" fmla="*/ 663943 h 1343010"/>
                <a:gd name="connsiteX19" fmla="*/ 1985230 w 2278127"/>
                <a:gd name="connsiteY19" fmla="*/ 802055 h 1343010"/>
                <a:gd name="connsiteX20" fmla="*/ 1832830 w 2278127"/>
                <a:gd name="connsiteY20" fmla="*/ 873493 h 1343010"/>
                <a:gd name="connsiteX21" fmla="*/ 1804255 w 2278127"/>
                <a:gd name="connsiteY21" fmla="*/ 1021130 h 1343010"/>
                <a:gd name="connsiteX22" fmla="*/ 1851880 w 2278127"/>
                <a:gd name="connsiteY22" fmla="*/ 1168768 h 1343010"/>
                <a:gd name="connsiteX23" fmla="*/ 1885218 w 2278127"/>
                <a:gd name="connsiteY23" fmla="*/ 1254493 h 1343010"/>
                <a:gd name="connsiteX24" fmla="*/ 1761393 w 2278127"/>
                <a:gd name="connsiteY24" fmla="*/ 1254493 h 1343010"/>
                <a:gd name="connsiteX25" fmla="*/ 1747105 w 2278127"/>
                <a:gd name="connsiteY25" fmla="*/ 1249730 h 1343010"/>
                <a:gd name="connsiteX26" fmla="*/ 1685193 w 2278127"/>
                <a:gd name="connsiteY26" fmla="*/ 1159243 h 1343010"/>
                <a:gd name="connsiteX27" fmla="*/ 1613755 w 2278127"/>
                <a:gd name="connsiteY27" fmla="*/ 997318 h 1343010"/>
                <a:gd name="connsiteX28" fmla="*/ 1594705 w 2278127"/>
                <a:gd name="connsiteY28" fmla="*/ 902068 h 1343010"/>
                <a:gd name="connsiteX29" fmla="*/ 1623279 w 2278127"/>
                <a:gd name="connsiteY29" fmla="*/ 1025893 h 1343010"/>
                <a:gd name="connsiteX30" fmla="*/ 1547081 w 2278127"/>
                <a:gd name="connsiteY30" fmla="*/ 959218 h 1343010"/>
                <a:gd name="connsiteX31" fmla="*/ 1118455 w 2278127"/>
                <a:gd name="connsiteY31" fmla="*/ 1030655 h 1343010"/>
                <a:gd name="connsiteX32" fmla="*/ 742219 w 2278127"/>
                <a:gd name="connsiteY32" fmla="*/ 1035419 h 1343010"/>
                <a:gd name="connsiteX33" fmla="*/ 742221 w 2278127"/>
                <a:gd name="connsiteY33" fmla="*/ 1232293 h 1343010"/>
                <a:gd name="connsiteX34" fmla="*/ 785080 w 2278127"/>
                <a:gd name="connsiteY34" fmla="*/ 1325930 h 1343010"/>
                <a:gd name="connsiteX35" fmla="*/ 761266 w 2278127"/>
                <a:gd name="connsiteY35" fmla="*/ 1340682 h 1343010"/>
                <a:gd name="connsiteX36" fmla="*/ 627918 w 2278127"/>
                <a:gd name="connsiteY36" fmla="*/ 1316405 h 1343010"/>
                <a:gd name="connsiteX37" fmla="*/ 537429 w 2278127"/>
                <a:gd name="connsiteY37" fmla="*/ 1092569 h 1343010"/>
                <a:gd name="connsiteX38" fmla="*/ 470755 w 2278127"/>
                <a:gd name="connsiteY38" fmla="*/ 1063991 h 1343010"/>
                <a:gd name="connsiteX39" fmla="*/ 418367 w 2278127"/>
                <a:gd name="connsiteY39" fmla="*/ 1045406 h 1343010"/>
                <a:gd name="connsiteX40" fmla="*/ 356455 w 2278127"/>
                <a:gd name="connsiteY40" fmla="*/ 1059230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361218 w 2278127"/>
                <a:gd name="connsiteY3" fmla="*/ 1297819 h 1343010"/>
                <a:gd name="connsiteX4" fmla="*/ 289779 w 2278127"/>
                <a:gd name="connsiteY4" fmla="*/ 1302581 h 1343010"/>
                <a:gd name="connsiteX5" fmla="*/ 251684 w 2278127"/>
                <a:gd name="connsiteY5" fmla="*/ 1289444 h 1343010"/>
                <a:gd name="connsiteX6" fmla="*/ 204057 w 2278127"/>
                <a:gd name="connsiteY6" fmla="*/ 1164469 h 1343010"/>
                <a:gd name="connsiteX7" fmla="*/ 140794 w 2278127"/>
                <a:gd name="connsiteY7" fmla="*/ 1032383 h 1343010"/>
                <a:gd name="connsiteX8" fmla="*/ 36019 w 2278127"/>
                <a:gd name="connsiteY8" fmla="*/ 860933 h 1343010"/>
                <a:gd name="connsiteX9" fmla="*/ 18317 w 2278127"/>
                <a:gd name="connsiteY9" fmla="*/ 416758 h 1343010"/>
                <a:gd name="connsiteX10" fmla="*/ 289780 w 2278127"/>
                <a:gd name="connsiteY10" fmla="*/ 92906 h 1343010"/>
                <a:gd name="connsiteX11" fmla="*/ 902795 w 2278127"/>
                <a:gd name="connsiteY11" fmla="*/ 84645 h 1343010"/>
                <a:gd name="connsiteX12" fmla="*/ 1347055 w 2278127"/>
                <a:gd name="connsiteY12" fmla="*/ 49581 h 1343010"/>
                <a:gd name="connsiteX13" fmla="*/ 1799494 w 2278127"/>
                <a:gd name="connsiteY13" fmla="*/ 1956 h 1343010"/>
                <a:gd name="connsiteX14" fmla="*/ 1961418 w 2278127"/>
                <a:gd name="connsiteY14" fmla="*/ 63868 h 1343010"/>
                <a:gd name="connsiteX15" fmla="*/ 2147155 w 2278127"/>
                <a:gd name="connsiteY15" fmla="*/ 240080 h 1343010"/>
                <a:gd name="connsiteX16" fmla="*/ 2261455 w 2278127"/>
                <a:gd name="connsiteY16" fmla="*/ 263893 h 1343010"/>
                <a:gd name="connsiteX17" fmla="*/ 2237643 w 2278127"/>
                <a:gd name="connsiteY17" fmla="*/ 497255 h 1343010"/>
                <a:gd name="connsiteX18" fmla="*/ 2123343 w 2278127"/>
                <a:gd name="connsiteY18" fmla="*/ 663943 h 1343010"/>
                <a:gd name="connsiteX19" fmla="*/ 1985230 w 2278127"/>
                <a:gd name="connsiteY19" fmla="*/ 802055 h 1343010"/>
                <a:gd name="connsiteX20" fmla="*/ 1832830 w 2278127"/>
                <a:gd name="connsiteY20" fmla="*/ 873493 h 1343010"/>
                <a:gd name="connsiteX21" fmla="*/ 1804255 w 2278127"/>
                <a:gd name="connsiteY21" fmla="*/ 1021130 h 1343010"/>
                <a:gd name="connsiteX22" fmla="*/ 1851880 w 2278127"/>
                <a:gd name="connsiteY22" fmla="*/ 1168768 h 1343010"/>
                <a:gd name="connsiteX23" fmla="*/ 1885218 w 2278127"/>
                <a:gd name="connsiteY23" fmla="*/ 1254493 h 1343010"/>
                <a:gd name="connsiteX24" fmla="*/ 1761393 w 2278127"/>
                <a:gd name="connsiteY24" fmla="*/ 1254493 h 1343010"/>
                <a:gd name="connsiteX25" fmla="*/ 1747105 w 2278127"/>
                <a:gd name="connsiteY25" fmla="*/ 1249730 h 1343010"/>
                <a:gd name="connsiteX26" fmla="*/ 1685193 w 2278127"/>
                <a:gd name="connsiteY26" fmla="*/ 1159243 h 1343010"/>
                <a:gd name="connsiteX27" fmla="*/ 1613755 w 2278127"/>
                <a:gd name="connsiteY27" fmla="*/ 997318 h 1343010"/>
                <a:gd name="connsiteX28" fmla="*/ 1594705 w 2278127"/>
                <a:gd name="connsiteY28" fmla="*/ 902068 h 1343010"/>
                <a:gd name="connsiteX29" fmla="*/ 1623279 w 2278127"/>
                <a:gd name="connsiteY29" fmla="*/ 1025893 h 1343010"/>
                <a:gd name="connsiteX30" fmla="*/ 1547081 w 2278127"/>
                <a:gd name="connsiteY30" fmla="*/ 959218 h 1343010"/>
                <a:gd name="connsiteX31" fmla="*/ 1118455 w 2278127"/>
                <a:gd name="connsiteY31" fmla="*/ 1030655 h 1343010"/>
                <a:gd name="connsiteX32" fmla="*/ 742219 w 2278127"/>
                <a:gd name="connsiteY32" fmla="*/ 1035419 h 1343010"/>
                <a:gd name="connsiteX33" fmla="*/ 742221 w 2278127"/>
                <a:gd name="connsiteY33" fmla="*/ 1232293 h 1343010"/>
                <a:gd name="connsiteX34" fmla="*/ 785080 w 2278127"/>
                <a:gd name="connsiteY34" fmla="*/ 1325930 h 1343010"/>
                <a:gd name="connsiteX35" fmla="*/ 761266 w 2278127"/>
                <a:gd name="connsiteY35" fmla="*/ 1340682 h 1343010"/>
                <a:gd name="connsiteX36" fmla="*/ 627918 w 2278127"/>
                <a:gd name="connsiteY36" fmla="*/ 1316405 h 1343010"/>
                <a:gd name="connsiteX37" fmla="*/ 537429 w 2278127"/>
                <a:gd name="connsiteY37" fmla="*/ 1092569 h 1343010"/>
                <a:gd name="connsiteX38" fmla="*/ 470755 w 2278127"/>
                <a:gd name="connsiteY38" fmla="*/ 1063991 h 1343010"/>
                <a:gd name="connsiteX39" fmla="*/ 418367 w 2278127"/>
                <a:gd name="connsiteY39" fmla="*/ 1045406 h 1343010"/>
                <a:gd name="connsiteX40" fmla="*/ 356455 w 2278127"/>
                <a:gd name="connsiteY40" fmla="*/ 1059230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361218 w 2278127"/>
                <a:gd name="connsiteY3" fmla="*/ 1297819 h 1343010"/>
                <a:gd name="connsiteX4" fmla="*/ 289779 w 2278127"/>
                <a:gd name="connsiteY4" fmla="*/ 1302581 h 1343010"/>
                <a:gd name="connsiteX5" fmla="*/ 251684 w 2278127"/>
                <a:gd name="connsiteY5" fmla="*/ 1289444 h 1343010"/>
                <a:gd name="connsiteX6" fmla="*/ 204057 w 2278127"/>
                <a:gd name="connsiteY6" fmla="*/ 1164469 h 1343010"/>
                <a:gd name="connsiteX7" fmla="*/ 140794 w 2278127"/>
                <a:gd name="connsiteY7" fmla="*/ 1032383 h 1343010"/>
                <a:gd name="connsiteX8" fmla="*/ 36019 w 2278127"/>
                <a:gd name="connsiteY8" fmla="*/ 860933 h 1343010"/>
                <a:gd name="connsiteX9" fmla="*/ 18317 w 2278127"/>
                <a:gd name="connsiteY9" fmla="*/ 416758 h 1343010"/>
                <a:gd name="connsiteX10" fmla="*/ 289780 w 2278127"/>
                <a:gd name="connsiteY10" fmla="*/ 92906 h 1343010"/>
                <a:gd name="connsiteX11" fmla="*/ 902795 w 2278127"/>
                <a:gd name="connsiteY11" fmla="*/ 84645 h 1343010"/>
                <a:gd name="connsiteX12" fmla="*/ 1347055 w 2278127"/>
                <a:gd name="connsiteY12" fmla="*/ 49581 h 1343010"/>
                <a:gd name="connsiteX13" fmla="*/ 1799494 w 2278127"/>
                <a:gd name="connsiteY13" fmla="*/ 1956 h 1343010"/>
                <a:gd name="connsiteX14" fmla="*/ 1961418 w 2278127"/>
                <a:gd name="connsiteY14" fmla="*/ 63868 h 1343010"/>
                <a:gd name="connsiteX15" fmla="*/ 2147155 w 2278127"/>
                <a:gd name="connsiteY15" fmla="*/ 240080 h 1343010"/>
                <a:gd name="connsiteX16" fmla="*/ 2261455 w 2278127"/>
                <a:gd name="connsiteY16" fmla="*/ 263893 h 1343010"/>
                <a:gd name="connsiteX17" fmla="*/ 2237643 w 2278127"/>
                <a:gd name="connsiteY17" fmla="*/ 497255 h 1343010"/>
                <a:gd name="connsiteX18" fmla="*/ 2123343 w 2278127"/>
                <a:gd name="connsiteY18" fmla="*/ 663943 h 1343010"/>
                <a:gd name="connsiteX19" fmla="*/ 1985230 w 2278127"/>
                <a:gd name="connsiteY19" fmla="*/ 802055 h 1343010"/>
                <a:gd name="connsiteX20" fmla="*/ 1832830 w 2278127"/>
                <a:gd name="connsiteY20" fmla="*/ 873493 h 1343010"/>
                <a:gd name="connsiteX21" fmla="*/ 1804255 w 2278127"/>
                <a:gd name="connsiteY21" fmla="*/ 1021130 h 1343010"/>
                <a:gd name="connsiteX22" fmla="*/ 1851880 w 2278127"/>
                <a:gd name="connsiteY22" fmla="*/ 1168768 h 1343010"/>
                <a:gd name="connsiteX23" fmla="*/ 1885218 w 2278127"/>
                <a:gd name="connsiteY23" fmla="*/ 1254493 h 1343010"/>
                <a:gd name="connsiteX24" fmla="*/ 1761393 w 2278127"/>
                <a:gd name="connsiteY24" fmla="*/ 1254493 h 1343010"/>
                <a:gd name="connsiteX25" fmla="*/ 1747105 w 2278127"/>
                <a:gd name="connsiteY25" fmla="*/ 1249730 h 1343010"/>
                <a:gd name="connsiteX26" fmla="*/ 1685193 w 2278127"/>
                <a:gd name="connsiteY26" fmla="*/ 1159243 h 1343010"/>
                <a:gd name="connsiteX27" fmla="*/ 1613755 w 2278127"/>
                <a:gd name="connsiteY27" fmla="*/ 997318 h 1343010"/>
                <a:gd name="connsiteX28" fmla="*/ 1594705 w 2278127"/>
                <a:gd name="connsiteY28" fmla="*/ 902068 h 1343010"/>
                <a:gd name="connsiteX29" fmla="*/ 1623279 w 2278127"/>
                <a:gd name="connsiteY29" fmla="*/ 1025893 h 1343010"/>
                <a:gd name="connsiteX30" fmla="*/ 1547081 w 2278127"/>
                <a:gd name="connsiteY30" fmla="*/ 959218 h 1343010"/>
                <a:gd name="connsiteX31" fmla="*/ 1118455 w 2278127"/>
                <a:gd name="connsiteY31" fmla="*/ 1030655 h 1343010"/>
                <a:gd name="connsiteX32" fmla="*/ 742219 w 2278127"/>
                <a:gd name="connsiteY32" fmla="*/ 1035419 h 1343010"/>
                <a:gd name="connsiteX33" fmla="*/ 742221 w 2278127"/>
                <a:gd name="connsiteY33" fmla="*/ 1232293 h 1343010"/>
                <a:gd name="connsiteX34" fmla="*/ 785080 w 2278127"/>
                <a:gd name="connsiteY34" fmla="*/ 1325930 h 1343010"/>
                <a:gd name="connsiteX35" fmla="*/ 761266 w 2278127"/>
                <a:gd name="connsiteY35" fmla="*/ 1340682 h 1343010"/>
                <a:gd name="connsiteX36" fmla="*/ 627918 w 2278127"/>
                <a:gd name="connsiteY36" fmla="*/ 1316405 h 1343010"/>
                <a:gd name="connsiteX37" fmla="*/ 537429 w 2278127"/>
                <a:gd name="connsiteY37" fmla="*/ 1092569 h 1343010"/>
                <a:gd name="connsiteX38" fmla="*/ 470755 w 2278127"/>
                <a:gd name="connsiteY38" fmla="*/ 1063991 h 1343010"/>
                <a:gd name="connsiteX39" fmla="*/ 418367 w 2278127"/>
                <a:gd name="connsiteY39" fmla="*/ 1045406 h 1343010"/>
                <a:gd name="connsiteX40" fmla="*/ 323118 w 2278127"/>
                <a:gd name="connsiteY40" fmla="*/ 1054467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361218 w 2278127"/>
                <a:gd name="connsiteY3" fmla="*/ 1297819 h 1343010"/>
                <a:gd name="connsiteX4" fmla="*/ 289779 w 2278127"/>
                <a:gd name="connsiteY4" fmla="*/ 1302581 h 1343010"/>
                <a:gd name="connsiteX5" fmla="*/ 251684 w 2278127"/>
                <a:gd name="connsiteY5" fmla="*/ 1289444 h 1343010"/>
                <a:gd name="connsiteX6" fmla="*/ 204057 w 2278127"/>
                <a:gd name="connsiteY6" fmla="*/ 1164469 h 1343010"/>
                <a:gd name="connsiteX7" fmla="*/ 140794 w 2278127"/>
                <a:gd name="connsiteY7" fmla="*/ 1032383 h 1343010"/>
                <a:gd name="connsiteX8" fmla="*/ 36019 w 2278127"/>
                <a:gd name="connsiteY8" fmla="*/ 860933 h 1343010"/>
                <a:gd name="connsiteX9" fmla="*/ 18317 w 2278127"/>
                <a:gd name="connsiteY9" fmla="*/ 416758 h 1343010"/>
                <a:gd name="connsiteX10" fmla="*/ 289780 w 2278127"/>
                <a:gd name="connsiteY10" fmla="*/ 92906 h 1343010"/>
                <a:gd name="connsiteX11" fmla="*/ 902795 w 2278127"/>
                <a:gd name="connsiteY11" fmla="*/ 84645 h 1343010"/>
                <a:gd name="connsiteX12" fmla="*/ 1347055 w 2278127"/>
                <a:gd name="connsiteY12" fmla="*/ 49581 h 1343010"/>
                <a:gd name="connsiteX13" fmla="*/ 1799494 w 2278127"/>
                <a:gd name="connsiteY13" fmla="*/ 1956 h 1343010"/>
                <a:gd name="connsiteX14" fmla="*/ 1961418 w 2278127"/>
                <a:gd name="connsiteY14" fmla="*/ 63868 h 1343010"/>
                <a:gd name="connsiteX15" fmla="*/ 2147155 w 2278127"/>
                <a:gd name="connsiteY15" fmla="*/ 240080 h 1343010"/>
                <a:gd name="connsiteX16" fmla="*/ 2261455 w 2278127"/>
                <a:gd name="connsiteY16" fmla="*/ 263893 h 1343010"/>
                <a:gd name="connsiteX17" fmla="*/ 2237643 w 2278127"/>
                <a:gd name="connsiteY17" fmla="*/ 497255 h 1343010"/>
                <a:gd name="connsiteX18" fmla="*/ 2123343 w 2278127"/>
                <a:gd name="connsiteY18" fmla="*/ 663943 h 1343010"/>
                <a:gd name="connsiteX19" fmla="*/ 1985230 w 2278127"/>
                <a:gd name="connsiteY19" fmla="*/ 802055 h 1343010"/>
                <a:gd name="connsiteX20" fmla="*/ 1832830 w 2278127"/>
                <a:gd name="connsiteY20" fmla="*/ 873493 h 1343010"/>
                <a:gd name="connsiteX21" fmla="*/ 1804255 w 2278127"/>
                <a:gd name="connsiteY21" fmla="*/ 1021130 h 1343010"/>
                <a:gd name="connsiteX22" fmla="*/ 1851880 w 2278127"/>
                <a:gd name="connsiteY22" fmla="*/ 1168768 h 1343010"/>
                <a:gd name="connsiteX23" fmla="*/ 1885218 w 2278127"/>
                <a:gd name="connsiteY23" fmla="*/ 1254493 h 1343010"/>
                <a:gd name="connsiteX24" fmla="*/ 1761393 w 2278127"/>
                <a:gd name="connsiteY24" fmla="*/ 1254493 h 1343010"/>
                <a:gd name="connsiteX25" fmla="*/ 1747105 w 2278127"/>
                <a:gd name="connsiteY25" fmla="*/ 1249730 h 1343010"/>
                <a:gd name="connsiteX26" fmla="*/ 1685193 w 2278127"/>
                <a:gd name="connsiteY26" fmla="*/ 1159243 h 1343010"/>
                <a:gd name="connsiteX27" fmla="*/ 1613755 w 2278127"/>
                <a:gd name="connsiteY27" fmla="*/ 997318 h 1343010"/>
                <a:gd name="connsiteX28" fmla="*/ 1594705 w 2278127"/>
                <a:gd name="connsiteY28" fmla="*/ 902068 h 1343010"/>
                <a:gd name="connsiteX29" fmla="*/ 1623279 w 2278127"/>
                <a:gd name="connsiteY29" fmla="*/ 1025893 h 1343010"/>
                <a:gd name="connsiteX30" fmla="*/ 1547081 w 2278127"/>
                <a:gd name="connsiteY30" fmla="*/ 959218 h 1343010"/>
                <a:gd name="connsiteX31" fmla="*/ 1118455 w 2278127"/>
                <a:gd name="connsiteY31" fmla="*/ 1030655 h 1343010"/>
                <a:gd name="connsiteX32" fmla="*/ 742219 w 2278127"/>
                <a:gd name="connsiteY32" fmla="*/ 1035419 h 1343010"/>
                <a:gd name="connsiteX33" fmla="*/ 742221 w 2278127"/>
                <a:gd name="connsiteY33" fmla="*/ 1232293 h 1343010"/>
                <a:gd name="connsiteX34" fmla="*/ 785080 w 2278127"/>
                <a:gd name="connsiteY34" fmla="*/ 1325930 h 1343010"/>
                <a:gd name="connsiteX35" fmla="*/ 761266 w 2278127"/>
                <a:gd name="connsiteY35" fmla="*/ 1340682 h 1343010"/>
                <a:gd name="connsiteX36" fmla="*/ 627918 w 2278127"/>
                <a:gd name="connsiteY36" fmla="*/ 1316405 h 1343010"/>
                <a:gd name="connsiteX37" fmla="*/ 537429 w 2278127"/>
                <a:gd name="connsiteY37" fmla="*/ 1092569 h 1343010"/>
                <a:gd name="connsiteX38" fmla="*/ 470755 w 2278127"/>
                <a:gd name="connsiteY38" fmla="*/ 1063991 h 1343010"/>
                <a:gd name="connsiteX39" fmla="*/ 418367 w 2278127"/>
                <a:gd name="connsiteY39" fmla="*/ 1045406 h 1343010"/>
                <a:gd name="connsiteX40" fmla="*/ 356455 w 2278127"/>
                <a:gd name="connsiteY40"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04255 w 2278127"/>
                <a:gd name="connsiteY20" fmla="*/ 1021130 h 1343010"/>
                <a:gd name="connsiteX21" fmla="*/ 1851880 w 2278127"/>
                <a:gd name="connsiteY21" fmla="*/ 1168768 h 1343010"/>
                <a:gd name="connsiteX22" fmla="*/ 1885218 w 2278127"/>
                <a:gd name="connsiteY22" fmla="*/ 1254493 h 1343010"/>
                <a:gd name="connsiteX23" fmla="*/ 1761393 w 2278127"/>
                <a:gd name="connsiteY23" fmla="*/ 1254493 h 1343010"/>
                <a:gd name="connsiteX24" fmla="*/ 1747105 w 2278127"/>
                <a:gd name="connsiteY24" fmla="*/ 1249730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4540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04255 w 2278127"/>
                <a:gd name="connsiteY20" fmla="*/ 1021130 h 1343010"/>
                <a:gd name="connsiteX21" fmla="*/ 1851880 w 2278127"/>
                <a:gd name="connsiteY21" fmla="*/ 1168768 h 1343010"/>
                <a:gd name="connsiteX22" fmla="*/ 1885218 w 2278127"/>
                <a:gd name="connsiteY22" fmla="*/ 1254493 h 1343010"/>
                <a:gd name="connsiteX23" fmla="*/ 1761393 w 2278127"/>
                <a:gd name="connsiteY23" fmla="*/ 1254493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4540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04255 w 2278127"/>
                <a:gd name="connsiteY20" fmla="*/ 1021130 h 1343010"/>
                <a:gd name="connsiteX21" fmla="*/ 1851880 w 2278127"/>
                <a:gd name="connsiteY21" fmla="*/ 1168768 h 1343010"/>
                <a:gd name="connsiteX22" fmla="*/ 1885218 w 2278127"/>
                <a:gd name="connsiteY22" fmla="*/ 1254493 h 1343010"/>
                <a:gd name="connsiteX23" fmla="*/ 1775680 w 2278127"/>
                <a:gd name="connsiteY23" fmla="*/ 1249731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4540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04255 w 2278127"/>
                <a:gd name="connsiteY20" fmla="*/ 1021130 h 1343010"/>
                <a:gd name="connsiteX21" fmla="*/ 1837593 w 2278127"/>
                <a:gd name="connsiteY21" fmla="*/ 1178293 h 1343010"/>
                <a:gd name="connsiteX22" fmla="*/ 1885218 w 2278127"/>
                <a:gd name="connsiteY22" fmla="*/ 1254493 h 1343010"/>
                <a:gd name="connsiteX23" fmla="*/ 1775680 w 2278127"/>
                <a:gd name="connsiteY23" fmla="*/ 1249731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4540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13780 w 2278127"/>
                <a:gd name="connsiteY20" fmla="*/ 1025892 h 1343010"/>
                <a:gd name="connsiteX21" fmla="*/ 1837593 w 2278127"/>
                <a:gd name="connsiteY21" fmla="*/ 1178293 h 1343010"/>
                <a:gd name="connsiteX22" fmla="*/ 1885218 w 2278127"/>
                <a:gd name="connsiteY22" fmla="*/ 1254493 h 1343010"/>
                <a:gd name="connsiteX23" fmla="*/ 1775680 w 2278127"/>
                <a:gd name="connsiteY23" fmla="*/ 1249731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4540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13780 w 2278127"/>
                <a:gd name="connsiteY20" fmla="*/ 1025892 h 1343010"/>
                <a:gd name="connsiteX21" fmla="*/ 1837593 w 2278127"/>
                <a:gd name="connsiteY21" fmla="*/ 1178293 h 1343010"/>
                <a:gd name="connsiteX22" fmla="*/ 1885218 w 2278127"/>
                <a:gd name="connsiteY22" fmla="*/ 1254493 h 1343010"/>
                <a:gd name="connsiteX23" fmla="*/ 1775680 w 2278127"/>
                <a:gd name="connsiteY23" fmla="*/ 1249731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63991 h 1343010"/>
                <a:gd name="connsiteX38" fmla="*/ 418367 w 2278127"/>
                <a:gd name="connsiteY38" fmla="*/ 1026356 h 1343010"/>
                <a:gd name="connsiteX39" fmla="*/ 356455 w 2278127"/>
                <a:gd name="connsiteY39" fmla="*/ 1063992 h 1343010"/>
                <a:gd name="connsiteX0" fmla="*/ 356457 w 2278127"/>
                <a:gd name="connsiteY0" fmla="*/ 1068756 h 1343010"/>
                <a:gd name="connsiteX1" fmla="*/ 332643 w 2278127"/>
                <a:gd name="connsiteY1" fmla="*/ 1226383 h 1343010"/>
                <a:gd name="connsiteX2" fmla="*/ 361217 w 2278127"/>
                <a:gd name="connsiteY2" fmla="*/ 1307344 h 1343010"/>
                <a:gd name="connsiteX3" fmla="*/ 289779 w 2278127"/>
                <a:gd name="connsiteY3" fmla="*/ 1302581 h 1343010"/>
                <a:gd name="connsiteX4" fmla="*/ 251684 w 2278127"/>
                <a:gd name="connsiteY4" fmla="*/ 1289444 h 1343010"/>
                <a:gd name="connsiteX5" fmla="*/ 204057 w 2278127"/>
                <a:gd name="connsiteY5" fmla="*/ 1164469 h 1343010"/>
                <a:gd name="connsiteX6" fmla="*/ 140794 w 2278127"/>
                <a:gd name="connsiteY6" fmla="*/ 1032383 h 1343010"/>
                <a:gd name="connsiteX7" fmla="*/ 36019 w 2278127"/>
                <a:gd name="connsiteY7" fmla="*/ 860933 h 1343010"/>
                <a:gd name="connsiteX8" fmla="*/ 18317 w 2278127"/>
                <a:gd name="connsiteY8" fmla="*/ 416758 h 1343010"/>
                <a:gd name="connsiteX9" fmla="*/ 289780 w 2278127"/>
                <a:gd name="connsiteY9" fmla="*/ 92906 h 1343010"/>
                <a:gd name="connsiteX10" fmla="*/ 902795 w 2278127"/>
                <a:gd name="connsiteY10" fmla="*/ 84645 h 1343010"/>
                <a:gd name="connsiteX11" fmla="*/ 1347055 w 2278127"/>
                <a:gd name="connsiteY11" fmla="*/ 49581 h 1343010"/>
                <a:gd name="connsiteX12" fmla="*/ 1799494 w 2278127"/>
                <a:gd name="connsiteY12" fmla="*/ 1956 h 1343010"/>
                <a:gd name="connsiteX13" fmla="*/ 1961418 w 2278127"/>
                <a:gd name="connsiteY13" fmla="*/ 63868 h 1343010"/>
                <a:gd name="connsiteX14" fmla="*/ 2147155 w 2278127"/>
                <a:gd name="connsiteY14" fmla="*/ 240080 h 1343010"/>
                <a:gd name="connsiteX15" fmla="*/ 2261455 w 2278127"/>
                <a:gd name="connsiteY15" fmla="*/ 263893 h 1343010"/>
                <a:gd name="connsiteX16" fmla="*/ 2237643 w 2278127"/>
                <a:gd name="connsiteY16" fmla="*/ 497255 h 1343010"/>
                <a:gd name="connsiteX17" fmla="*/ 2123343 w 2278127"/>
                <a:gd name="connsiteY17" fmla="*/ 663943 h 1343010"/>
                <a:gd name="connsiteX18" fmla="*/ 1985230 w 2278127"/>
                <a:gd name="connsiteY18" fmla="*/ 802055 h 1343010"/>
                <a:gd name="connsiteX19" fmla="*/ 1832830 w 2278127"/>
                <a:gd name="connsiteY19" fmla="*/ 873493 h 1343010"/>
                <a:gd name="connsiteX20" fmla="*/ 1813780 w 2278127"/>
                <a:gd name="connsiteY20" fmla="*/ 1025892 h 1343010"/>
                <a:gd name="connsiteX21" fmla="*/ 1837593 w 2278127"/>
                <a:gd name="connsiteY21" fmla="*/ 1178293 h 1343010"/>
                <a:gd name="connsiteX22" fmla="*/ 1885218 w 2278127"/>
                <a:gd name="connsiteY22" fmla="*/ 1254493 h 1343010"/>
                <a:gd name="connsiteX23" fmla="*/ 1775680 w 2278127"/>
                <a:gd name="connsiteY23" fmla="*/ 1249731 h 1343010"/>
                <a:gd name="connsiteX24" fmla="*/ 1732818 w 2278127"/>
                <a:gd name="connsiteY24" fmla="*/ 1244968 h 1343010"/>
                <a:gd name="connsiteX25" fmla="*/ 1685193 w 2278127"/>
                <a:gd name="connsiteY25" fmla="*/ 1159243 h 1343010"/>
                <a:gd name="connsiteX26" fmla="*/ 1613755 w 2278127"/>
                <a:gd name="connsiteY26" fmla="*/ 997318 h 1343010"/>
                <a:gd name="connsiteX27" fmla="*/ 1594705 w 2278127"/>
                <a:gd name="connsiteY27" fmla="*/ 902068 h 1343010"/>
                <a:gd name="connsiteX28" fmla="*/ 1623279 w 2278127"/>
                <a:gd name="connsiteY28" fmla="*/ 1025893 h 1343010"/>
                <a:gd name="connsiteX29" fmla="*/ 1547081 w 2278127"/>
                <a:gd name="connsiteY29" fmla="*/ 959218 h 1343010"/>
                <a:gd name="connsiteX30" fmla="*/ 1118455 w 2278127"/>
                <a:gd name="connsiteY30" fmla="*/ 1030655 h 1343010"/>
                <a:gd name="connsiteX31" fmla="*/ 742219 w 2278127"/>
                <a:gd name="connsiteY31" fmla="*/ 1035419 h 1343010"/>
                <a:gd name="connsiteX32" fmla="*/ 742221 w 2278127"/>
                <a:gd name="connsiteY32" fmla="*/ 1232293 h 1343010"/>
                <a:gd name="connsiteX33" fmla="*/ 785080 w 2278127"/>
                <a:gd name="connsiteY33" fmla="*/ 1325930 h 1343010"/>
                <a:gd name="connsiteX34" fmla="*/ 761266 w 2278127"/>
                <a:gd name="connsiteY34" fmla="*/ 1340682 h 1343010"/>
                <a:gd name="connsiteX35" fmla="*/ 627918 w 2278127"/>
                <a:gd name="connsiteY35" fmla="*/ 1316405 h 1343010"/>
                <a:gd name="connsiteX36" fmla="*/ 537429 w 2278127"/>
                <a:gd name="connsiteY36" fmla="*/ 1092569 h 1343010"/>
                <a:gd name="connsiteX37" fmla="*/ 470755 w 2278127"/>
                <a:gd name="connsiteY37" fmla="*/ 1054466 h 1343010"/>
                <a:gd name="connsiteX38" fmla="*/ 418367 w 2278127"/>
                <a:gd name="connsiteY38" fmla="*/ 1026356 h 1343010"/>
                <a:gd name="connsiteX39" fmla="*/ 356455 w 2278127"/>
                <a:gd name="connsiteY39" fmla="*/ 1063992 h 134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78127" h="1343010">
                  <a:moveTo>
                    <a:pt x="356457" y="1068756"/>
                  </a:moveTo>
                  <a:cubicBezTo>
                    <a:pt x="355663" y="1095027"/>
                    <a:pt x="327881" y="1172331"/>
                    <a:pt x="332643" y="1226383"/>
                  </a:cubicBezTo>
                  <a:cubicBezTo>
                    <a:pt x="337405" y="1280435"/>
                    <a:pt x="368361" y="1294644"/>
                    <a:pt x="361217" y="1307344"/>
                  </a:cubicBezTo>
                  <a:cubicBezTo>
                    <a:pt x="354073" y="1320044"/>
                    <a:pt x="308034" y="1305564"/>
                    <a:pt x="289779" y="1302581"/>
                  </a:cubicBezTo>
                  <a:cubicBezTo>
                    <a:pt x="271524" y="1299598"/>
                    <a:pt x="268353" y="1322781"/>
                    <a:pt x="251684" y="1289444"/>
                  </a:cubicBezTo>
                  <a:cubicBezTo>
                    <a:pt x="235016" y="1256107"/>
                    <a:pt x="229682" y="1212075"/>
                    <a:pt x="204057" y="1164469"/>
                  </a:cubicBezTo>
                  <a:cubicBezTo>
                    <a:pt x="178432" y="1116863"/>
                    <a:pt x="160069" y="1083766"/>
                    <a:pt x="140794" y="1032383"/>
                  </a:cubicBezTo>
                  <a:cubicBezTo>
                    <a:pt x="121519" y="981000"/>
                    <a:pt x="52463" y="950043"/>
                    <a:pt x="36019" y="860933"/>
                  </a:cubicBezTo>
                  <a:cubicBezTo>
                    <a:pt x="5287" y="786111"/>
                    <a:pt x="-17626" y="538412"/>
                    <a:pt x="18317" y="416758"/>
                  </a:cubicBezTo>
                  <a:cubicBezTo>
                    <a:pt x="54260" y="295104"/>
                    <a:pt x="163798" y="163339"/>
                    <a:pt x="289780" y="92906"/>
                  </a:cubicBezTo>
                  <a:cubicBezTo>
                    <a:pt x="415762" y="22473"/>
                    <a:pt x="726583" y="91866"/>
                    <a:pt x="902795" y="84645"/>
                  </a:cubicBezTo>
                  <a:cubicBezTo>
                    <a:pt x="1079008" y="77424"/>
                    <a:pt x="1197605" y="63363"/>
                    <a:pt x="1347055" y="49581"/>
                  </a:cubicBezTo>
                  <a:cubicBezTo>
                    <a:pt x="1496505" y="35800"/>
                    <a:pt x="1697100" y="-9950"/>
                    <a:pt x="1799494" y="1956"/>
                  </a:cubicBezTo>
                  <a:cubicBezTo>
                    <a:pt x="1901888" y="13862"/>
                    <a:pt x="1903475" y="24181"/>
                    <a:pt x="1961418" y="63868"/>
                  </a:cubicBezTo>
                  <a:cubicBezTo>
                    <a:pt x="2019361" y="103555"/>
                    <a:pt x="2097149" y="206743"/>
                    <a:pt x="2147155" y="240080"/>
                  </a:cubicBezTo>
                  <a:cubicBezTo>
                    <a:pt x="2197161" y="273417"/>
                    <a:pt x="2246374" y="221031"/>
                    <a:pt x="2261455" y="263893"/>
                  </a:cubicBezTo>
                  <a:cubicBezTo>
                    <a:pt x="2276536" y="306755"/>
                    <a:pt x="2298762" y="449630"/>
                    <a:pt x="2237643" y="497255"/>
                  </a:cubicBezTo>
                  <a:cubicBezTo>
                    <a:pt x="2176524" y="544880"/>
                    <a:pt x="2165412" y="613143"/>
                    <a:pt x="2123343" y="663943"/>
                  </a:cubicBezTo>
                  <a:cubicBezTo>
                    <a:pt x="2081274" y="714743"/>
                    <a:pt x="2033649" y="767130"/>
                    <a:pt x="1985230" y="802055"/>
                  </a:cubicBezTo>
                  <a:cubicBezTo>
                    <a:pt x="1936811" y="836980"/>
                    <a:pt x="1861405" y="836187"/>
                    <a:pt x="1832830" y="873493"/>
                  </a:cubicBezTo>
                  <a:cubicBezTo>
                    <a:pt x="1804255" y="910799"/>
                    <a:pt x="1812986" y="975092"/>
                    <a:pt x="1813780" y="1025892"/>
                  </a:cubicBezTo>
                  <a:cubicBezTo>
                    <a:pt x="1814574" y="1076692"/>
                    <a:pt x="1825687" y="1140193"/>
                    <a:pt x="1837593" y="1178293"/>
                  </a:cubicBezTo>
                  <a:cubicBezTo>
                    <a:pt x="1849499" y="1216393"/>
                    <a:pt x="1895537" y="1242587"/>
                    <a:pt x="1885218" y="1254493"/>
                  </a:cubicBezTo>
                  <a:cubicBezTo>
                    <a:pt x="1874899" y="1266399"/>
                    <a:pt x="1801080" y="1251319"/>
                    <a:pt x="1775680" y="1249731"/>
                  </a:cubicBezTo>
                  <a:cubicBezTo>
                    <a:pt x="1750280" y="1248144"/>
                    <a:pt x="1747899" y="1260049"/>
                    <a:pt x="1732818" y="1244968"/>
                  </a:cubicBezTo>
                  <a:cubicBezTo>
                    <a:pt x="1717737" y="1229887"/>
                    <a:pt x="1705037" y="1200518"/>
                    <a:pt x="1685193" y="1159243"/>
                  </a:cubicBezTo>
                  <a:cubicBezTo>
                    <a:pt x="1665349" y="1117968"/>
                    <a:pt x="1628836" y="1040180"/>
                    <a:pt x="1613755" y="997318"/>
                  </a:cubicBezTo>
                  <a:cubicBezTo>
                    <a:pt x="1598674" y="954456"/>
                    <a:pt x="1588355" y="907624"/>
                    <a:pt x="1594705" y="902068"/>
                  </a:cubicBezTo>
                  <a:cubicBezTo>
                    <a:pt x="1601055" y="896512"/>
                    <a:pt x="1624073" y="1027481"/>
                    <a:pt x="1623279" y="1025893"/>
                  </a:cubicBezTo>
                  <a:cubicBezTo>
                    <a:pt x="1622485" y="1024306"/>
                    <a:pt x="1631218" y="958424"/>
                    <a:pt x="1547081" y="959218"/>
                  </a:cubicBezTo>
                  <a:cubicBezTo>
                    <a:pt x="1462944" y="960012"/>
                    <a:pt x="1252599" y="1013193"/>
                    <a:pt x="1118455" y="1030655"/>
                  </a:cubicBezTo>
                  <a:cubicBezTo>
                    <a:pt x="984311" y="1048117"/>
                    <a:pt x="804925" y="1001813"/>
                    <a:pt x="742219" y="1035419"/>
                  </a:cubicBezTo>
                  <a:cubicBezTo>
                    <a:pt x="679513" y="1069025"/>
                    <a:pt x="735077" y="1183874"/>
                    <a:pt x="742221" y="1232293"/>
                  </a:cubicBezTo>
                  <a:cubicBezTo>
                    <a:pt x="749365" y="1280712"/>
                    <a:pt x="781906" y="1307865"/>
                    <a:pt x="785080" y="1325930"/>
                  </a:cubicBezTo>
                  <a:cubicBezTo>
                    <a:pt x="788254" y="1343995"/>
                    <a:pt x="793810" y="1345444"/>
                    <a:pt x="761266" y="1340682"/>
                  </a:cubicBezTo>
                  <a:cubicBezTo>
                    <a:pt x="728722" y="1335920"/>
                    <a:pt x="665224" y="1357757"/>
                    <a:pt x="627918" y="1316405"/>
                  </a:cubicBezTo>
                  <a:cubicBezTo>
                    <a:pt x="590612" y="1275053"/>
                    <a:pt x="563623" y="1136225"/>
                    <a:pt x="537429" y="1092569"/>
                  </a:cubicBezTo>
                  <a:cubicBezTo>
                    <a:pt x="511235" y="1048913"/>
                    <a:pt x="490599" y="1065501"/>
                    <a:pt x="470755" y="1054466"/>
                  </a:cubicBezTo>
                  <a:cubicBezTo>
                    <a:pt x="450911" y="1043431"/>
                    <a:pt x="439798" y="1036675"/>
                    <a:pt x="418367" y="1026356"/>
                  </a:cubicBezTo>
                  <a:cubicBezTo>
                    <a:pt x="396936" y="1016037"/>
                    <a:pt x="365980" y="1070419"/>
                    <a:pt x="356455" y="1063992"/>
                  </a:cubicBezTo>
                </a:path>
              </a:pathLst>
            </a:custGeom>
            <a:grp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dirty="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23" name="フリーフォーム 22"/>
            <p:cNvSpPr/>
            <p:nvPr/>
          </p:nvSpPr>
          <p:spPr>
            <a:xfrm>
              <a:off x="7567856" y="6346245"/>
              <a:ext cx="364436" cy="374600"/>
            </a:xfrm>
            <a:custGeom>
              <a:avLst/>
              <a:gdLst>
                <a:gd name="connsiteX0" fmla="*/ 251692 w 364436"/>
                <a:gd name="connsiteY0" fmla="*/ 0 h 374600"/>
                <a:gd name="connsiteX1" fmla="*/ 75479 w 364436"/>
                <a:gd name="connsiteY1" fmla="*/ 47625 h 374600"/>
                <a:gd name="connsiteX2" fmla="*/ 27854 w 364436"/>
                <a:gd name="connsiteY2" fmla="*/ 276225 h 374600"/>
                <a:gd name="connsiteX3" fmla="*/ 13567 w 364436"/>
                <a:gd name="connsiteY3" fmla="*/ 371475 h 374600"/>
                <a:gd name="connsiteX4" fmla="*/ 227879 w 364436"/>
                <a:gd name="connsiteY4" fmla="*/ 342900 h 374600"/>
                <a:gd name="connsiteX5" fmla="*/ 327892 w 364436"/>
                <a:gd name="connsiteY5" fmla="*/ 257175 h 374600"/>
                <a:gd name="connsiteX6" fmla="*/ 361229 w 364436"/>
                <a:gd name="connsiteY6" fmla="*/ 142875 h 374600"/>
                <a:gd name="connsiteX7" fmla="*/ 361229 w 364436"/>
                <a:gd name="connsiteY7" fmla="*/ 138113 h 37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36" h="374600">
                  <a:moveTo>
                    <a:pt x="251692" y="0"/>
                  </a:moveTo>
                  <a:cubicBezTo>
                    <a:pt x="182238" y="794"/>
                    <a:pt x="112785" y="1588"/>
                    <a:pt x="75479" y="47625"/>
                  </a:cubicBezTo>
                  <a:cubicBezTo>
                    <a:pt x="38173" y="93662"/>
                    <a:pt x="38173" y="222250"/>
                    <a:pt x="27854" y="276225"/>
                  </a:cubicBezTo>
                  <a:cubicBezTo>
                    <a:pt x="17535" y="330200"/>
                    <a:pt x="-19770" y="360363"/>
                    <a:pt x="13567" y="371475"/>
                  </a:cubicBezTo>
                  <a:cubicBezTo>
                    <a:pt x="46904" y="382587"/>
                    <a:pt x="175491" y="361950"/>
                    <a:pt x="227879" y="342900"/>
                  </a:cubicBezTo>
                  <a:cubicBezTo>
                    <a:pt x="280267" y="323850"/>
                    <a:pt x="305667" y="290512"/>
                    <a:pt x="327892" y="257175"/>
                  </a:cubicBezTo>
                  <a:cubicBezTo>
                    <a:pt x="350117" y="223838"/>
                    <a:pt x="355673" y="162719"/>
                    <a:pt x="361229" y="142875"/>
                  </a:cubicBezTo>
                  <a:cubicBezTo>
                    <a:pt x="366785" y="123031"/>
                    <a:pt x="364007" y="130572"/>
                    <a:pt x="361229" y="138113"/>
                  </a:cubicBez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24" name="円/楕円 1586"/>
            <p:cNvSpPr/>
            <p:nvPr/>
          </p:nvSpPr>
          <p:spPr>
            <a:xfrm>
              <a:off x="8045679" y="6522992"/>
              <a:ext cx="45719" cy="52810"/>
            </a:xfrm>
            <a:prstGeom prst="ellipse">
              <a:avLst/>
            </a:pr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25" name="フリーフォーム 24"/>
            <p:cNvSpPr/>
            <p:nvPr/>
          </p:nvSpPr>
          <p:spPr>
            <a:xfrm>
              <a:off x="6540749" y="7142013"/>
              <a:ext cx="185737" cy="166687"/>
            </a:xfrm>
            <a:custGeom>
              <a:avLst/>
              <a:gdLst>
                <a:gd name="connsiteX0" fmla="*/ 0 w 222164"/>
                <a:gd name="connsiteY0" fmla="*/ 0 h 181692"/>
                <a:gd name="connsiteX1" fmla="*/ 85725 w 222164"/>
                <a:gd name="connsiteY1" fmla="*/ 109537 h 181692"/>
                <a:gd name="connsiteX2" fmla="*/ 204787 w 222164"/>
                <a:gd name="connsiteY2" fmla="*/ 171450 h 181692"/>
                <a:gd name="connsiteX3" fmla="*/ 219075 w 222164"/>
                <a:gd name="connsiteY3" fmla="*/ 180975 h 181692"/>
              </a:gdLst>
              <a:ahLst/>
              <a:cxnLst>
                <a:cxn ang="0">
                  <a:pos x="connsiteX0" y="connsiteY0"/>
                </a:cxn>
                <a:cxn ang="0">
                  <a:pos x="connsiteX1" y="connsiteY1"/>
                </a:cxn>
                <a:cxn ang="0">
                  <a:pos x="connsiteX2" y="connsiteY2"/>
                </a:cxn>
                <a:cxn ang="0">
                  <a:pos x="connsiteX3" y="connsiteY3"/>
                </a:cxn>
              </a:cxnLst>
              <a:rect l="l" t="t" r="r" b="b"/>
              <a:pathLst>
                <a:path w="222164" h="181692">
                  <a:moveTo>
                    <a:pt x="0" y="0"/>
                  </a:moveTo>
                  <a:cubicBezTo>
                    <a:pt x="25797" y="40481"/>
                    <a:pt x="51594" y="80962"/>
                    <a:pt x="85725" y="109537"/>
                  </a:cubicBezTo>
                  <a:cubicBezTo>
                    <a:pt x="119856" y="138112"/>
                    <a:pt x="182562" y="159544"/>
                    <a:pt x="204787" y="171450"/>
                  </a:cubicBezTo>
                  <a:cubicBezTo>
                    <a:pt x="227012" y="183356"/>
                    <a:pt x="223043" y="182165"/>
                    <a:pt x="219075" y="180975"/>
                  </a:cubicBez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26" name="フリーフォーム 25"/>
            <p:cNvSpPr/>
            <p:nvPr/>
          </p:nvSpPr>
          <p:spPr>
            <a:xfrm rot="21151811">
              <a:off x="7631788" y="7215330"/>
              <a:ext cx="164431" cy="206085"/>
            </a:xfrm>
            <a:custGeom>
              <a:avLst/>
              <a:gdLst>
                <a:gd name="connsiteX0" fmla="*/ 0 w 191454"/>
                <a:gd name="connsiteY0" fmla="*/ 0 h 266298"/>
                <a:gd name="connsiteX1" fmla="*/ 33338 w 191454"/>
                <a:gd name="connsiteY1" fmla="*/ 242887 h 266298"/>
                <a:gd name="connsiteX2" fmla="*/ 185738 w 191454"/>
                <a:gd name="connsiteY2" fmla="*/ 252412 h 266298"/>
                <a:gd name="connsiteX3" fmla="*/ 157163 w 191454"/>
                <a:gd name="connsiteY3" fmla="*/ 204787 h 266298"/>
                <a:gd name="connsiteX4" fmla="*/ 138113 w 191454"/>
                <a:gd name="connsiteY4" fmla="*/ 38100 h 266298"/>
                <a:gd name="connsiteX0" fmla="*/ 0 w 186692"/>
                <a:gd name="connsiteY0" fmla="*/ 14287 h 224573"/>
                <a:gd name="connsiteX1" fmla="*/ 28576 w 186692"/>
                <a:gd name="connsiteY1" fmla="*/ 204787 h 224573"/>
                <a:gd name="connsiteX2" fmla="*/ 180976 w 186692"/>
                <a:gd name="connsiteY2" fmla="*/ 214312 h 224573"/>
                <a:gd name="connsiteX3" fmla="*/ 152401 w 186692"/>
                <a:gd name="connsiteY3" fmla="*/ 166687 h 224573"/>
                <a:gd name="connsiteX4" fmla="*/ 133351 w 186692"/>
                <a:gd name="connsiteY4" fmla="*/ 0 h 224573"/>
                <a:gd name="connsiteX0" fmla="*/ 0 w 186692"/>
                <a:gd name="connsiteY0" fmla="*/ 0 h 210286"/>
                <a:gd name="connsiteX1" fmla="*/ 28576 w 186692"/>
                <a:gd name="connsiteY1" fmla="*/ 190500 h 210286"/>
                <a:gd name="connsiteX2" fmla="*/ 180976 w 186692"/>
                <a:gd name="connsiteY2" fmla="*/ 200025 h 210286"/>
                <a:gd name="connsiteX3" fmla="*/ 152401 w 186692"/>
                <a:gd name="connsiteY3" fmla="*/ 152400 h 210286"/>
                <a:gd name="connsiteX4" fmla="*/ 133351 w 186692"/>
                <a:gd name="connsiteY4" fmla="*/ 4763 h 210286"/>
                <a:gd name="connsiteX0" fmla="*/ 0 w 186692"/>
                <a:gd name="connsiteY0" fmla="*/ 0 h 210286"/>
                <a:gd name="connsiteX1" fmla="*/ 28576 w 186692"/>
                <a:gd name="connsiteY1" fmla="*/ 190500 h 210286"/>
                <a:gd name="connsiteX2" fmla="*/ 180976 w 186692"/>
                <a:gd name="connsiteY2" fmla="*/ 200025 h 210286"/>
                <a:gd name="connsiteX3" fmla="*/ 152401 w 186692"/>
                <a:gd name="connsiteY3" fmla="*/ 152400 h 210286"/>
                <a:gd name="connsiteX4" fmla="*/ 133351 w 186692"/>
                <a:gd name="connsiteY4" fmla="*/ 4763 h 210286"/>
                <a:gd name="connsiteX0" fmla="*/ 0 w 185326"/>
                <a:gd name="connsiteY0" fmla="*/ 0 h 210286"/>
                <a:gd name="connsiteX1" fmla="*/ 28576 w 185326"/>
                <a:gd name="connsiteY1" fmla="*/ 190500 h 210286"/>
                <a:gd name="connsiteX2" fmla="*/ 180976 w 185326"/>
                <a:gd name="connsiteY2" fmla="*/ 200025 h 210286"/>
                <a:gd name="connsiteX3" fmla="*/ 142876 w 185326"/>
                <a:gd name="connsiteY3" fmla="*/ 152400 h 210286"/>
                <a:gd name="connsiteX4" fmla="*/ 133351 w 185326"/>
                <a:gd name="connsiteY4" fmla="*/ 4763 h 210286"/>
                <a:gd name="connsiteX0" fmla="*/ 0 w 167754"/>
                <a:gd name="connsiteY0" fmla="*/ 0 h 210286"/>
                <a:gd name="connsiteX1" fmla="*/ 28576 w 167754"/>
                <a:gd name="connsiteY1" fmla="*/ 190500 h 210286"/>
                <a:gd name="connsiteX2" fmla="*/ 161926 w 167754"/>
                <a:gd name="connsiteY2" fmla="*/ 200025 h 210286"/>
                <a:gd name="connsiteX3" fmla="*/ 142876 w 167754"/>
                <a:gd name="connsiteY3" fmla="*/ 152400 h 210286"/>
                <a:gd name="connsiteX4" fmla="*/ 133351 w 167754"/>
                <a:gd name="connsiteY4" fmla="*/ 4763 h 210286"/>
                <a:gd name="connsiteX0" fmla="*/ 0 w 167754"/>
                <a:gd name="connsiteY0" fmla="*/ 0 h 210286"/>
                <a:gd name="connsiteX1" fmla="*/ 28576 w 167754"/>
                <a:gd name="connsiteY1" fmla="*/ 190500 h 210286"/>
                <a:gd name="connsiteX2" fmla="*/ 161926 w 167754"/>
                <a:gd name="connsiteY2" fmla="*/ 200025 h 210286"/>
                <a:gd name="connsiteX3" fmla="*/ 142876 w 167754"/>
                <a:gd name="connsiteY3" fmla="*/ 152400 h 210286"/>
                <a:gd name="connsiteX4" fmla="*/ 133351 w 167754"/>
                <a:gd name="connsiteY4" fmla="*/ 4763 h 210286"/>
                <a:gd name="connsiteX0" fmla="*/ 0 w 164300"/>
                <a:gd name="connsiteY0" fmla="*/ 0 h 216184"/>
                <a:gd name="connsiteX1" fmla="*/ 28576 w 164300"/>
                <a:gd name="connsiteY1" fmla="*/ 190500 h 216184"/>
                <a:gd name="connsiteX2" fmla="*/ 83170 w 164300"/>
                <a:gd name="connsiteY2" fmla="*/ 215246 h 216184"/>
                <a:gd name="connsiteX3" fmla="*/ 161926 w 164300"/>
                <a:gd name="connsiteY3" fmla="*/ 200025 h 216184"/>
                <a:gd name="connsiteX4" fmla="*/ 142876 w 164300"/>
                <a:gd name="connsiteY4" fmla="*/ 152400 h 216184"/>
                <a:gd name="connsiteX5" fmla="*/ 133351 w 164300"/>
                <a:gd name="connsiteY5" fmla="*/ 4763 h 216184"/>
                <a:gd name="connsiteX0" fmla="*/ 0 w 164431"/>
                <a:gd name="connsiteY0" fmla="*/ 0 h 206085"/>
                <a:gd name="connsiteX1" fmla="*/ 28576 w 164431"/>
                <a:gd name="connsiteY1" fmla="*/ 190500 h 206085"/>
                <a:gd name="connsiteX2" fmla="*/ 80925 w 164431"/>
                <a:gd name="connsiteY2" fmla="*/ 195739 h 206085"/>
                <a:gd name="connsiteX3" fmla="*/ 161926 w 164431"/>
                <a:gd name="connsiteY3" fmla="*/ 200025 h 206085"/>
                <a:gd name="connsiteX4" fmla="*/ 142876 w 164431"/>
                <a:gd name="connsiteY4" fmla="*/ 152400 h 206085"/>
                <a:gd name="connsiteX5" fmla="*/ 133351 w 164431"/>
                <a:gd name="connsiteY5" fmla="*/ 4763 h 20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431" h="206085">
                  <a:moveTo>
                    <a:pt x="0" y="0"/>
                  </a:moveTo>
                  <a:cubicBezTo>
                    <a:pt x="1191" y="100409"/>
                    <a:pt x="15089" y="157877"/>
                    <a:pt x="28576" y="190500"/>
                  </a:cubicBezTo>
                  <a:cubicBezTo>
                    <a:pt x="42063" y="223123"/>
                    <a:pt x="58700" y="194152"/>
                    <a:pt x="80925" y="195739"/>
                  </a:cubicBezTo>
                  <a:cubicBezTo>
                    <a:pt x="103150" y="197326"/>
                    <a:pt x="151601" y="207248"/>
                    <a:pt x="161926" y="200025"/>
                  </a:cubicBezTo>
                  <a:cubicBezTo>
                    <a:pt x="172251" y="192802"/>
                    <a:pt x="147638" y="184944"/>
                    <a:pt x="142876" y="152400"/>
                  </a:cubicBezTo>
                  <a:cubicBezTo>
                    <a:pt x="138114" y="119856"/>
                    <a:pt x="124619" y="94059"/>
                    <a:pt x="133351" y="4763"/>
                  </a:cubicBez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27" name="フリーフォーム 26"/>
            <p:cNvSpPr/>
            <p:nvPr/>
          </p:nvSpPr>
          <p:spPr>
            <a:xfrm>
              <a:off x="6132098" y="6424604"/>
              <a:ext cx="295275" cy="233885"/>
            </a:xfrm>
            <a:custGeom>
              <a:avLst/>
              <a:gdLst>
                <a:gd name="connsiteX0" fmla="*/ 295275 w 295275"/>
                <a:gd name="connsiteY0" fmla="*/ 62409 h 233886"/>
                <a:gd name="connsiteX1" fmla="*/ 242887 w 295275"/>
                <a:gd name="connsiteY1" fmla="*/ 5259 h 233886"/>
                <a:gd name="connsiteX2" fmla="*/ 161925 w 295275"/>
                <a:gd name="connsiteY2" fmla="*/ 5259 h 233886"/>
                <a:gd name="connsiteX3" fmla="*/ 100012 w 295275"/>
                <a:gd name="connsiteY3" fmla="*/ 29071 h 233886"/>
                <a:gd name="connsiteX4" fmla="*/ 57150 w 295275"/>
                <a:gd name="connsiteY4" fmla="*/ 86221 h 233886"/>
                <a:gd name="connsiteX5" fmla="*/ 76200 w 295275"/>
                <a:gd name="connsiteY5" fmla="*/ 190996 h 233886"/>
                <a:gd name="connsiteX6" fmla="*/ 176212 w 295275"/>
                <a:gd name="connsiteY6" fmla="*/ 233859 h 233886"/>
                <a:gd name="connsiteX7" fmla="*/ 252412 w 295275"/>
                <a:gd name="connsiteY7" fmla="*/ 195759 h 233886"/>
                <a:gd name="connsiteX8" fmla="*/ 261937 w 295275"/>
                <a:gd name="connsiteY8" fmla="*/ 100509 h 233886"/>
                <a:gd name="connsiteX9" fmla="*/ 171450 w 295275"/>
                <a:gd name="connsiteY9" fmla="*/ 48121 h 233886"/>
                <a:gd name="connsiteX10" fmla="*/ 71437 w 295275"/>
                <a:gd name="connsiteY10" fmla="*/ 76696 h 233886"/>
                <a:gd name="connsiteX11" fmla="*/ 23812 w 295275"/>
                <a:gd name="connsiteY11" fmla="*/ 119559 h 233886"/>
                <a:gd name="connsiteX12" fmla="*/ 0 w 295275"/>
                <a:gd name="connsiteY12" fmla="*/ 186234 h 233886"/>
                <a:gd name="connsiteX13" fmla="*/ 0 w 295275"/>
                <a:gd name="connsiteY13" fmla="*/ 186234 h 23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233886">
                  <a:moveTo>
                    <a:pt x="295275" y="62409"/>
                  </a:moveTo>
                  <a:cubicBezTo>
                    <a:pt x="280193" y="38596"/>
                    <a:pt x="265112" y="14784"/>
                    <a:pt x="242887" y="5259"/>
                  </a:cubicBezTo>
                  <a:cubicBezTo>
                    <a:pt x="220662" y="-4266"/>
                    <a:pt x="185737" y="1290"/>
                    <a:pt x="161925" y="5259"/>
                  </a:cubicBezTo>
                  <a:cubicBezTo>
                    <a:pt x="138113" y="9228"/>
                    <a:pt x="117474" y="15577"/>
                    <a:pt x="100012" y="29071"/>
                  </a:cubicBezTo>
                  <a:cubicBezTo>
                    <a:pt x="82549" y="42565"/>
                    <a:pt x="61119" y="59233"/>
                    <a:pt x="57150" y="86221"/>
                  </a:cubicBezTo>
                  <a:cubicBezTo>
                    <a:pt x="53181" y="113209"/>
                    <a:pt x="56356" y="166390"/>
                    <a:pt x="76200" y="190996"/>
                  </a:cubicBezTo>
                  <a:cubicBezTo>
                    <a:pt x="96044" y="215602"/>
                    <a:pt x="146843" y="233065"/>
                    <a:pt x="176212" y="233859"/>
                  </a:cubicBezTo>
                  <a:cubicBezTo>
                    <a:pt x="205581" y="234653"/>
                    <a:pt x="238124" y="217984"/>
                    <a:pt x="252412" y="195759"/>
                  </a:cubicBezTo>
                  <a:cubicBezTo>
                    <a:pt x="266700" y="173534"/>
                    <a:pt x="275431" y="125115"/>
                    <a:pt x="261937" y="100509"/>
                  </a:cubicBezTo>
                  <a:cubicBezTo>
                    <a:pt x="248443" y="75903"/>
                    <a:pt x="203200" y="52090"/>
                    <a:pt x="171450" y="48121"/>
                  </a:cubicBezTo>
                  <a:cubicBezTo>
                    <a:pt x="139700" y="44152"/>
                    <a:pt x="96043" y="64790"/>
                    <a:pt x="71437" y="76696"/>
                  </a:cubicBezTo>
                  <a:cubicBezTo>
                    <a:pt x="46831" y="88602"/>
                    <a:pt x="35718" y="101303"/>
                    <a:pt x="23812" y="119559"/>
                  </a:cubicBezTo>
                  <a:cubicBezTo>
                    <a:pt x="11906" y="137815"/>
                    <a:pt x="0" y="186234"/>
                    <a:pt x="0" y="186234"/>
                  </a:cubicBezTo>
                  <a:lnTo>
                    <a:pt x="0" y="186234"/>
                  </a:ln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28" name="フリーフォーム 27"/>
            <p:cNvSpPr/>
            <p:nvPr/>
          </p:nvSpPr>
          <p:spPr>
            <a:xfrm>
              <a:off x="6938963" y="7129463"/>
              <a:ext cx="100012" cy="147637"/>
            </a:xfrm>
            <a:custGeom>
              <a:avLst/>
              <a:gdLst>
                <a:gd name="connsiteX0" fmla="*/ 0 w 100012"/>
                <a:gd name="connsiteY0" fmla="*/ 147637 h 147637"/>
                <a:gd name="connsiteX1" fmla="*/ 80962 w 100012"/>
                <a:gd name="connsiteY1" fmla="*/ 61912 h 147637"/>
                <a:gd name="connsiteX2" fmla="*/ 100012 w 100012"/>
                <a:gd name="connsiteY2" fmla="*/ 0 h 147637"/>
              </a:gdLst>
              <a:ahLst/>
              <a:cxnLst>
                <a:cxn ang="0">
                  <a:pos x="connsiteX0" y="connsiteY0"/>
                </a:cxn>
                <a:cxn ang="0">
                  <a:pos x="connsiteX1" y="connsiteY1"/>
                </a:cxn>
                <a:cxn ang="0">
                  <a:pos x="connsiteX2" y="connsiteY2"/>
                </a:cxn>
              </a:cxnLst>
              <a:rect l="l" t="t" r="r" b="b"/>
              <a:pathLst>
                <a:path w="100012" h="147637">
                  <a:moveTo>
                    <a:pt x="0" y="147637"/>
                  </a:moveTo>
                  <a:cubicBezTo>
                    <a:pt x="32146" y="117077"/>
                    <a:pt x="64293" y="86518"/>
                    <a:pt x="80962" y="61912"/>
                  </a:cubicBezTo>
                  <a:cubicBezTo>
                    <a:pt x="97631" y="37306"/>
                    <a:pt x="98821" y="18653"/>
                    <a:pt x="100012" y="0"/>
                  </a:cubicBez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sp>
          <p:nvSpPr>
            <p:cNvPr id="29" name="フリーフォーム 28"/>
            <p:cNvSpPr/>
            <p:nvPr/>
          </p:nvSpPr>
          <p:spPr>
            <a:xfrm>
              <a:off x="8148638" y="6286500"/>
              <a:ext cx="209926" cy="161925"/>
            </a:xfrm>
            <a:custGeom>
              <a:avLst/>
              <a:gdLst>
                <a:gd name="connsiteX0" fmla="*/ 0 w 209926"/>
                <a:gd name="connsiteY0" fmla="*/ 0 h 161925"/>
                <a:gd name="connsiteX1" fmla="*/ 195262 w 209926"/>
                <a:gd name="connsiteY1" fmla="*/ 80963 h 161925"/>
                <a:gd name="connsiteX2" fmla="*/ 180975 w 209926"/>
                <a:gd name="connsiteY2" fmla="*/ 161925 h 161925"/>
              </a:gdLst>
              <a:ahLst/>
              <a:cxnLst>
                <a:cxn ang="0">
                  <a:pos x="connsiteX0" y="connsiteY0"/>
                </a:cxn>
                <a:cxn ang="0">
                  <a:pos x="connsiteX1" y="connsiteY1"/>
                </a:cxn>
                <a:cxn ang="0">
                  <a:pos x="connsiteX2" y="connsiteY2"/>
                </a:cxn>
              </a:cxnLst>
              <a:rect l="l" t="t" r="r" b="b"/>
              <a:pathLst>
                <a:path w="209926" h="161925">
                  <a:moveTo>
                    <a:pt x="0" y="0"/>
                  </a:moveTo>
                  <a:cubicBezTo>
                    <a:pt x="82550" y="26988"/>
                    <a:pt x="165100" y="53976"/>
                    <a:pt x="195262" y="80963"/>
                  </a:cubicBezTo>
                  <a:cubicBezTo>
                    <a:pt x="225425" y="107951"/>
                    <a:pt x="203200" y="134938"/>
                    <a:pt x="180975" y="161925"/>
                  </a:cubicBezTo>
                </a:path>
              </a:pathLst>
            </a:custGeom>
            <a:grp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a:cs typeface="Arial" panose="020B0604020202020204" pitchFamily="34" charset="0"/>
              </a:endParaRPr>
            </a:p>
          </p:txBody>
        </p:sp>
      </p:grpSp>
      <p:grpSp>
        <p:nvGrpSpPr>
          <p:cNvPr id="30" name="グループ化 29"/>
          <p:cNvGrpSpPr/>
          <p:nvPr/>
        </p:nvGrpSpPr>
        <p:grpSpPr>
          <a:xfrm flipH="1">
            <a:off x="2678228" y="1844824"/>
            <a:ext cx="1530296" cy="866253"/>
            <a:chOff x="-408828" y="798476"/>
            <a:chExt cx="10583341" cy="5489541"/>
          </a:xfrm>
          <a:solidFill>
            <a:srgbClr val="FFE8E8"/>
          </a:solidFill>
        </p:grpSpPr>
        <p:sp>
          <p:nvSpPr>
            <p:cNvPr id="31" name="フリーフォーム 30"/>
            <p:cNvSpPr/>
            <p:nvPr/>
          </p:nvSpPr>
          <p:spPr>
            <a:xfrm>
              <a:off x="-408828" y="798476"/>
              <a:ext cx="10407006" cy="5225806"/>
            </a:xfrm>
            <a:custGeom>
              <a:avLst/>
              <a:gdLst>
                <a:gd name="connsiteX0" fmla="*/ 36836 w 10441413"/>
                <a:gd name="connsiteY0" fmla="*/ 2532553 h 5225806"/>
                <a:gd name="connsiteX1" fmla="*/ 80379 w 10441413"/>
                <a:gd name="connsiteY1" fmla="*/ 2830095 h 5225806"/>
                <a:gd name="connsiteX2" fmla="*/ 80379 w 10441413"/>
                <a:gd name="connsiteY2" fmla="*/ 2917181 h 5225806"/>
                <a:gd name="connsiteX3" fmla="*/ 138436 w 10441413"/>
                <a:gd name="connsiteY3" fmla="*/ 2938953 h 5225806"/>
                <a:gd name="connsiteX4" fmla="*/ 181979 w 10441413"/>
                <a:gd name="connsiteY4" fmla="*/ 2982495 h 5225806"/>
                <a:gd name="connsiteX5" fmla="*/ 225522 w 10441413"/>
                <a:gd name="connsiteY5" fmla="*/ 3033295 h 5225806"/>
                <a:gd name="connsiteX6" fmla="*/ 312607 w 10441413"/>
                <a:gd name="connsiteY6" fmla="*/ 3018781 h 5225806"/>
                <a:gd name="connsiteX7" fmla="*/ 552093 w 10441413"/>
                <a:gd name="connsiteY7" fmla="*/ 2924438 h 5225806"/>
                <a:gd name="connsiteX8" fmla="*/ 675465 w 10441413"/>
                <a:gd name="connsiteY8" fmla="*/ 2822838 h 5225806"/>
                <a:gd name="connsiteX9" fmla="*/ 675465 w 10441413"/>
                <a:gd name="connsiteY9" fmla="*/ 2772038 h 5225806"/>
                <a:gd name="connsiteX10" fmla="*/ 806093 w 10441413"/>
                <a:gd name="connsiteY10" fmla="*/ 2772038 h 5225806"/>
                <a:gd name="connsiteX11" fmla="*/ 900436 w 10441413"/>
                <a:gd name="connsiteY11" fmla="*/ 2713981 h 5225806"/>
                <a:gd name="connsiteX12" fmla="*/ 813350 w 10441413"/>
                <a:gd name="connsiteY12" fmla="*/ 2772038 h 5225806"/>
                <a:gd name="connsiteX13" fmla="*/ 762550 w 10441413"/>
                <a:gd name="connsiteY13" fmla="*/ 2779295 h 5225806"/>
                <a:gd name="connsiteX14" fmla="*/ 675465 w 10441413"/>
                <a:gd name="connsiteY14" fmla="*/ 2779295 h 5225806"/>
                <a:gd name="connsiteX15" fmla="*/ 639179 w 10441413"/>
                <a:gd name="connsiteY15" fmla="*/ 2844610 h 5225806"/>
                <a:gd name="connsiteX16" fmla="*/ 479522 w 10441413"/>
                <a:gd name="connsiteY16" fmla="*/ 2960724 h 5225806"/>
                <a:gd name="connsiteX17" fmla="*/ 305350 w 10441413"/>
                <a:gd name="connsiteY17" fmla="*/ 3026038 h 5225806"/>
                <a:gd name="connsiteX18" fmla="*/ 486779 w 10441413"/>
                <a:gd name="connsiteY18" fmla="*/ 3156667 h 5225806"/>
                <a:gd name="connsiteX19" fmla="*/ 639179 w 10441413"/>
                <a:gd name="connsiteY19" fmla="*/ 3156667 h 5225806"/>
                <a:gd name="connsiteX20" fmla="*/ 733522 w 10441413"/>
                <a:gd name="connsiteY20" fmla="*/ 3156667 h 5225806"/>
                <a:gd name="connsiteX21" fmla="*/ 878665 w 10441413"/>
                <a:gd name="connsiteY21" fmla="*/ 3236495 h 5225806"/>
                <a:gd name="connsiteX22" fmla="*/ 1038322 w 10441413"/>
                <a:gd name="connsiteY22" fmla="*/ 3265524 h 5225806"/>
                <a:gd name="connsiteX23" fmla="*/ 1270550 w 10441413"/>
                <a:gd name="connsiteY23" fmla="*/ 3330838 h 5225806"/>
                <a:gd name="connsiteX24" fmla="*/ 1488265 w 10441413"/>
                <a:gd name="connsiteY24" fmla="*/ 3359867 h 5225806"/>
                <a:gd name="connsiteX25" fmla="*/ 1560836 w 10441413"/>
                <a:gd name="connsiteY25" fmla="*/ 3309067 h 5225806"/>
                <a:gd name="connsiteX26" fmla="*/ 1560836 w 10441413"/>
                <a:gd name="connsiteY26" fmla="*/ 3192953 h 5225806"/>
                <a:gd name="connsiteX27" fmla="*/ 1568093 w 10441413"/>
                <a:gd name="connsiteY27" fmla="*/ 3323581 h 5225806"/>
                <a:gd name="connsiteX28" fmla="*/ 1713236 w 10441413"/>
                <a:gd name="connsiteY28" fmla="*/ 3374381 h 5225806"/>
                <a:gd name="connsiteX29" fmla="*/ 1909179 w 10441413"/>
                <a:gd name="connsiteY29" fmla="*/ 3345353 h 5225806"/>
                <a:gd name="connsiteX30" fmla="*/ 2083350 w 10441413"/>
                <a:gd name="connsiteY30" fmla="*/ 3388895 h 5225806"/>
                <a:gd name="connsiteX31" fmla="*/ 2373636 w 10441413"/>
                <a:gd name="connsiteY31" fmla="*/ 3483238 h 5225806"/>
                <a:gd name="connsiteX32" fmla="*/ 2736493 w 10441413"/>
                <a:gd name="connsiteY32" fmla="*/ 3512267 h 5225806"/>
                <a:gd name="connsiteX33" fmla="*/ 2946950 w 10441413"/>
                <a:gd name="connsiteY33" fmla="*/ 3599353 h 5225806"/>
                <a:gd name="connsiteX34" fmla="*/ 3019522 w 10441413"/>
                <a:gd name="connsiteY34" fmla="*/ 3577581 h 5225806"/>
                <a:gd name="connsiteX35" fmla="*/ 3411407 w 10441413"/>
                <a:gd name="connsiteY35" fmla="*/ 3679181 h 5225806"/>
                <a:gd name="connsiteX36" fmla="*/ 3883122 w 10441413"/>
                <a:gd name="connsiteY36" fmla="*/ 3759010 h 5225806"/>
                <a:gd name="connsiteX37" fmla="*/ 3970207 w 10441413"/>
                <a:gd name="connsiteY37" fmla="*/ 3773524 h 5225806"/>
                <a:gd name="connsiteX38" fmla="*/ 4195179 w 10441413"/>
                <a:gd name="connsiteY38" fmla="*/ 4237981 h 5225806"/>
                <a:gd name="connsiteX39" fmla="*/ 4304036 w 10441413"/>
                <a:gd name="connsiteY39" fmla="*/ 4433924 h 5225806"/>
                <a:gd name="connsiteX40" fmla="*/ 4340322 w 10441413"/>
                <a:gd name="connsiteY40" fmla="*/ 4586324 h 5225806"/>
                <a:gd name="connsiteX41" fmla="*/ 4398379 w 10441413"/>
                <a:gd name="connsiteY41" fmla="*/ 4709695 h 5225806"/>
                <a:gd name="connsiteX42" fmla="*/ 4492722 w 10441413"/>
                <a:gd name="connsiteY42" fmla="*/ 4818553 h 5225806"/>
                <a:gd name="connsiteX43" fmla="*/ 4616093 w 10441413"/>
                <a:gd name="connsiteY43" fmla="*/ 5050781 h 5225806"/>
                <a:gd name="connsiteX44" fmla="*/ 4790265 w 10441413"/>
                <a:gd name="connsiteY44" fmla="*/ 5159638 h 5225806"/>
                <a:gd name="connsiteX45" fmla="*/ 4942665 w 10441413"/>
                <a:gd name="connsiteY45" fmla="*/ 5224953 h 5225806"/>
                <a:gd name="connsiteX46" fmla="*/ 5007979 w 10441413"/>
                <a:gd name="connsiteY46" fmla="*/ 5195924 h 5225806"/>
                <a:gd name="connsiteX47" fmla="*/ 5080550 w 10441413"/>
                <a:gd name="connsiteY47" fmla="*/ 5181410 h 5225806"/>
                <a:gd name="connsiteX48" fmla="*/ 5087807 w 10441413"/>
                <a:gd name="connsiteY48" fmla="*/ 5123353 h 5225806"/>
                <a:gd name="connsiteX49" fmla="*/ 5058779 w 10441413"/>
                <a:gd name="connsiteY49" fmla="*/ 4927410 h 5225806"/>
                <a:gd name="connsiteX50" fmla="*/ 4942665 w 10441413"/>
                <a:gd name="connsiteY50" fmla="*/ 4804038 h 5225806"/>
                <a:gd name="connsiteX51" fmla="*/ 4812036 w 10441413"/>
                <a:gd name="connsiteY51" fmla="*/ 4673410 h 5225806"/>
                <a:gd name="connsiteX52" fmla="*/ 4804779 w 10441413"/>
                <a:gd name="connsiteY52" fmla="*/ 4383124 h 5225806"/>
                <a:gd name="connsiteX53" fmla="*/ 4804779 w 10441413"/>
                <a:gd name="connsiteY53" fmla="*/ 3947695 h 5225806"/>
                <a:gd name="connsiteX54" fmla="*/ 4753979 w 10441413"/>
                <a:gd name="connsiteY54" fmla="*/ 3679181 h 5225806"/>
                <a:gd name="connsiteX55" fmla="*/ 4717693 w 10441413"/>
                <a:gd name="connsiteY55" fmla="*/ 3526781 h 5225806"/>
                <a:gd name="connsiteX56" fmla="*/ 4891865 w 10441413"/>
                <a:gd name="connsiteY56" fmla="*/ 3417924 h 5225806"/>
                <a:gd name="connsiteX57" fmla="*/ 5167636 w 10441413"/>
                <a:gd name="connsiteY57" fmla="*/ 3461467 h 5225806"/>
                <a:gd name="connsiteX58" fmla="*/ 5791750 w 10441413"/>
                <a:gd name="connsiteY58" fmla="*/ 3490495 h 5225806"/>
                <a:gd name="connsiteX59" fmla="*/ 6437636 w 10441413"/>
                <a:gd name="connsiteY59" fmla="*/ 3483238 h 5225806"/>
                <a:gd name="connsiteX60" fmla="*/ 7061750 w 10441413"/>
                <a:gd name="connsiteY60" fmla="*/ 3475981 h 5225806"/>
                <a:gd name="connsiteX61" fmla="*/ 7518950 w 10441413"/>
                <a:gd name="connsiteY61" fmla="*/ 3330838 h 5225806"/>
                <a:gd name="connsiteX62" fmla="*/ 7896322 w 10441413"/>
                <a:gd name="connsiteY62" fmla="*/ 3287295 h 5225806"/>
                <a:gd name="connsiteX63" fmla="*/ 8324493 w 10441413"/>
                <a:gd name="connsiteY63" fmla="*/ 3221981 h 5225806"/>
                <a:gd name="connsiteX64" fmla="*/ 8520436 w 10441413"/>
                <a:gd name="connsiteY64" fmla="*/ 3091353 h 5225806"/>
                <a:gd name="connsiteX65" fmla="*/ 8687350 w 10441413"/>
                <a:gd name="connsiteY65" fmla="*/ 2946210 h 5225806"/>
                <a:gd name="connsiteX66" fmla="*/ 10073465 w 10441413"/>
                <a:gd name="connsiteY66" fmla="*/ 3127638 h 5225806"/>
                <a:gd name="connsiteX67" fmla="*/ 10436322 w 10441413"/>
                <a:gd name="connsiteY67" fmla="*/ 1814095 h 5225806"/>
                <a:gd name="connsiteX68" fmla="*/ 10254893 w 10441413"/>
                <a:gd name="connsiteY68" fmla="*/ 1168210 h 5225806"/>
                <a:gd name="connsiteX69" fmla="*/ 9826722 w 10441413"/>
                <a:gd name="connsiteY69" fmla="*/ 652953 h 5225806"/>
                <a:gd name="connsiteX70" fmla="*/ 8955865 w 10441413"/>
                <a:gd name="connsiteY70" fmla="*/ 203010 h 5225806"/>
                <a:gd name="connsiteX71" fmla="*/ 7649579 w 10441413"/>
                <a:gd name="connsiteY71" fmla="*/ 28838 h 5225806"/>
                <a:gd name="connsiteX72" fmla="*/ 6060265 w 10441413"/>
                <a:gd name="connsiteY72" fmla="*/ 36095 h 5225806"/>
                <a:gd name="connsiteX73" fmla="*/ 4093579 w 10441413"/>
                <a:gd name="connsiteY73" fmla="*/ 377181 h 5225806"/>
                <a:gd name="connsiteX74" fmla="*/ 2874379 w 10441413"/>
                <a:gd name="connsiteY74" fmla="*/ 652953 h 5225806"/>
                <a:gd name="connsiteX75" fmla="*/ 1909179 w 10441413"/>
                <a:gd name="connsiteY75" fmla="*/ 892438 h 5225806"/>
                <a:gd name="connsiteX76" fmla="*/ 1212493 w 10441413"/>
                <a:gd name="connsiteY76" fmla="*/ 1233524 h 5225806"/>
                <a:gd name="connsiteX77" fmla="*/ 1074607 w 10441413"/>
                <a:gd name="connsiteY77" fmla="*/ 1603638 h 5225806"/>
                <a:gd name="connsiteX78" fmla="*/ 1067350 w 10441413"/>
                <a:gd name="connsiteY78" fmla="*/ 1705238 h 5225806"/>
                <a:gd name="connsiteX79" fmla="*/ 813350 w 10441413"/>
                <a:gd name="connsiteY79" fmla="*/ 2089867 h 5225806"/>
                <a:gd name="connsiteX80" fmla="*/ 544836 w 10441413"/>
                <a:gd name="connsiteY80" fmla="*/ 2307581 h 5225806"/>
                <a:gd name="connsiteX81" fmla="*/ 240036 w 10441413"/>
                <a:gd name="connsiteY81" fmla="*/ 2474495 h 5225806"/>
                <a:gd name="connsiteX82" fmla="*/ 15065 w 10441413"/>
                <a:gd name="connsiteY82" fmla="*/ 2467238 h 5225806"/>
                <a:gd name="connsiteX83" fmla="*/ 36836 w 10441413"/>
                <a:gd name="connsiteY83" fmla="*/ 2532553 h 5225806"/>
                <a:gd name="connsiteX0" fmla="*/ 36836 w 10441413"/>
                <a:gd name="connsiteY0" fmla="*/ 2532553 h 5225806"/>
                <a:gd name="connsiteX1" fmla="*/ 80379 w 10441413"/>
                <a:gd name="connsiteY1" fmla="*/ 2830095 h 5225806"/>
                <a:gd name="connsiteX2" fmla="*/ 80379 w 10441413"/>
                <a:gd name="connsiteY2" fmla="*/ 2917181 h 5225806"/>
                <a:gd name="connsiteX3" fmla="*/ 138436 w 10441413"/>
                <a:gd name="connsiteY3" fmla="*/ 2938953 h 5225806"/>
                <a:gd name="connsiteX4" fmla="*/ 181979 w 10441413"/>
                <a:gd name="connsiteY4" fmla="*/ 2982495 h 5225806"/>
                <a:gd name="connsiteX5" fmla="*/ 225522 w 10441413"/>
                <a:gd name="connsiteY5" fmla="*/ 3033295 h 5225806"/>
                <a:gd name="connsiteX6" fmla="*/ 312607 w 10441413"/>
                <a:gd name="connsiteY6" fmla="*/ 3018781 h 5225806"/>
                <a:gd name="connsiteX7" fmla="*/ 552093 w 10441413"/>
                <a:gd name="connsiteY7" fmla="*/ 2924438 h 5225806"/>
                <a:gd name="connsiteX8" fmla="*/ 675465 w 10441413"/>
                <a:gd name="connsiteY8" fmla="*/ 2822838 h 5225806"/>
                <a:gd name="connsiteX9" fmla="*/ 675465 w 10441413"/>
                <a:gd name="connsiteY9" fmla="*/ 2772038 h 5225806"/>
                <a:gd name="connsiteX10" fmla="*/ 806093 w 10441413"/>
                <a:gd name="connsiteY10" fmla="*/ 2772038 h 5225806"/>
                <a:gd name="connsiteX11" fmla="*/ 900436 w 10441413"/>
                <a:gd name="connsiteY11" fmla="*/ 2713981 h 5225806"/>
                <a:gd name="connsiteX12" fmla="*/ 813350 w 10441413"/>
                <a:gd name="connsiteY12" fmla="*/ 2772038 h 5225806"/>
                <a:gd name="connsiteX13" fmla="*/ 762550 w 10441413"/>
                <a:gd name="connsiteY13" fmla="*/ 2779295 h 5225806"/>
                <a:gd name="connsiteX14" fmla="*/ 675465 w 10441413"/>
                <a:gd name="connsiteY14" fmla="*/ 2779295 h 5225806"/>
                <a:gd name="connsiteX15" fmla="*/ 639179 w 10441413"/>
                <a:gd name="connsiteY15" fmla="*/ 2844610 h 5225806"/>
                <a:gd name="connsiteX16" fmla="*/ 479522 w 10441413"/>
                <a:gd name="connsiteY16" fmla="*/ 2960724 h 5225806"/>
                <a:gd name="connsiteX17" fmla="*/ 305350 w 10441413"/>
                <a:gd name="connsiteY17" fmla="*/ 3026038 h 5225806"/>
                <a:gd name="connsiteX18" fmla="*/ 486779 w 10441413"/>
                <a:gd name="connsiteY18" fmla="*/ 3156667 h 5225806"/>
                <a:gd name="connsiteX19" fmla="*/ 639179 w 10441413"/>
                <a:gd name="connsiteY19" fmla="*/ 3156667 h 5225806"/>
                <a:gd name="connsiteX20" fmla="*/ 733522 w 10441413"/>
                <a:gd name="connsiteY20" fmla="*/ 3156667 h 5225806"/>
                <a:gd name="connsiteX21" fmla="*/ 878665 w 10441413"/>
                <a:gd name="connsiteY21" fmla="*/ 3236495 h 5225806"/>
                <a:gd name="connsiteX22" fmla="*/ 1038322 w 10441413"/>
                <a:gd name="connsiteY22" fmla="*/ 3265524 h 5225806"/>
                <a:gd name="connsiteX23" fmla="*/ 1270550 w 10441413"/>
                <a:gd name="connsiteY23" fmla="*/ 3330838 h 5225806"/>
                <a:gd name="connsiteX24" fmla="*/ 1488265 w 10441413"/>
                <a:gd name="connsiteY24" fmla="*/ 3359867 h 5225806"/>
                <a:gd name="connsiteX25" fmla="*/ 1560836 w 10441413"/>
                <a:gd name="connsiteY25" fmla="*/ 3309067 h 5225806"/>
                <a:gd name="connsiteX26" fmla="*/ 1560836 w 10441413"/>
                <a:gd name="connsiteY26" fmla="*/ 3192953 h 5225806"/>
                <a:gd name="connsiteX27" fmla="*/ 1568093 w 10441413"/>
                <a:gd name="connsiteY27" fmla="*/ 3323581 h 5225806"/>
                <a:gd name="connsiteX28" fmla="*/ 1713236 w 10441413"/>
                <a:gd name="connsiteY28" fmla="*/ 3374381 h 5225806"/>
                <a:gd name="connsiteX29" fmla="*/ 1909179 w 10441413"/>
                <a:gd name="connsiteY29" fmla="*/ 3345353 h 5225806"/>
                <a:gd name="connsiteX30" fmla="*/ 2083350 w 10441413"/>
                <a:gd name="connsiteY30" fmla="*/ 3388895 h 5225806"/>
                <a:gd name="connsiteX31" fmla="*/ 2373636 w 10441413"/>
                <a:gd name="connsiteY31" fmla="*/ 3483238 h 5225806"/>
                <a:gd name="connsiteX32" fmla="*/ 2736493 w 10441413"/>
                <a:gd name="connsiteY32" fmla="*/ 3512267 h 5225806"/>
                <a:gd name="connsiteX33" fmla="*/ 2946950 w 10441413"/>
                <a:gd name="connsiteY33" fmla="*/ 3599353 h 5225806"/>
                <a:gd name="connsiteX34" fmla="*/ 3019522 w 10441413"/>
                <a:gd name="connsiteY34" fmla="*/ 3577581 h 5225806"/>
                <a:gd name="connsiteX35" fmla="*/ 3411407 w 10441413"/>
                <a:gd name="connsiteY35" fmla="*/ 3679181 h 5225806"/>
                <a:gd name="connsiteX36" fmla="*/ 3883122 w 10441413"/>
                <a:gd name="connsiteY36" fmla="*/ 3759010 h 5225806"/>
                <a:gd name="connsiteX37" fmla="*/ 3970207 w 10441413"/>
                <a:gd name="connsiteY37" fmla="*/ 3773524 h 5225806"/>
                <a:gd name="connsiteX38" fmla="*/ 4195179 w 10441413"/>
                <a:gd name="connsiteY38" fmla="*/ 4237981 h 5225806"/>
                <a:gd name="connsiteX39" fmla="*/ 4304036 w 10441413"/>
                <a:gd name="connsiteY39" fmla="*/ 4433924 h 5225806"/>
                <a:gd name="connsiteX40" fmla="*/ 4340322 w 10441413"/>
                <a:gd name="connsiteY40" fmla="*/ 4586324 h 5225806"/>
                <a:gd name="connsiteX41" fmla="*/ 4398379 w 10441413"/>
                <a:gd name="connsiteY41" fmla="*/ 4709695 h 5225806"/>
                <a:gd name="connsiteX42" fmla="*/ 4492722 w 10441413"/>
                <a:gd name="connsiteY42" fmla="*/ 4818553 h 5225806"/>
                <a:gd name="connsiteX43" fmla="*/ 4616093 w 10441413"/>
                <a:gd name="connsiteY43" fmla="*/ 5050781 h 5225806"/>
                <a:gd name="connsiteX44" fmla="*/ 4790265 w 10441413"/>
                <a:gd name="connsiteY44" fmla="*/ 5159638 h 5225806"/>
                <a:gd name="connsiteX45" fmla="*/ 4942665 w 10441413"/>
                <a:gd name="connsiteY45" fmla="*/ 5224953 h 5225806"/>
                <a:gd name="connsiteX46" fmla="*/ 5007979 w 10441413"/>
                <a:gd name="connsiteY46" fmla="*/ 5195924 h 5225806"/>
                <a:gd name="connsiteX47" fmla="*/ 5080550 w 10441413"/>
                <a:gd name="connsiteY47" fmla="*/ 5181410 h 5225806"/>
                <a:gd name="connsiteX48" fmla="*/ 5087807 w 10441413"/>
                <a:gd name="connsiteY48" fmla="*/ 5123353 h 5225806"/>
                <a:gd name="connsiteX49" fmla="*/ 5058779 w 10441413"/>
                <a:gd name="connsiteY49" fmla="*/ 4927410 h 5225806"/>
                <a:gd name="connsiteX50" fmla="*/ 4942665 w 10441413"/>
                <a:gd name="connsiteY50" fmla="*/ 4804038 h 5225806"/>
                <a:gd name="connsiteX51" fmla="*/ 4812036 w 10441413"/>
                <a:gd name="connsiteY51" fmla="*/ 4673410 h 5225806"/>
                <a:gd name="connsiteX52" fmla="*/ 4804779 w 10441413"/>
                <a:gd name="connsiteY52" fmla="*/ 4383124 h 5225806"/>
                <a:gd name="connsiteX53" fmla="*/ 4804779 w 10441413"/>
                <a:gd name="connsiteY53" fmla="*/ 3947695 h 5225806"/>
                <a:gd name="connsiteX54" fmla="*/ 4753979 w 10441413"/>
                <a:gd name="connsiteY54" fmla="*/ 3679181 h 5225806"/>
                <a:gd name="connsiteX55" fmla="*/ 4717693 w 10441413"/>
                <a:gd name="connsiteY55" fmla="*/ 3526781 h 5225806"/>
                <a:gd name="connsiteX56" fmla="*/ 4891865 w 10441413"/>
                <a:gd name="connsiteY56" fmla="*/ 3417924 h 5225806"/>
                <a:gd name="connsiteX57" fmla="*/ 5167636 w 10441413"/>
                <a:gd name="connsiteY57" fmla="*/ 3461467 h 5225806"/>
                <a:gd name="connsiteX58" fmla="*/ 5791750 w 10441413"/>
                <a:gd name="connsiteY58" fmla="*/ 3490495 h 5225806"/>
                <a:gd name="connsiteX59" fmla="*/ 6437636 w 10441413"/>
                <a:gd name="connsiteY59" fmla="*/ 3483238 h 5225806"/>
                <a:gd name="connsiteX60" fmla="*/ 7061750 w 10441413"/>
                <a:gd name="connsiteY60" fmla="*/ 3475981 h 5225806"/>
                <a:gd name="connsiteX61" fmla="*/ 7518950 w 10441413"/>
                <a:gd name="connsiteY61" fmla="*/ 3330838 h 5225806"/>
                <a:gd name="connsiteX62" fmla="*/ 7896322 w 10441413"/>
                <a:gd name="connsiteY62" fmla="*/ 3287295 h 5225806"/>
                <a:gd name="connsiteX63" fmla="*/ 8324493 w 10441413"/>
                <a:gd name="connsiteY63" fmla="*/ 3221981 h 5225806"/>
                <a:gd name="connsiteX64" fmla="*/ 8520436 w 10441413"/>
                <a:gd name="connsiteY64" fmla="*/ 3091353 h 5225806"/>
                <a:gd name="connsiteX65" fmla="*/ 8687350 w 10441413"/>
                <a:gd name="connsiteY65" fmla="*/ 2946210 h 5225806"/>
                <a:gd name="connsiteX66" fmla="*/ 10073465 w 10441413"/>
                <a:gd name="connsiteY66" fmla="*/ 3127638 h 5225806"/>
                <a:gd name="connsiteX67" fmla="*/ 10436322 w 10441413"/>
                <a:gd name="connsiteY67" fmla="*/ 1814095 h 5225806"/>
                <a:gd name="connsiteX68" fmla="*/ 10254893 w 10441413"/>
                <a:gd name="connsiteY68" fmla="*/ 1168210 h 5225806"/>
                <a:gd name="connsiteX69" fmla="*/ 9826722 w 10441413"/>
                <a:gd name="connsiteY69" fmla="*/ 652953 h 5225806"/>
                <a:gd name="connsiteX70" fmla="*/ 8955865 w 10441413"/>
                <a:gd name="connsiteY70" fmla="*/ 203010 h 5225806"/>
                <a:gd name="connsiteX71" fmla="*/ 7649579 w 10441413"/>
                <a:gd name="connsiteY71" fmla="*/ 28838 h 5225806"/>
                <a:gd name="connsiteX72" fmla="*/ 6060265 w 10441413"/>
                <a:gd name="connsiteY72" fmla="*/ 36095 h 5225806"/>
                <a:gd name="connsiteX73" fmla="*/ 4093579 w 10441413"/>
                <a:gd name="connsiteY73" fmla="*/ 377181 h 5225806"/>
                <a:gd name="connsiteX74" fmla="*/ 2874379 w 10441413"/>
                <a:gd name="connsiteY74" fmla="*/ 652953 h 5225806"/>
                <a:gd name="connsiteX75" fmla="*/ 1909179 w 10441413"/>
                <a:gd name="connsiteY75" fmla="*/ 892438 h 5225806"/>
                <a:gd name="connsiteX76" fmla="*/ 1212493 w 10441413"/>
                <a:gd name="connsiteY76" fmla="*/ 1233524 h 5225806"/>
                <a:gd name="connsiteX77" fmla="*/ 1103635 w 10441413"/>
                <a:gd name="connsiteY77" fmla="*/ 1596381 h 5225806"/>
                <a:gd name="connsiteX78" fmla="*/ 1067350 w 10441413"/>
                <a:gd name="connsiteY78" fmla="*/ 1705238 h 5225806"/>
                <a:gd name="connsiteX79" fmla="*/ 813350 w 10441413"/>
                <a:gd name="connsiteY79" fmla="*/ 2089867 h 5225806"/>
                <a:gd name="connsiteX80" fmla="*/ 544836 w 10441413"/>
                <a:gd name="connsiteY80" fmla="*/ 2307581 h 5225806"/>
                <a:gd name="connsiteX81" fmla="*/ 240036 w 10441413"/>
                <a:gd name="connsiteY81" fmla="*/ 2474495 h 5225806"/>
                <a:gd name="connsiteX82" fmla="*/ 15065 w 10441413"/>
                <a:gd name="connsiteY82" fmla="*/ 2467238 h 5225806"/>
                <a:gd name="connsiteX83" fmla="*/ 36836 w 10441413"/>
                <a:gd name="connsiteY83" fmla="*/ 2532553 h 5225806"/>
                <a:gd name="connsiteX0" fmla="*/ 36836 w 10441413"/>
                <a:gd name="connsiteY0" fmla="*/ 2532553 h 5225806"/>
                <a:gd name="connsiteX1" fmla="*/ 80379 w 10441413"/>
                <a:gd name="connsiteY1" fmla="*/ 2830095 h 5225806"/>
                <a:gd name="connsiteX2" fmla="*/ 80379 w 10441413"/>
                <a:gd name="connsiteY2" fmla="*/ 2917181 h 5225806"/>
                <a:gd name="connsiteX3" fmla="*/ 138436 w 10441413"/>
                <a:gd name="connsiteY3" fmla="*/ 2938953 h 5225806"/>
                <a:gd name="connsiteX4" fmla="*/ 181979 w 10441413"/>
                <a:gd name="connsiteY4" fmla="*/ 2982495 h 5225806"/>
                <a:gd name="connsiteX5" fmla="*/ 225522 w 10441413"/>
                <a:gd name="connsiteY5" fmla="*/ 3033295 h 5225806"/>
                <a:gd name="connsiteX6" fmla="*/ 312607 w 10441413"/>
                <a:gd name="connsiteY6" fmla="*/ 3018781 h 5225806"/>
                <a:gd name="connsiteX7" fmla="*/ 552093 w 10441413"/>
                <a:gd name="connsiteY7" fmla="*/ 2924438 h 5225806"/>
                <a:gd name="connsiteX8" fmla="*/ 675465 w 10441413"/>
                <a:gd name="connsiteY8" fmla="*/ 2822838 h 5225806"/>
                <a:gd name="connsiteX9" fmla="*/ 675465 w 10441413"/>
                <a:gd name="connsiteY9" fmla="*/ 2772038 h 5225806"/>
                <a:gd name="connsiteX10" fmla="*/ 806093 w 10441413"/>
                <a:gd name="connsiteY10" fmla="*/ 2772038 h 5225806"/>
                <a:gd name="connsiteX11" fmla="*/ 900436 w 10441413"/>
                <a:gd name="connsiteY11" fmla="*/ 2713981 h 5225806"/>
                <a:gd name="connsiteX12" fmla="*/ 813350 w 10441413"/>
                <a:gd name="connsiteY12" fmla="*/ 2772038 h 5225806"/>
                <a:gd name="connsiteX13" fmla="*/ 762550 w 10441413"/>
                <a:gd name="connsiteY13" fmla="*/ 2779295 h 5225806"/>
                <a:gd name="connsiteX14" fmla="*/ 675465 w 10441413"/>
                <a:gd name="connsiteY14" fmla="*/ 2779295 h 5225806"/>
                <a:gd name="connsiteX15" fmla="*/ 639179 w 10441413"/>
                <a:gd name="connsiteY15" fmla="*/ 2844610 h 5225806"/>
                <a:gd name="connsiteX16" fmla="*/ 479522 w 10441413"/>
                <a:gd name="connsiteY16" fmla="*/ 2960724 h 5225806"/>
                <a:gd name="connsiteX17" fmla="*/ 305350 w 10441413"/>
                <a:gd name="connsiteY17" fmla="*/ 3026038 h 5225806"/>
                <a:gd name="connsiteX18" fmla="*/ 486779 w 10441413"/>
                <a:gd name="connsiteY18" fmla="*/ 3156667 h 5225806"/>
                <a:gd name="connsiteX19" fmla="*/ 639179 w 10441413"/>
                <a:gd name="connsiteY19" fmla="*/ 3156667 h 5225806"/>
                <a:gd name="connsiteX20" fmla="*/ 733522 w 10441413"/>
                <a:gd name="connsiteY20" fmla="*/ 3156667 h 5225806"/>
                <a:gd name="connsiteX21" fmla="*/ 878665 w 10441413"/>
                <a:gd name="connsiteY21" fmla="*/ 3236495 h 5225806"/>
                <a:gd name="connsiteX22" fmla="*/ 1038322 w 10441413"/>
                <a:gd name="connsiteY22" fmla="*/ 3265524 h 5225806"/>
                <a:gd name="connsiteX23" fmla="*/ 1270550 w 10441413"/>
                <a:gd name="connsiteY23" fmla="*/ 3330838 h 5225806"/>
                <a:gd name="connsiteX24" fmla="*/ 1488265 w 10441413"/>
                <a:gd name="connsiteY24" fmla="*/ 3359867 h 5225806"/>
                <a:gd name="connsiteX25" fmla="*/ 1560836 w 10441413"/>
                <a:gd name="connsiteY25" fmla="*/ 3309067 h 5225806"/>
                <a:gd name="connsiteX26" fmla="*/ 1560836 w 10441413"/>
                <a:gd name="connsiteY26" fmla="*/ 3192953 h 5225806"/>
                <a:gd name="connsiteX27" fmla="*/ 1568093 w 10441413"/>
                <a:gd name="connsiteY27" fmla="*/ 3323581 h 5225806"/>
                <a:gd name="connsiteX28" fmla="*/ 1713236 w 10441413"/>
                <a:gd name="connsiteY28" fmla="*/ 3374381 h 5225806"/>
                <a:gd name="connsiteX29" fmla="*/ 1909179 w 10441413"/>
                <a:gd name="connsiteY29" fmla="*/ 3345353 h 5225806"/>
                <a:gd name="connsiteX30" fmla="*/ 2083350 w 10441413"/>
                <a:gd name="connsiteY30" fmla="*/ 3388895 h 5225806"/>
                <a:gd name="connsiteX31" fmla="*/ 2373636 w 10441413"/>
                <a:gd name="connsiteY31" fmla="*/ 3483238 h 5225806"/>
                <a:gd name="connsiteX32" fmla="*/ 2736493 w 10441413"/>
                <a:gd name="connsiteY32" fmla="*/ 3512267 h 5225806"/>
                <a:gd name="connsiteX33" fmla="*/ 2946950 w 10441413"/>
                <a:gd name="connsiteY33" fmla="*/ 3599353 h 5225806"/>
                <a:gd name="connsiteX34" fmla="*/ 3019522 w 10441413"/>
                <a:gd name="connsiteY34" fmla="*/ 3577581 h 5225806"/>
                <a:gd name="connsiteX35" fmla="*/ 3411407 w 10441413"/>
                <a:gd name="connsiteY35" fmla="*/ 3679181 h 5225806"/>
                <a:gd name="connsiteX36" fmla="*/ 3883122 w 10441413"/>
                <a:gd name="connsiteY36" fmla="*/ 3759010 h 5225806"/>
                <a:gd name="connsiteX37" fmla="*/ 3970207 w 10441413"/>
                <a:gd name="connsiteY37" fmla="*/ 3773524 h 5225806"/>
                <a:gd name="connsiteX38" fmla="*/ 4195179 w 10441413"/>
                <a:gd name="connsiteY38" fmla="*/ 4237981 h 5225806"/>
                <a:gd name="connsiteX39" fmla="*/ 4304036 w 10441413"/>
                <a:gd name="connsiteY39" fmla="*/ 4433924 h 5225806"/>
                <a:gd name="connsiteX40" fmla="*/ 4340322 w 10441413"/>
                <a:gd name="connsiteY40" fmla="*/ 4586324 h 5225806"/>
                <a:gd name="connsiteX41" fmla="*/ 4398379 w 10441413"/>
                <a:gd name="connsiteY41" fmla="*/ 4709695 h 5225806"/>
                <a:gd name="connsiteX42" fmla="*/ 4492722 w 10441413"/>
                <a:gd name="connsiteY42" fmla="*/ 4818553 h 5225806"/>
                <a:gd name="connsiteX43" fmla="*/ 4616093 w 10441413"/>
                <a:gd name="connsiteY43" fmla="*/ 5050781 h 5225806"/>
                <a:gd name="connsiteX44" fmla="*/ 4790265 w 10441413"/>
                <a:gd name="connsiteY44" fmla="*/ 5159638 h 5225806"/>
                <a:gd name="connsiteX45" fmla="*/ 4942665 w 10441413"/>
                <a:gd name="connsiteY45" fmla="*/ 5224953 h 5225806"/>
                <a:gd name="connsiteX46" fmla="*/ 5007979 w 10441413"/>
                <a:gd name="connsiteY46" fmla="*/ 5195924 h 5225806"/>
                <a:gd name="connsiteX47" fmla="*/ 5080550 w 10441413"/>
                <a:gd name="connsiteY47" fmla="*/ 5181410 h 5225806"/>
                <a:gd name="connsiteX48" fmla="*/ 5087807 w 10441413"/>
                <a:gd name="connsiteY48" fmla="*/ 5123353 h 5225806"/>
                <a:gd name="connsiteX49" fmla="*/ 5058779 w 10441413"/>
                <a:gd name="connsiteY49" fmla="*/ 4927410 h 5225806"/>
                <a:gd name="connsiteX50" fmla="*/ 4942665 w 10441413"/>
                <a:gd name="connsiteY50" fmla="*/ 4804038 h 5225806"/>
                <a:gd name="connsiteX51" fmla="*/ 4812036 w 10441413"/>
                <a:gd name="connsiteY51" fmla="*/ 4673410 h 5225806"/>
                <a:gd name="connsiteX52" fmla="*/ 4804779 w 10441413"/>
                <a:gd name="connsiteY52" fmla="*/ 4383124 h 5225806"/>
                <a:gd name="connsiteX53" fmla="*/ 4804779 w 10441413"/>
                <a:gd name="connsiteY53" fmla="*/ 3947695 h 5225806"/>
                <a:gd name="connsiteX54" fmla="*/ 4753979 w 10441413"/>
                <a:gd name="connsiteY54" fmla="*/ 3679181 h 5225806"/>
                <a:gd name="connsiteX55" fmla="*/ 4717693 w 10441413"/>
                <a:gd name="connsiteY55" fmla="*/ 3526781 h 5225806"/>
                <a:gd name="connsiteX56" fmla="*/ 4891865 w 10441413"/>
                <a:gd name="connsiteY56" fmla="*/ 3417924 h 5225806"/>
                <a:gd name="connsiteX57" fmla="*/ 5167636 w 10441413"/>
                <a:gd name="connsiteY57" fmla="*/ 3461467 h 5225806"/>
                <a:gd name="connsiteX58" fmla="*/ 5791750 w 10441413"/>
                <a:gd name="connsiteY58" fmla="*/ 3490495 h 5225806"/>
                <a:gd name="connsiteX59" fmla="*/ 6437636 w 10441413"/>
                <a:gd name="connsiteY59" fmla="*/ 3483238 h 5225806"/>
                <a:gd name="connsiteX60" fmla="*/ 7061750 w 10441413"/>
                <a:gd name="connsiteY60" fmla="*/ 3475981 h 5225806"/>
                <a:gd name="connsiteX61" fmla="*/ 7518950 w 10441413"/>
                <a:gd name="connsiteY61" fmla="*/ 3330838 h 5225806"/>
                <a:gd name="connsiteX62" fmla="*/ 7896322 w 10441413"/>
                <a:gd name="connsiteY62" fmla="*/ 3287295 h 5225806"/>
                <a:gd name="connsiteX63" fmla="*/ 8324493 w 10441413"/>
                <a:gd name="connsiteY63" fmla="*/ 3221981 h 5225806"/>
                <a:gd name="connsiteX64" fmla="*/ 8520436 w 10441413"/>
                <a:gd name="connsiteY64" fmla="*/ 3091353 h 5225806"/>
                <a:gd name="connsiteX65" fmla="*/ 8687350 w 10441413"/>
                <a:gd name="connsiteY65" fmla="*/ 2946210 h 5225806"/>
                <a:gd name="connsiteX66" fmla="*/ 10073465 w 10441413"/>
                <a:gd name="connsiteY66" fmla="*/ 3127638 h 5225806"/>
                <a:gd name="connsiteX67" fmla="*/ 10436322 w 10441413"/>
                <a:gd name="connsiteY67" fmla="*/ 1814095 h 5225806"/>
                <a:gd name="connsiteX68" fmla="*/ 10254893 w 10441413"/>
                <a:gd name="connsiteY68" fmla="*/ 1168210 h 5225806"/>
                <a:gd name="connsiteX69" fmla="*/ 9826722 w 10441413"/>
                <a:gd name="connsiteY69" fmla="*/ 652953 h 5225806"/>
                <a:gd name="connsiteX70" fmla="*/ 8955865 w 10441413"/>
                <a:gd name="connsiteY70" fmla="*/ 203010 h 5225806"/>
                <a:gd name="connsiteX71" fmla="*/ 7649579 w 10441413"/>
                <a:gd name="connsiteY71" fmla="*/ 28838 h 5225806"/>
                <a:gd name="connsiteX72" fmla="*/ 6060265 w 10441413"/>
                <a:gd name="connsiteY72" fmla="*/ 36095 h 5225806"/>
                <a:gd name="connsiteX73" fmla="*/ 4093579 w 10441413"/>
                <a:gd name="connsiteY73" fmla="*/ 377181 h 5225806"/>
                <a:gd name="connsiteX74" fmla="*/ 2874379 w 10441413"/>
                <a:gd name="connsiteY74" fmla="*/ 652953 h 5225806"/>
                <a:gd name="connsiteX75" fmla="*/ 1909179 w 10441413"/>
                <a:gd name="connsiteY75" fmla="*/ 892438 h 5225806"/>
                <a:gd name="connsiteX76" fmla="*/ 1212493 w 10441413"/>
                <a:gd name="connsiteY76" fmla="*/ 1233524 h 5225806"/>
                <a:gd name="connsiteX77" fmla="*/ 1103635 w 10441413"/>
                <a:gd name="connsiteY77" fmla="*/ 1596381 h 5225806"/>
                <a:gd name="connsiteX78" fmla="*/ 1067350 w 10441413"/>
                <a:gd name="connsiteY78" fmla="*/ 1705238 h 5225806"/>
                <a:gd name="connsiteX79" fmla="*/ 813350 w 10441413"/>
                <a:gd name="connsiteY79" fmla="*/ 2089867 h 5225806"/>
                <a:gd name="connsiteX80" fmla="*/ 544836 w 10441413"/>
                <a:gd name="connsiteY80" fmla="*/ 2307581 h 5225806"/>
                <a:gd name="connsiteX81" fmla="*/ 240036 w 10441413"/>
                <a:gd name="connsiteY81" fmla="*/ 2474495 h 5225806"/>
                <a:gd name="connsiteX82" fmla="*/ 15065 w 10441413"/>
                <a:gd name="connsiteY82" fmla="*/ 2467238 h 5225806"/>
                <a:gd name="connsiteX83" fmla="*/ 36836 w 10441413"/>
                <a:gd name="connsiteY83" fmla="*/ 2532553 h 5225806"/>
                <a:gd name="connsiteX0" fmla="*/ 36836 w 10441413"/>
                <a:gd name="connsiteY0" fmla="*/ 2532553 h 5225806"/>
                <a:gd name="connsiteX1" fmla="*/ 80379 w 10441413"/>
                <a:gd name="connsiteY1" fmla="*/ 2830095 h 5225806"/>
                <a:gd name="connsiteX2" fmla="*/ 80379 w 10441413"/>
                <a:gd name="connsiteY2" fmla="*/ 2917181 h 5225806"/>
                <a:gd name="connsiteX3" fmla="*/ 138436 w 10441413"/>
                <a:gd name="connsiteY3" fmla="*/ 2938953 h 5225806"/>
                <a:gd name="connsiteX4" fmla="*/ 181979 w 10441413"/>
                <a:gd name="connsiteY4" fmla="*/ 2982495 h 5225806"/>
                <a:gd name="connsiteX5" fmla="*/ 225522 w 10441413"/>
                <a:gd name="connsiteY5" fmla="*/ 3033295 h 5225806"/>
                <a:gd name="connsiteX6" fmla="*/ 312607 w 10441413"/>
                <a:gd name="connsiteY6" fmla="*/ 3018781 h 5225806"/>
                <a:gd name="connsiteX7" fmla="*/ 552093 w 10441413"/>
                <a:gd name="connsiteY7" fmla="*/ 2924438 h 5225806"/>
                <a:gd name="connsiteX8" fmla="*/ 675465 w 10441413"/>
                <a:gd name="connsiteY8" fmla="*/ 2822838 h 5225806"/>
                <a:gd name="connsiteX9" fmla="*/ 675465 w 10441413"/>
                <a:gd name="connsiteY9" fmla="*/ 2772038 h 5225806"/>
                <a:gd name="connsiteX10" fmla="*/ 806093 w 10441413"/>
                <a:gd name="connsiteY10" fmla="*/ 2772038 h 5225806"/>
                <a:gd name="connsiteX11" fmla="*/ 900436 w 10441413"/>
                <a:gd name="connsiteY11" fmla="*/ 2713981 h 5225806"/>
                <a:gd name="connsiteX12" fmla="*/ 813350 w 10441413"/>
                <a:gd name="connsiteY12" fmla="*/ 2772038 h 5225806"/>
                <a:gd name="connsiteX13" fmla="*/ 762550 w 10441413"/>
                <a:gd name="connsiteY13" fmla="*/ 2779295 h 5225806"/>
                <a:gd name="connsiteX14" fmla="*/ 675465 w 10441413"/>
                <a:gd name="connsiteY14" fmla="*/ 2779295 h 5225806"/>
                <a:gd name="connsiteX15" fmla="*/ 639179 w 10441413"/>
                <a:gd name="connsiteY15" fmla="*/ 2844610 h 5225806"/>
                <a:gd name="connsiteX16" fmla="*/ 479522 w 10441413"/>
                <a:gd name="connsiteY16" fmla="*/ 2960724 h 5225806"/>
                <a:gd name="connsiteX17" fmla="*/ 305350 w 10441413"/>
                <a:gd name="connsiteY17" fmla="*/ 3026038 h 5225806"/>
                <a:gd name="connsiteX18" fmla="*/ 486779 w 10441413"/>
                <a:gd name="connsiteY18" fmla="*/ 3156667 h 5225806"/>
                <a:gd name="connsiteX19" fmla="*/ 639179 w 10441413"/>
                <a:gd name="connsiteY19" fmla="*/ 3156667 h 5225806"/>
                <a:gd name="connsiteX20" fmla="*/ 733522 w 10441413"/>
                <a:gd name="connsiteY20" fmla="*/ 3156667 h 5225806"/>
                <a:gd name="connsiteX21" fmla="*/ 878665 w 10441413"/>
                <a:gd name="connsiteY21" fmla="*/ 3236495 h 5225806"/>
                <a:gd name="connsiteX22" fmla="*/ 1038322 w 10441413"/>
                <a:gd name="connsiteY22" fmla="*/ 3265524 h 5225806"/>
                <a:gd name="connsiteX23" fmla="*/ 1270550 w 10441413"/>
                <a:gd name="connsiteY23" fmla="*/ 3330838 h 5225806"/>
                <a:gd name="connsiteX24" fmla="*/ 1488265 w 10441413"/>
                <a:gd name="connsiteY24" fmla="*/ 3359867 h 5225806"/>
                <a:gd name="connsiteX25" fmla="*/ 1560836 w 10441413"/>
                <a:gd name="connsiteY25" fmla="*/ 3309067 h 5225806"/>
                <a:gd name="connsiteX26" fmla="*/ 1560836 w 10441413"/>
                <a:gd name="connsiteY26" fmla="*/ 3192953 h 5225806"/>
                <a:gd name="connsiteX27" fmla="*/ 1568093 w 10441413"/>
                <a:gd name="connsiteY27" fmla="*/ 3323581 h 5225806"/>
                <a:gd name="connsiteX28" fmla="*/ 1713236 w 10441413"/>
                <a:gd name="connsiteY28" fmla="*/ 3374381 h 5225806"/>
                <a:gd name="connsiteX29" fmla="*/ 1909179 w 10441413"/>
                <a:gd name="connsiteY29" fmla="*/ 3345353 h 5225806"/>
                <a:gd name="connsiteX30" fmla="*/ 2083350 w 10441413"/>
                <a:gd name="connsiteY30" fmla="*/ 3388895 h 5225806"/>
                <a:gd name="connsiteX31" fmla="*/ 2373636 w 10441413"/>
                <a:gd name="connsiteY31" fmla="*/ 3483238 h 5225806"/>
                <a:gd name="connsiteX32" fmla="*/ 2736493 w 10441413"/>
                <a:gd name="connsiteY32" fmla="*/ 3512267 h 5225806"/>
                <a:gd name="connsiteX33" fmla="*/ 2946950 w 10441413"/>
                <a:gd name="connsiteY33" fmla="*/ 3599353 h 5225806"/>
                <a:gd name="connsiteX34" fmla="*/ 3019522 w 10441413"/>
                <a:gd name="connsiteY34" fmla="*/ 3577581 h 5225806"/>
                <a:gd name="connsiteX35" fmla="*/ 3411407 w 10441413"/>
                <a:gd name="connsiteY35" fmla="*/ 3679181 h 5225806"/>
                <a:gd name="connsiteX36" fmla="*/ 3883122 w 10441413"/>
                <a:gd name="connsiteY36" fmla="*/ 3759010 h 5225806"/>
                <a:gd name="connsiteX37" fmla="*/ 3970207 w 10441413"/>
                <a:gd name="connsiteY37" fmla="*/ 3773524 h 5225806"/>
                <a:gd name="connsiteX38" fmla="*/ 4195179 w 10441413"/>
                <a:gd name="connsiteY38" fmla="*/ 4237981 h 5225806"/>
                <a:gd name="connsiteX39" fmla="*/ 4304036 w 10441413"/>
                <a:gd name="connsiteY39" fmla="*/ 4433924 h 5225806"/>
                <a:gd name="connsiteX40" fmla="*/ 4340322 w 10441413"/>
                <a:gd name="connsiteY40" fmla="*/ 4586324 h 5225806"/>
                <a:gd name="connsiteX41" fmla="*/ 4398379 w 10441413"/>
                <a:gd name="connsiteY41" fmla="*/ 4709695 h 5225806"/>
                <a:gd name="connsiteX42" fmla="*/ 4492722 w 10441413"/>
                <a:gd name="connsiteY42" fmla="*/ 4818553 h 5225806"/>
                <a:gd name="connsiteX43" fmla="*/ 4616093 w 10441413"/>
                <a:gd name="connsiteY43" fmla="*/ 5050781 h 5225806"/>
                <a:gd name="connsiteX44" fmla="*/ 4790265 w 10441413"/>
                <a:gd name="connsiteY44" fmla="*/ 5159638 h 5225806"/>
                <a:gd name="connsiteX45" fmla="*/ 4942665 w 10441413"/>
                <a:gd name="connsiteY45" fmla="*/ 5224953 h 5225806"/>
                <a:gd name="connsiteX46" fmla="*/ 5007979 w 10441413"/>
                <a:gd name="connsiteY46" fmla="*/ 5195924 h 5225806"/>
                <a:gd name="connsiteX47" fmla="*/ 5080550 w 10441413"/>
                <a:gd name="connsiteY47" fmla="*/ 5181410 h 5225806"/>
                <a:gd name="connsiteX48" fmla="*/ 5087807 w 10441413"/>
                <a:gd name="connsiteY48" fmla="*/ 5123353 h 5225806"/>
                <a:gd name="connsiteX49" fmla="*/ 5058779 w 10441413"/>
                <a:gd name="connsiteY49" fmla="*/ 4927410 h 5225806"/>
                <a:gd name="connsiteX50" fmla="*/ 4942665 w 10441413"/>
                <a:gd name="connsiteY50" fmla="*/ 4804038 h 5225806"/>
                <a:gd name="connsiteX51" fmla="*/ 4812036 w 10441413"/>
                <a:gd name="connsiteY51" fmla="*/ 4673410 h 5225806"/>
                <a:gd name="connsiteX52" fmla="*/ 4804779 w 10441413"/>
                <a:gd name="connsiteY52" fmla="*/ 4383124 h 5225806"/>
                <a:gd name="connsiteX53" fmla="*/ 4804779 w 10441413"/>
                <a:gd name="connsiteY53" fmla="*/ 3947695 h 5225806"/>
                <a:gd name="connsiteX54" fmla="*/ 4753979 w 10441413"/>
                <a:gd name="connsiteY54" fmla="*/ 3679181 h 5225806"/>
                <a:gd name="connsiteX55" fmla="*/ 4717693 w 10441413"/>
                <a:gd name="connsiteY55" fmla="*/ 3526781 h 5225806"/>
                <a:gd name="connsiteX56" fmla="*/ 4891865 w 10441413"/>
                <a:gd name="connsiteY56" fmla="*/ 3417924 h 5225806"/>
                <a:gd name="connsiteX57" fmla="*/ 5167636 w 10441413"/>
                <a:gd name="connsiteY57" fmla="*/ 3461467 h 5225806"/>
                <a:gd name="connsiteX58" fmla="*/ 5791750 w 10441413"/>
                <a:gd name="connsiteY58" fmla="*/ 3490495 h 5225806"/>
                <a:gd name="connsiteX59" fmla="*/ 6437636 w 10441413"/>
                <a:gd name="connsiteY59" fmla="*/ 3483238 h 5225806"/>
                <a:gd name="connsiteX60" fmla="*/ 7061750 w 10441413"/>
                <a:gd name="connsiteY60" fmla="*/ 3475981 h 5225806"/>
                <a:gd name="connsiteX61" fmla="*/ 7518950 w 10441413"/>
                <a:gd name="connsiteY61" fmla="*/ 3330838 h 5225806"/>
                <a:gd name="connsiteX62" fmla="*/ 7896322 w 10441413"/>
                <a:gd name="connsiteY62" fmla="*/ 3287295 h 5225806"/>
                <a:gd name="connsiteX63" fmla="*/ 8324493 w 10441413"/>
                <a:gd name="connsiteY63" fmla="*/ 3221981 h 5225806"/>
                <a:gd name="connsiteX64" fmla="*/ 8520436 w 10441413"/>
                <a:gd name="connsiteY64" fmla="*/ 3091353 h 5225806"/>
                <a:gd name="connsiteX65" fmla="*/ 8687350 w 10441413"/>
                <a:gd name="connsiteY65" fmla="*/ 2946210 h 5225806"/>
                <a:gd name="connsiteX66" fmla="*/ 10073465 w 10441413"/>
                <a:gd name="connsiteY66" fmla="*/ 3127638 h 5225806"/>
                <a:gd name="connsiteX67" fmla="*/ 10436322 w 10441413"/>
                <a:gd name="connsiteY67" fmla="*/ 1814095 h 5225806"/>
                <a:gd name="connsiteX68" fmla="*/ 10254893 w 10441413"/>
                <a:gd name="connsiteY68" fmla="*/ 1168210 h 5225806"/>
                <a:gd name="connsiteX69" fmla="*/ 9826722 w 10441413"/>
                <a:gd name="connsiteY69" fmla="*/ 652953 h 5225806"/>
                <a:gd name="connsiteX70" fmla="*/ 8955865 w 10441413"/>
                <a:gd name="connsiteY70" fmla="*/ 203010 h 5225806"/>
                <a:gd name="connsiteX71" fmla="*/ 7649579 w 10441413"/>
                <a:gd name="connsiteY71" fmla="*/ 28838 h 5225806"/>
                <a:gd name="connsiteX72" fmla="*/ 6060265 w 10441413"/>
                <a:gd name="connsiteY72" fmla="*/ 36095 h 5225806"/>
                <a:gd name="connsiteX73" fmla="*/ 4093579 w 10441413"/>
                <a:gd name="connsiteY73" fmla="*/ 377181 h 5225806"/>
                <a:gd name="connsiteX74" fmla="*/ 2874379 w 10441413"/>
                <a:gd name="connsiteY74" fmla="*/ 652953 h 5225806"/>
                <a:gd name="connsiteX75" fmla="*/ 1909179 w 10441413"/>
                <a:gd name="connsiteY75" fmla="*/ 892438 h 5225806"/>
                <a:gd name="connsiteX76" fmla="*/ 1212493 w 10441413"/>
                <a:gd name="connsiteY76" fmla="*/ 1233524 h 5225806"/>
                <a:gd name="connsiteX77" fmla="*/ 1103635 w 10441413"/>
                <a:gd name="connsiteY77" fmla="*/ 1596381 h 5225806"/>
                <a:gd name="connsiteX78" fmla="*/ 1031065 w 10441413"/>
                <a:gd name="connsiteY78" fmla="*/ 1748780 h 5225806"/>
                <a:gd name="connsiteX79" fmla="*/ 813350 w 10441413"/>
                <a:gd name="connsiteY79" fmla="*/ 2089867 h 5225806"/>
                <a:gd name="connsiteX80" fmla="*/ 544836 w 10441413"/>
                <a:gd name="connsiteY80" fmla="*/ 2307581 h 5225806"/>
                <a:gd name="connsiteX81" fmla="*/ 240036 w 10441413"/>
                <a:gd name="connsiteY81" fmla="*/ 2474495 h 5225806"/>
                <a:gd name="connsiteX82" fmla="*/ 15065 w 10441413"/>
                <a:gd name="connsiteY82" fmla="*/ 2467238 h 5225806"/>
                <a:gd name="connsiteX83" fmla="*/ 36836 w 10441413"/>
                <a:gd name="connsiteY83" fmla="*/ 2532553 h 5225806"/>
                <a:gd name="connsiteX0" fmla="*/ 36836 w 10441413"/>
                <a:gd name="connsiteY0" fmla="*/ 2532553 h 5225806"/>
                <a:gd name="connsiteX1" fmla="*/ 80379 w 10441413"/>
                <a:gd name="connsiteY1" fmla="*/ 2830095 h 5225806"/>
                <a:gd name="connsiteX2" fmla="*/ 80379 w 10441413"/>
                <a:gd name="connsiteY2" fmla="*/ 2917181 h 5225806"/>
                <a:gd name="connsiteX3" fmla="*/ 138436 w 10441413"/>
                <a:gd name="connsiteY3" fmla="*/ 2938953 h 5225806"/>
                <a:gd name="connsiteX4" fmla="*/ 181979 w 10441413"/>
                <a:gd name="connsiteY4" fmla="*/ 2982495 h 5225806"/>
                <a:gd name="connsiteX5" fmla="*/ 225522 w 10441413"/>
                <a:gd name="connsiteY5" fmla="*/ 3033295 h 5225806"/>
                <a:gd name="connsiteX6" fmla="*/ 312607 w 10441413"/>
                <a:gd name="connsiteY6" fmla="*/ 3018781 h 5225806"/>
                <a:gd name="connsiteX7" fmla="*/ 552093 w 10441413"/>
                <a:gd name="connsiteY7" fmla="*/ 2924438 h 5225806"/>
                <a:gd name="connsiteX8" fmla="*/ 675465 w 10441413"/>
                <a:gd name="connsiteY8" fmla="*/ 2822838 h 5225806"/>
                <a:gd name="connsiteX9" fmla="*/ 675465 w 10441413"/>
                <a:gd name="connsiteY9" fmla="*/ 2772038 h 5225806"/>
                <a:gd name="connsiteX10" fmla="*/ 806093 w 10441413"/>
                <a:gd name="connsiteY10" fmla="*/ 2772038 h 5225806"/>
                <a:gd name="connsiteX11" fmla="*/ 900436 w 10441413"/>
                <a:gd name="connsiteY11" fmla="*/ 2713981 h 5225806"/>
                <a:gd name="connsiteX12" fmla="*/ 813350 w 10441413"/>
                <a:gd name="connsiteY12" fmla="*/ 2772038 h 5225806"/>
                <a:gd name="connsiteX13" fmla="*/ 762550 w 10441413"/>
                <a:gd name="connsiteY13" fmla="*/ 2779295 h 5225806"/>
                <a:gd name="connsiteX14" fmla="*/ 675465 w 10441413"/>
                <a:gd name="connsiteY14" fmla="*/ 2779295 h 5225806"/>
                <a:gd name="connsiteX15" fmla="*/ 639179 w 10441413"/>
                <a:gd name="connsiteY15" fmla="*/ 2844610 h 5225806"/>
                <a:gd name="connsiteX16" fmla="*/ 479522 w 10441413"/>
                <a:gd name="connsiteY16" fmla="*/ 2960724 h 5225806"/>
                <a:gd name="connsiteX17" fmla="*/ 305350 w 10441413"/>
                <a:gd name="connsiteY17" fmla="*/ 3026038 h 5225806"/>
                <a:gd name="connsiteX18" fmla="*/ 486779 w 10441413"/>
                <a:gd name="connsiteY18" fmla="*/ 3156667 h 5225806"/>
                <a:gd name="connsiteX19" fmla="*/ 639179 w 10441413"/>
                <a:gd name="connsiteY19" fmla="*/ 3156667 h 5225806"/>
                <a:gd name="connsiteX20" fmla="*/ 733522 w 10441413"/>
                <a:gd name="connsiteY20" fmla="*/ 3156667 h 5225806"/>
                <a:gd name="connsiteX21" fmla="*/ 878665 w 10441413"/>
                <a:gd name="connsiteY21" fmla="*/ 3236495 h 5225806"/>
                <a:gd name="connsiteX22" fmla="*/ 1038322 w 10441413"/>
                <a:gd name="connsiteY22" fmla="*/ 3265524 h 5225806"/>
                <a:gd name="connsiteX23" fmla="*/ 1270550 w 10441413"/>
                <a:gd name="connsiteY23" fmla="*/ 3330838 h 5225806"/>
                <a:gd name="connsiteX24" fmla="*/ 1488265 w 10441413"/>
                <a:gd name="connsiteY24" fmla="*/ 3359867 h 5225806"/>
                <a:gd name="connsiteX25" fmla="*/ 1560836 w 10441413"/>
                <a:gd name="connsiteY25" fmla="*/ 3309067 h 5225806"/>
                <a:gd name="connsiteX26" fmla="*/ 1560836 w 10441413"/>
                <a:gd name="connsiteY26" fmla="*/ 3192953 h 5225806"/>
                <a:gd name="connsiteX27" fmla="*/ 1568093 w 10441413"/>
                <a:gd name="connsiteY27" fmla="*/ 3323581 h 5225806"/>
                <a:gd name="connsiteX28" fmla="*/ 1713236 w 10441413"/>
                <a:gd name="connsiteY28" fmla="*/ 3374381 h 5225806"/>
                <a:gd name="connsiteX29" fmla="*/ 1909179 w 10441413"/>
                <a:gd name="connsiteY29" fmla="*/ 3345353 h 5225806"/>
                <a:gd name="connsiteX30" fmla="*/ 2083350 w 10441413"/>
                <a:gd name="connsiteY30" fmla="*/ 3388895 h 5225806"/>
                <a:gd name="connsiteX31" fmla="*/ 2373636 w 10441413"/>
                <a:gd name="connsiteY31" fmla="*/ 3483238 h 5225806"/>
                <a:gd name="connsiteX32" fmla="*/ 2736493 w 10441413"/>
                <a:gd name="connsiteY32" fmla="*/ 3512267 h 5225806"/>
                <a:gd name="connsiteX33" fmla="*/ 2946950 w 10441413"/>
                <a:gd name="connsiteY33" fmla="*/ 3599353 h 5225806"/>
                <a:gd name="connsiteX34" fmla="*/ 3019522 w 10441413"/>
                <a:gd name="connsiteY34" fmla="*/ 3577581 h 5225806"/>
                <a:gd name="connsiteX35" fmla="*/ 3411407 w 10441413"/>
                <a:gd name="connsiteY35" fmla="*/ 3679181 h 5225806"/>
                <a:gd name="connsiteX36" fmla="*/ 3883122 w 10441413"/>
                <a:gd name="connsiteY36" fmla="*/ 3759010 h 5225806"/>
                <a:gd name="connsiteX37" fmla="*/ 3970207 w 10441413"/>
                <a:gd name="connsiteY37" fmla="*/ 3773524 h 5225806"/>
                <a:gd name="connsiteX38" fmla="*/ 4195179 w 10441413"/>
                <a:gd name="connsiteY38" fmla="*/ 4237981 h 5225806"/>
                <a:gd name="connsiteX39" fmla="*/ 4304036 w 10441413"/>
                <a:gd name="connsiteY39" fmla="*/ 4433924 h 5225806"/>
                <a:gd name="connsiteX40" fmla="*/ 4340322 w 10441413"/>
                <a:gd name="connsiteY40" fmla="*/ 4586324 h 5225806"/>
                <a:gd name="connsiteX41" fmla="*/ 4398379 w 10441413"/>
                <a:gd name="connsiteY41" fmla="*/ 4709695 h 5225806"/>
                <a:gd name="connsiteX42" fmla="*/ 4492722 w 10441413"/>
                <a:gd name="connsiteY42" fmla="*/ 4818553 h 5225806"/>
                <a:gd name="connsiteX43" fmla="*/ 4616093 w 10441413"/>
                <a:gd name="connsiteY43" fmla="*/ 5050781 h 5225806"/>
                <a:gd name="connsiteX44" fmla="*/ 4790265 w 10441413"/>
                <a:gd name="connsiteY44" fmla="*/ 5159638 h 5225806"/>
                <a:gd name="connsiteX45" fmla="*/ 4942665 w 10441413"/>
                <a:gd name="connsiteY45" fmla="*/ 5224953 h 5225806"/>
                <a:gd name="connsiteX46" fmla="*/ 5007979 w 10441413"/>
                <a:gd name="connsiteY46" fmla="*/ 5195924 h 5225806"/>
                <a:gd name="connsiteX47" fmla="*/ 5080550 w 10441413"/>
                <a:gd name="connsiteY47" fmla="*/ 5181410 h 5225806"/>
                <a:gd name="connsiteX48" fmla="*/ 5087807 w 10441413"/>
                <a:gd name="connsiteY48" fmla="*/ 5123353 h 5225806"/>
                <a:gd name="connsiteX49" fmla="*/ 5058779 w 10441413"/>
                <a:gd name="connsiteY49" fmla="*/ 4927410 h 5225806"/>
                <a:gd name="connsiteX50" fmla="*/ 4942665 w 10441413"/>
                <a:gd name="connsiteY50" fmla="*/ 4804038 h 5225806"/>
                <a:gd name="connsiteX51" fmla="*/ 4812036 w 10441413"/>
                <a:gd name="connsiteY51" fmla="*/ 4673410 h 5225806"/>
                <a:gd name="connsiteX52" fmla="*/ 4804779 w 10441413"/>
                <a:gd name="connsiteY52" fmla="*/ 4383124 h 5225806"/>
                <a:gd name="connsiteX53" fmla="*/ 4804779 w 10441413"/>
                <a:gd name="connsiteY53" fmla="*/ 3947695 h 5225806"/>
                <a:gd name="connsiteX54" fmla="*/ 4753979 w 10441413"/>
                <a:gd name="connsiteY54" fmla="*/ 3679181 h 5225806"/>
                <a:gd name="connsiteX55" fmla="*/ 4717693 w 10441413"/>
                <a:gd name="connsiteY55" fmla="*/ 3526781 h 5225806"/>
                <a:gd name="connsiteX56" fmla="*/ 4891865 w 10441413"/>
                <a:gd name="connsiteY56" fmla="*/ 3417924 h 5225806"/>
                <a:gd name="connsiteX57" fmla="*/ 5167636 w 10441413"/>
                <a:gd name="connsiteY57" fmla="*/ 3461467 h 5225806"/>
                <a:gd name="connsiteX58" fmla="*/ 5791750 w 10441413"/>
                <a:gd name="connsiteY58" fmla="*/ 3490495 h 5225806"/>
                <a:gd name="connsiteX59" fmla="*/ 6437636 w 10441413"/>
                <a:gd name="connsiteY59" fmla="*/ 3483238 h 5225806"/>
                <a:gd name="connsiteX60" fmla="*/ 7061750 w 10441413"/>
                <a:gd name="connsiteY60" fmla="*/ 3475981 h 5225806"/>
                <a:gd name="connsiteX61" fmla="*/ 7518950 w 10441413"/>
                <a:gd name="connsiteY61" fmla="*/ 3330838 h 5225806"/>
                <a:gd name="connsiteX62" fmla="*/ 7896322 w 10441413"/>
                <a:gd name="connsiteY62" fmla="*/ 3287295 h 5225806"/>
                <a:gd name="connsiteX63" fmla="*/ 8324493 w 10441413"/>
                <a:gd name="connsiteY63" fmla="*/ 3221981 h 5225806"/>
                <a:gd name="connsiteX64" fmla="*/ 8520436 w 10441413"/>
                <a:gd name="connsiteY64" fmla="*/ 3091353 h 5225806"/>
                <a:gd name="connsiteX65" fmla="*/ 8687350 w 10441413"/>
                <a:gd name="connsiteY65" fmla="*/ 2946210 h 5225806"/>
                <a:gd name="connsiteX66" fmla="*/ 10073465 w 10441413"/>
                <a:gd name="connsiteY66" fmla="*/ 3127638 h 5225806"/>
                <a:gd name="connsiteX67" fmla="*/ 10436322 w 10441413"/>
                <a:gd name="connsiteY67" fmla="*/ 1814095 h 5225806"/>
                <a:gd name="connsiteX68" fmla="*/ 10254893 w 10441413"/>
                <a:gd name="connsiteY68" fmla="*/ 1168210 h 5225806"/>
                <a:gd name="connsiteX69" fmla="*/ 9826722 w 10441413"/>
                <a:gd name="connsiteY69" fmla="*/ 652953 h 5225806"/>
                <a:gd name="connsiteX70" fmla="*/ 8955865 w 10441413"/>
                <a:gd name="connsiteY70" fmla="*/ 203010 h 5225806"/>
                <a:gd name="connsiteX71" fmla="*/ 7649579 w 10441413"/>
                <a:gd name="connsiteY71" fmla="*/ 28838 h 5225806"/>
                <a:gd name="connsiteX72" fmla="*/ 6060265 w 10441413"/>
                <a:gd name="connsiteY72" fmla="*/ 36095 h 5225806"/>
                <a:gd name="connsiteX73" fmla="*/ 4093579 w 10441413"/>
                <a:gd name="connsiteY73" fmla="*/ 377181 h 5225806"/>
                <a:gd name="connsiteX74" fmla="*/ 2874379 w 10441413"/>
                <a:gd name="connsiteY74" fmla="*/ 652953 h 5225806"/>
                <a:gd name="connsiteX75" fmla="*/ 1909179 w 10441413"/>
                <a:gd name="connsiteY75" fmla="*/ 892438 h 5225806"/>
                <a:gd name="connsiteX76" fmla="*/ 1212493 w 10441413"/>
                <a:gd name="connsiteY76" fmla="*/ 1233524 h 5225806"/>
                <a:gd name="connsiteX77" fmla="*/ 1089121 w 10441413"/>
                <a:gd name="connsiteY77" fmla="*/ 1596381 h 5225806"/>
                <a:gd name="connsiteX78" fmla="*/ 1031065 w 10441413"/>
                <a:gd name="connsiteY78" fmla="*/ 1748780 h 5225806"/>
                <a:gd name="connsiteX79" fmla="*/ 813350 w 10441413"/>
                <a:gd name="connsiteY79" fmla="*/ 2089867 h 5225806"/>
                <a:gd name="connsiteX80" fmla="*/ 544836 w 10441413"/>
                <a:gd name="connsiteY80" fmla="*/ 2307581 h 5225806"/>
                <a:gd name="connsiteX81" fmla="*/ 240036 w 10441413"/>
                <a:gd name="connsiteY81" fmla="*/ 2474495 h 5225806"/>
                <a:gd name="connsiteX82" fmla="*/ 15065 w 10441413"/>
                <a:gd name="connsiteY82" fmla="*/ 2467238 h 5225806"/>
                <a:gd name="connsiteX83" fmla="*/ 36836 w 10441413"/>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12543 w 10407006"/>
                <a:gd name="connsiteY33" fmla="*/ 3599353 h 5225806"/>
                <a:gd name="connsiteX34" fmla="*/ 2985115 w 10407006"/>
                <a:gd name="connsiteY34" fmla="*/ 3577581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54714 w 10407006"/>
                <a:gd name="connsiteY77" fmla="*/ 1596381 h 5225806"/>
                <a:gd name="connsiteX78" fmla="*/ 996658 w 10407006"/>
                <a:gd name="connsiteY78" fmla="*/ 17487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2985115 w 10407006"/>
                <a:gd name="connsiteY34" fmla="*/ 3577581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54714 w 10407006"/>
                <a:gd name="connsiteY77" fmla="*/ 1596381 h 5225806"/>
                <a:gd name="connsiteX78" fmla="*/ 996658 w 10407006"/>
                <a:gd name="connsiteY78" fmla="*/ 17487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54714 w 10407006"/>
                <a:gd name="connsiteY77" fmla="*/ 1596381 h 5225806"/>
                <a:gd name="connsiteX78" fmla="*/ 996658 w 10407006"/>
                <a:gd name="connsiteY78" fmla="*/ 17487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54714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32942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45972 w 10407006"/>
                <a:gd name="connsiteY2" fmla="*/ 2917181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11171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 name="connsiteX0" fmla="*/ 2429 w 10407006"/>
                <a:gd name="connsiteY0" fmla="*/ 2532553 h 5225806"/>
                <a:gd name="connsiteX1" fmla="*/ 45972 w 10407006"/>
                <a:gd name="connsiteY1" fmla="*/ 2830095 h 5225806"/>
                <a:gd name="connsiteX2" fmla="*/ 89515 w 10407006"/>
                <a:gd name="connsiteY2" fmla="*/ 2902667 h 5225806"/>
                <a:gd name="connsiteX3" fmla="*/ 104029 w 10407006"/>
                <a:gd name="connsiteY3" fmla="*/ 2938953 h 5225806"/>
                <a:gd name="connsiteX4" fmla="*/ 147572 w 10407006"/>
                <a:gd name="connsiteY4" fmla="*/ 2982495 h 5225806"/>
                <a:gd name="connsiteX5" fmla="*/ 191115 w 10407006"/>
                <a:gd name="connsiteY5" fmla="*/ 3033295 h 5225806"/>
                <a:gd name="connsiteX6" fmla="*/ 278200 w 10407006"/>
                <a:gd name="connsiteY6" fmla="*/ 3018781 h 5225806"/>
                <a:gd name="connsiteX7" fmla="*/ 517686 w 10407006"/>
                <a:gd name="connsiteY7" fmla="*/ 2924438 h 5225806"/>
                <a:gd name="connsiteX8" fmla="*/ 641058 w 10407006"/>
                <a:gd name="connsiteY8" fmla="*/ 2822838 h 5225806"/>
                <a:gd name="connsiteX9" fmla="*/ 641058 w 10407006"/>
                <a:gd name="connsiteY9" fmla="*/ 2772038 h 5225806"/>
                <a:gd name="connsiteX10" fmla="*/ 771686 w 10407006"/>
                <a:gd name="connsiteY10" fmla="*/ 2772038 h 5225806"/>
                <a:gd name="connsiteX11" fmla="*/ 866029 w 10407006"/>
                <a:gd name="connsiteY11" fmla="*/ 2713981 h 5225806"/>
                <a:gd name="connsiteX12" fmla="*/ 778943 w 10407006"/>
                <a:gd name="connsiteY12" fmla="*/ 2772038 h 5225806"/>
                <a:gd name="connsiteX13" fmla="*/ 728143 w 10407006"/>
                <a:gd name="connsiteY13" fmla="*/ 2779295 h 5225806"/>
                <a:gd name="connsiteX14" fmla="*/ 641058 w 10407006"/>
                <a:gd name="connsiteY14" fmla="*/ 2779295 h 5225806"/>
                <a:gd name="connsiteX15" fmla="*/ 604772 w 10407006"/>
                <a:gd name="connsiteY15" fmla="*/ 2844610 h 5225806"/>
                <a:gd name="connsiteX16" fmla="*/ 445115 w 10407006"/>
                <a:gd name="connsiteY16" fmla="*/ 2960724 h 5225806"/>
                <a:gd name="connsiteX17" fmla="*/ 270943 w 10407006"/>
                <a:gd name="connsiteY17" fmla="*/ 3026038 h 5225806"/>
                <a:gd name="connsiteX18" fmla="*/ 452372 w 10407006"/>
                <a:gd name="connsiteY18" fmla="*/ 3156667 h 5225806"/>
                <a:gd name="connsiteX19" fmla="*/ 604772 w 10407006"/>
                <a:gd name="connsiteY19" fmla="*/ 3156667 h 5225806"/>
                <a:gd name="connsiteX20" fmla="*/ 699115 w 10407006"/>
                <a:gd name="connsiteY20" fmla="*/ 3156667 h 5225806"/>
                <a:gd name="connsiteX21" fmla="*/ 844258 w 10407006"/>
                <a:gd name="connsiteY21" fmla="*/ 3236495 h 5225806"/>
                <a:gd name="connsiteX22" fmla="*/ 1003915 w 10407006"/>
                <a:gd name="connsiteY22" fmla="*/ 3265524 h 5225806"/>
                <a:gd name="connsiteX23" fmla="*/ 1236143 w 10407006"/>
                <a:gd name="connsiteY23" fmla="*/ 3330838 h 5225806"/>
                <a:gd name="connsiteX24" fmla="*/ 1453858 w 10407006"/>
                <a:gd name="connsiteY24" fmla="*/ 3359867 h 5225806"/>
                <a:gd name="connsiteX25" fmla="*/ 1526429 w 10407006"/>
                <a:gd name="connsiteY25" fmla="*/ 3309067 h 5225806"/>
                <a:gd name="connsiteX26" fmla="*/ 1526429 w 10407006"/>
                <a:gd name="connsiteY26" fmla="*/ 3192953 h 5225806"/>
                <a:gd name="connsiteX27" fmla="*/ 1533686 w 10407006"/>
                <a:gd name="connsiteY27" fmla="*/ 3323581 h 5225806"/>
                <a:gd name="connsiteX28" fmla="*/ 1678829 w 10407006"/>
                <a:gd name="connsiteY28" fmla="*/ 3374381 h 5225806"/>
                <a:gd name="connsiteX29" fmla="*/ 1874772 w 10407006"/>
                <a:gd name="connsiteY29" fmla="*/ 3345353 h 5225806"/>
                <a:gd name="connsiteX30" fmla="*/ 2048943 w 10407006"/>
                <a:gd name="connsiteY30" fmla="*/ 3388895 h 5225806"/>
                <a:gd name="connsiteX31" fmla="*/ 2339229 w 10407006"/>
                <a:gd name="connsiteY31" fmla="*/ 3483238 h 5225806"/>
                <a:gd name="connsiteX32" fmla="*/ 2702086 w 10407006"/>
                <a:gd name="connsiteY32" fmla="*/ 3512267 h 5225806"/>
                <a:gd name="connsiteX33" fmla="*/ 2905286 w 10407006"/>
                <a:gd name="connsiteY33" fmla="*/ 3541295 h 5225806"/>
                <a:gd name="connsiteX34" fmla="*/ 3086715 w 10407006"/>
                <a:gd name="connsiteY34" fmla="*/ 3606610 h 5225806"/>
                <a:gd name="connsiteX35" fmla="*/ 3377000 w 10407006"/>
                <a:gd name="connsiteY35" fmla="*/ 3679181 h 5225806"/>
                <a:gd name="connsiteX36" fmla="*/ 3848715 w 10407006"/>
                <a:gd name="connsiteY36" fmla="*/ 3759010 h 5225806"/>
                <a:gd name="connsiteX37" fmla="*/ 3935800 w 10407006"/>
                <a:gd name="connsiteY37" fmla="*/ 3773524 h 5225806"/>
                <a:gd name="connsiteX38" fmla="*/ 4160772 w 10407006"/>
                <a:gd name="connsiteY38" fmla="*/ 4237981 h 5225806"/>
                <a:gd name="connsiteX39" fmla="*/ 4269629 w 10407006"/>
                <a:gd name="connsiteY39" fmla="*/ 4433924 h 5225806"/>
                <a:gd name="connsiteX40" fmla="*/ 4305915 w 10407006"/>
                <a:gd name="connsiteY40" fmla="*/ 4586324 h 5225806"/>
                <a:gd name="connsiteX41" fmla="*/ 4363972 w 10407006"/>
                <a:gd name="connsiteY41" fmla="*/ 4709695 h 5225806"/>
                <a:gd name="connsiteX42" fmla="*/ 4458315 w 10407006"/>
                <a:gd name="connsiteY42" fmla="*/ 4818553 h 5225806"/>
                <a:gd name="connsiteX43" fmla="*/ 4581686 w 10407006"/>
                <a:gd name="connsiteY43" fmla="*/ 5050781 h 5225806"/>
                <a:gd name="connsiteX44" fmla="*/ 4755858 w 10407006"/>
                <a:gd name="connsiteY44" fmla="*/ 5159638 h 5225806"/>
                <a:gd name="connsiteX45" fmla="*/ 4908258 w 10407006"/>
                <a:gd name="connsiteY45" fmla="*/ 5224953 h 5225806"/>
                <a:gd name="connsiteX46" fmla="*/ 4973572 w 10407006"/>
                <a:gd name="connsiteY46" fmla="*/ 5195924 h 5225806"/>
                <a:gd name="connsiteX47" fmla="*/ 5046143 w 10407006"/>
                <a:gd name="connsiteY47" fmla="*/ 5181410 h 5225806"/>
                <a:gd name="connsiteX48" fmla="*/ 5053400 w 10407006"/>
                <a:gd name="connsiteY48" fmla="*/ 5123353 h 5225806"/>
                <a:gd name="connsiteX49" fmla="*/ 5024372 w 10407006"/>
                <a:gd name="connsiteY49" fmla="*/ 4927410 h 5225806"/>
                <a:gd name="connsiteX50" fmla="*/ 4908258 w 10407006"/>
                <a:gd name="connsiteY50" fmla="*/ 4804038 h 5225806"/>
                <a:gd name="connsiteX51" fmla="*/ 4777629 w 10407006"/>
                <a:gd name="connsiteY51" fmla="*/ 4673410 h 5225806"/>
                <a:gd name="connsiteX52" fmla="*/ 4770372 w 10407006"/>
                <a:gd name="connsiteY52" fmla="*/ 4383124 h 5225806"/>
                <a:gd name="connsiteX53" fmla="*/ 4770372 w 10407006"/>
                <a:gd name="connsiteY53" fmla="*/ 3947695 h 5225806"/>
                <a:gd name="connsiteX54" fmla="*/ 4719572 w 10407006"/>
                <a:gd name="connsiteY54" fmla="*/ 3679181 h 5225806"/>
                <a:gd name="connsiteX55" fmla="*/ 4683286 w 10407006"/>
                <a:gd name="connsiteY55" fmla="*/ 3526781 h 5225806"/>
                <a:gd name="connsiteX56" fmla="*/ 4857458 w 10407006"/>
                <a:gd name="connsiteY56" fmla="*/ 3417924 h 5225806"/>
                <a:gd name="connsiteX57" fmla="*/ 5133229 w 10407006"/>
                <a:gd name="connsiteY57" fmla="*/ 3461467 h 5225806"/>
                <a:gd name="connsiteX58" fmla="*/ 5757343 w 10407006"/>
                <a:gd name="connsiteY58" fmla="*/ 3490495 h 5225806"/>
                <a:gd name="connsiteX59" fmla="*/ 6403229 w 10407006"/>
                <a:gd name="connsiteY59" fmla="*/ 3483238 h 5225806"/>
                <a:gd name="connsiteX60" fmla="*/ 7027343 w 10407006"/>
                <a:gd name="connsiteY60" fmla="*/ 3475981 h 5225806"/>
                <a:gd name="connsiteX61" fmla="*/ 7484543 w 10407006"/>
                <a:gd name="connsiteY61" fmla="*/ 3330838 h 5225806"/>
                <a:gd name="connsiteX62" fmla="*/ 7861915 w 10407006"/>
                <a:gd name="connsiteY62" fmla="*/ 3287295 h 5225806"/>
                <a:gd name="connsiteX63" fmla="*/ 8290086 w 10407006"/>
                <a:gd name="connsiteY63" fmla="*/ 3221981 h 5225806"/>
                <a:gd name="connsiteX64" fmla="*/ 8486029 w 10407006"/>
                <a:gd name="connsiteY64" fmla="*/ 3091353 h 5225806"/>
                <a:gd name="connsiteX65" fmla="*/ 8652943 w 10407006"/>
                <a:gd name="connsiteY65" fmla="*/ 2946210 h 5225806"/>
                <a:gd name="connsiteX66" fmla="*/ 10039058 w 10407006"/>
                <a:gd name="connsiteY66" fmla="*/ 3127638 h 5225806"/>
                <a:gd name="connsiteX67" fmla="*/ 10401915 w 10407006"/>
                <a:gd name="connsiteY67" fmla="*/ 1814095 h 5225806"/>
                <a:gd name="connsiteX68" fmla="*/ 10220486 w 10407006"/>
                <a:gd name="connsiteY68" fmla="*/ 1168210 h 5225806"/>
                <a:gd name="connsiteX69" fmla="*/ 9792315 w 10407006"/>
                <a:gd name="connsiteY69" fmla="*/ 652953 h 5225806"/>
                <a:gd name="connsiteX70" fmla="*/ 8921458 w 10407006"/>
                <a:gd name="connsiteY70" fmla="*/ 203010 h 5225806"/>
                <a:gd name="connsiteX71" fmla="*/ 7615172 w 10407006"/>
                <a:gd name="connsiteY71" fmla="*/ 28838 h 5225806"/>
                <a:gd name="connsiteX72" fmla="*/ 6025858 w 10407006"/>
                <a:gd name="connsiteY72" fmla="*/ 36095 h 5225806"/>
                <a:gd name="connsiteX73" fmla="*/ 4059172 w 10407006"/>
                <a:gd name="connsiteY73" fmla="*/ 377181 h 5225806"/>
                <a:gd name="connsiteX74" fmla="*/ 2839972 w 10407006"/>
                <a:gd name="connsiteY74" fmla="*/ 652953 h 5225806"/>
                <a:gd name="connsiteX75" fmla="*/ 1874772 w 10407006"/>
                <a:gd name="connsiteY75" fmla="*/ 892438 h 5225806"/>
                <a:gd name="connsiteX76" fmla="*/ 1178086 w 10407006"/>
                <a:gd name="connsiteY76" fmla="*/ 1233524 h 5225806"/>
                <a:gd name="connsiteX77" fmla="*/ 1011171 w 10407006"/>
                <a:gd name="connsiteY77" fmla="*/ 1596381 h 5225806"/>
                <a:gd name="connsiteX78" fmla="*/ 916829 w 10407006"/>
                <a:gd name="connsiteY78" fmla="*/ 1850380 h 5225806"/>
                <a:gd name="connsiteX79" fmla="*/ 778943 w 10407006"/>
                <a:gd name="connsiteY79" fmla="*/ 2089867 h 5225806"/>
                <a:gd name="connsiteX80" fmla="*/ 510429 w 10407006"/>
                <a:gd name="connsiteY80" fmla="*/ 2307581 h 5225806"/>
                <a:gd name="connsiteX81" fmla="*/ 205629 w 10407006"/>
                <a:gd name="connsiteY81" fmla="*/ 2474495 h 5225806"/>
                <a:gd name="connsiteX82" fmla="*/ 31458 w 10407006"/>
                <a:gd name="connsiteY82" fmla="*/ 2489010 h 5225806"/>
                <a:gd name="connsiteX83" fmla="*/ 2429 w 10407006"/>
                <a:gd name="connsiteY83" fmla="*/ 2532553 h 522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407006" h="5225806">
                  <a:moveTo>
                    <a:pt x="2429" y="2532553"/>
                  </a:moveTo>
                  <a:cubicBezTo>
                    <a:pt x="4848" y="2589400"/>
                    <a:pt x="31458" y="2768409"/>
                    <a:pt x="45972" y="2830095"/>
                  </a:cubicBezTo>
                  <a:cubicBezTo>
                    <a:pt x="60486" y="2891781"/>
                    <a:pt x="79839" y="2884524"/>
                    <a:pt x="89515" y="2902667"/>
                  </a:cubicBezTo>
                  <a:cubicBezTo>
                    <a:pt x="99191" y="2920810"/>
                    <a:pt x="94353" y="2925648"/>
                    <a:pt x="104029" y="2938953"/>
                  </a:cubicBezTo>
                  <a:cubicBezTo>
                    <a:pt x="113705" y="2952258"/>
                    <a:pt x="133058" y="2966771"/>
                    <a:pt x="147572" y="2982495"/>
                  </a:cubicBezTo>
                  <a:cubicBezTo>
                    <a:pt x="162086" y="2998219"/>
                    <a:pt x="169344" y="3027247"/>
                    <a:pt x="191115" y="3033295"/>
                  </a:cubicBezTo>
                  <a:cubicBezTo>
                    <a:pt x="212886" y="3039343"/>
                    <a:pt x="223772" y="3036924"/>
                    <a:pt x="278200" y="3018781"/>
                  </a:cubicBezTo>
                  <a:cubicBezTo>
                    <a:pt x="332629" y="3000638"/>
                    <a:pt x="457210" y="2957095"/>
                    <a:pt x="517686" y="2924438"/>
                  </a:cubicBezTo>
                  <a:cubicBezTo>
                    <a:pt x="578162" y="2891781"/>
                    <a:pt x="620496" y="2848238"/>
                    <a:pt x="641058" y="2822838"/>
                  </a:cubicBezTo>
                  <a:cubicBezTo>
                    <a:pt x="661620" y="2797438"/>
                    <a:pt x="619287" y="2780505"/>
                    <a:pt x="641058" y="2772038"/>
                  </a:cubicBezTo>
                  <a:cubicBezTo>
                    <a:pt x="662829" y="2763571"/>
                    <a:pt x="734191" y="2781714"/>
                    <a:pt x="771686" y="2772038"/>
                  </a:cubicBezTo>
                  <a:cubicBezTo>
                    <a:pt x="809181" y="2762362"/>
                    <a:pt x="864820" y="2713981"/>
                    <a:pt x="866029" y="2713981"/>
                  </a:cubicBezTo>
                  <a:cubicBezTo>
                    <a:pt x="867238" y="2713981"/>
                    <a:pt x="801924" y="2761152"/>
                    <a:pt x="778943" y="2772038"/>
                  </a:cubicBezTo>
                  <a:cubicBezTo>
                    <a:pt x="755962" y="2782924"/>
                    <a:pt x="751124" y="2778086"/>
                    <a:pt x="728143" y="2779295"/>
                  </a:cubicBezTo>
                  <a:cubicBezTo>
                    <a:pt x="705162" y="2780504"/>
                    <a:pt x="661620" y="2768409"/>
                    <a:pt x="641058" y="2779295"/>
                  </a:cubicBezTo>
                  <a:cubicBezTo>
                    <a:pt x="620496" y="2790181"/>
                    <a:pt x="637429" y="2814372"/>
                    <a:pt x="604772" y="2844610"/>
                  </a:cubicBezTo>
                  <a:cubicBezTo>
                    <a:pt x="572115" y="2874848"/>
                    <a:pt x="500753" y="2930486"/>
                    <a:pt x="445115" y="2960724"/>
                  </a:cubicBezTo>
                  <a:cubicBezTo>
                    <a:pt x="389477" y="2990962"/>
                    <a:pt x="269734" y="2993381"/>
                    <a:pt x="270943" y="3026038"/>
                  </a:cubicBezTo>
                  <a:cubicBezTo>
                    <a:pt x="272152" y="3058695"/>
                    <a:pt x="396734" y="3134896"/>
                    <a:pt x="452372" y="3156667"/>
                  </a:cubicBezTo>
                  <a:cubicBezTo>
                    <a:pt x="508010" y="3178438"/>
                    <a:pt x="604772" y="3156667"/>
                    <a:pt x="604772" y="3156667"/>
                  </a:cubicBezTo>
                  <a:cubicBezTo>
                    <a:pt x="645896" y="3156667"/>
                    <a:pt x="659201" y="3143362"/>
                    <a:pt x="699115" y="3156667"/>
                  </a:cubicBezTo>
                  <a:cubicBezTo>
                    <a:pt x="739029" y="3169972"/>
                    <a:pt x="793458" y="3218352"/>
                    <a:pt x="844258" y="3236495"/>
                  </a:cubicBezTo>
                  <a:cubicBezTo>
                    <a:pt x="895058" y="3254638"/>
                    <a:pt x="938601" y="3249800"/>
                    <a:pt x="1003915" y="3265524"/>
                  </a:cubicBezTo>
                  <a:cubicBezTo>
                    <a:pt x="1069229" y="3281248"/>
                    <a:pt x="1161153" y="3315114"/>
                    <a:pt x="1236143" y="3330838"/>
                  </a:cubicBezTo>
                  <a:cubicBezTo>
                    <a:pt x="1311134" y="3346562"/>
                    <a:pt x="1405477" y="3363496"/>
                    <a:pt x="1453858" y="3359867"/>
                  </a:cubicBezTo>
                  <a:cubicBezTo>
                    <a:pt x="1502239" y="3356239"/>
                    <a:pt x="1514334" y="3336886"/>
                    <a:pt x="1526429" y="3309067"/>
                  </a:cubicBezTo>
                  <a:cubicBezTo>
                    <a:pt x="1538524" y="3281248"/>
                    <a:pt x="1525220" y="3190534"/>
                    <a:pt x="1526429" y="3192953"/>
                  </a:cubicBezTo>
                  <a:cubicBezTo>
                    <a:pt x="1527639" y="3195372"/>
                    <a:pt x="1508286" y="3293343"/>
                    <a:pt x="1533686" y="3323581"/>
                  </a:cubicBezTo>
                  <a:cubicBezTo>
                    <a:pt x="1559086" y="3353819"/>
                    <a:pt x="1621981" y="3370752"/>
                    <a:pt x="1678829" y="3374381"/>
                  </a:cubicBezTo>
                  <a:cubicBezTo>
                    <a:pt x="1735677" y="3378010"/>
                    <a:pt x="1813086" y="3342934"/>
                    <a:pt x="1874772" y="3345353"/>
                  </a:cubicBezTo>
                  <a:cubicBezTo>
                    <a:pt x="1936458" y="3347772"/>
                    <a:pt x="1971534" y="3365914"/>
                    <a:pt x="2048943" y="3388895"/>
                  </a:cubicBezTo>
                  <a:cubicBezTo>
                    <a:pt x="2126352" y="3411876"/>
                    <a:pt x="2230372" y="3462676"/>
                    <a:pt x="2339229" y="3483238"/>
                  </a:cubicBezTo>
                  <a:cubicBezTo>
                    <a:pt x="2448086" y="3503800"/>
                    <a:pt x="2607743" y="3502591"/>
                    <a:pt x="2702086" y="3512267"/>
                  </a:cubicBezTo>
                  <a:cubicBezTo>
                    <a:pt x="2796429" y="3521943"/>
                    <a:pt x="2841181" y="3525571"/>
                    <a:pt x="2905286" y="3541295"/>
                  </a:cubicBezTo>
                  <a:cubicBezTo>
                    <a:pt x="2969391" y="3557019"/>
                    <a:pt x="3008096" y="3583629"/>
                    <a:pt x="3086715" y="3606610"/>
                  </a:cubicBezTo>
                  <a:cubicBezTo>
                    <a:pt x="3165334" y="3629591"/>
                    <a:pt x="3250000" y="3653781"/>
                    <a:pt x="3377000" y="3679181"/>
                  </a:cubicBezTo>
                  <a:cubicBezTo>
                    <a:pt x="3504000" y="3704581"/>
                    <a:pt x="3848715" y="3759010"/>
                    <a:pt x="3848715" y="3759010"/>
                  </a:cubicBezTo>
                  <a:cubicBezTo>
                    <a:pt x="3941848" y="3774734"/>
                    <a:pt x="3883791" y="3693696"/>
                    <a:pt x="3935800" y="3773524"/>
                  </a:cubicBezTo>
                  <a:cubicBezTo>
                    <a:pt x="3987809" y="3853352"/>
                    <a:pt x="4105134" y="4127914"/>
                    <a:pt x="4160772" y="4237981"/>
                  </a:cubicBezTo>
                  <a:cubicBezTo>
                    <a:pt x="4216410" y="4348048"/>
                    <a:pt x="4245439" y="4375867"/>
                    <a:pt x="4269629" y="4433924"/>
                  </a:cubicBezTo>
                  <a:cubicBezTo>
                    <a:pt x="4293819" y="4491981"/>
                    <a:pt x="4290191" y="4540362"/>
                    <a:pt x="4305915" y="4586324"/>
                  </a:cubicBezTo>
                  <a:cubicBezTo>
                    <a:pt x="4321639" y="4632286"/>
                    <a:pt x="4338572" y="4670990"/>
                    <a:pt x="4363972" y="4709695"/>
                  </a:cubicBezTo>
                  <a:cubicBezTo>
                    <a:pt x="4389372" y="4748400"/>
                    <a:pt x="4422029" y="4761705"/>
                    <a:pt x="4458315" y="4818553"/>
                  </a:cubicBezTo>
                  <a:cubicBezTo>
                    <a:pt x="4494601" y="4875401"/>
                    <a:pt x="4532096" y="4993934"/>
                    <a:pt x="4581686" y="5050781"/>
                  </a:cubicBezTo>
                  <a:cubicBezTo>
                    <a:pt x="4631276" y="5107628"/>
                    <a:pt x="4701429" y="5130609"/>
                    <a:pt x="4755858" y="5159638"/>
                  </a:cubicBezTo>
                  <a:cubicBezTo>
                    <a:pt x="4810287" y="5188667"/>
                    <a:pt x="4871972" y="5218905"/>
                    <a:pt x="4908258" y="5224953"/>
                  </a:cubicBezTo>
                  <a:cubicBezTo>
                    <a:pt x="4944544" y="5231001"/>
                    <a:pt x="4950591" y="5203181"/>
                    <a:pt x="4973572" y="5195924"/>
                  </a:cubicBezTo>
                  <a:cubicBezTo>
                    <a:pt x="4996553" y="5188667"/>
                    <a:pt x="5032838" y="5193505"/>
                    <a:pt x="5046143" y="5181410"/>
                  </a:cubicBezTo>
                  <a:cubicBezTo>
                    <a:pt x="5059448" y="5169315"/>
                    <a:pt x="5057028" y="5165686"/>
                    <a:pt x="5053400" y="5123353"/>
                  </a:cubicBezTo>
                  <a:cubicBezTo>
                    <a:pt x="5049772" y="5081020"/>
                    <a:pt x="5048562" y="4980629"/>
                    <a:pt x="5024372" y="4927410"/>
                  </a:cubicBezTo>
                  <a:cubicBezTo>
                    <a:pt x="5000182" y="4874191"/>
                    <a:pt x="4949382" y="4846371"/>
                    <a:pt x="4908258" y="4804038"/>
                  </a:cubicBezTo>
                  <a:cubicBezTo>
                    <a:pt x="4867134" y="4761705"/>
                    <a:pt x="4800610" y="4743562"/>
                    <a:pt x="4777629" y="4673410"/>
                  </a:cubicBezTo>
                  <a:cubicBezTo>
                    <a:pt x="4754648" y="4603258"/>
                    <a:pt x="4771581" y="4504076"/>
                    <a:pt x="4770372" y="4383124"/>
                  </a:cubicBezTo>
                  <a:cubicBezTo>
                    <a:pt x="4769163" y="4262172"/>
                    <a:pt x="4778839" y="4065019"/>
                    <a:pt x="4770372" y="3947695"/>
                  </a:cubicBezTo>
                  <a:cubicBezTo>
                    <a:pt x="4761905" y="3830371"/>
                    <a:pt x="4734086" y="3749333"/>
                    <a:pt x="4719572" y="3679181"/>
                  </a:cubicBezTo>
                  <a:cubicBezTo>
                    <a:pt x="4705058" y="3609029"/>
                    <a:pt x="4660305" y="3570324"/>
                    <a:pt x="4683286" y="3526781"/>
                  </a:cubicBezTo>
                  <a:cubicBezTo>
                    <a:pt x="4706267" y="3483238"/>
                    <a:pt x="4782468" y="3428810"/>
                    <a:pt x="4857458" y="3417924"/>
                  </a:cubicBezTo>
                  <a:cubicBezTo>
                    <a:pt x="4932448" y="3407038"/>
                    <a:pt x="4983248" y="3449372"/>
                    <a:pt x="5133229" y="3461467"/>
                  </a:cubicBezTo>
                  <a:cubicBezTo>
                    <a:pt x="5283210" y="3473562"/>
                    <a:pt x="5757343" y="3490495"/>
                    <a:pt x="5757343" y="3490495"/>
                  </a:cubicBezTo>
                  <a:lnTo>
                    <a:pt x="6403229" y="3483238"/>
                  </a:lnTo>
                  <a:cubicBezTo>
                    <a:pt x="6614896" y="3480819"/>
                    <a:pt x="6847124" y="3501381"/>
                    <a:pt x="7027343" y="3475981"/>
                  </a:cubicBezTo>
                  <a:cubicBezTo>
                    <a:pt x="7207562" y="3450581"/>
                    <a:pt x="7345448" y="3362286"/>
                    <a:pt x="7484543" y="3330838"/>
                  </a:cubicBezTo>
                  <a:cubicBezTo>
                    <a:pt x="7623638" y="3299390"/>
                    <a:pt x="7727658" y="3305438"/>
                    <a:pt x="7861915" y="3287295"/>
                  </a:cubicBezTo>
                  <a:cubicBezTo>
                    <a:pt x="7996172" y="3269152"/>
                    <a:pt x="8186067" y="3254638"/>
                    <a:pt x="8290086" y="3221981"/>
                  </a:cubicBezTo>
                  <a:cubicBezTo>
                    <a:pt x="8394105" y="3189324"/>
                    <a:pt x="8425553" y="3137315"/>
                    <a:pt x="8486029" y="3091353"/>
                  </a:cubicBezTo>
                  <a:cubicBezTo>
                    <a:pt x="8546505" y="3045391"/>
                    <a:pt x="8394105" y="2940163"/>
                    <a:pt x="8652943" y="2946210"/>
                  </a:cubicBezTo>
                  <a:cubicBezTo>
                    <a:pt x="8911781" y="2952257"/>
                    <a:pt x="9747563" y="3316324"/>
                    <a:pt x="10039058" y="3127638"/>
                  </a:cubicBezTo>
                  <a:cubicBezTo>
                    <a:pt x="10330553" y="2938952"/>
                    <a:pt x="10371677" y="2140666"/>
                    <a:pt x="10401915" y="1814095"/>
                  </a:cubicBezTo>
                  <a:cubicBezTo>
                    <a:pt x="10432153" y="1487524"/>
                    <a:pt x="10322086" y="1361734"/>
                    <a:pt x="10220486" y="1168210"/>
                  </a:cubicBezTo>
                  <a:cubicBezTo>
                    <a:pt x="10118886" y="974686"/>
                    <a:pt x="10008820" y="813820"/>
                    <a:pt x="9792315" y="652953"/>
                  </a:cubicBezTo>
                  <a:cubicBezTo>
                    <a:pt x="9575810" y="492086"/>
                    <a:pt x="9284315" y="307029"/>
                    <a:pt x="8921458" y="203010"/>
                  </a:cubicBezTo>
                  <a:cubicBezTo>
                    <a:pt x="8558601" y="98991"/>
                    <a:pt x="8097772" y="56657"/>
                    <a:pt x="7615172" y="28838"/>
                  </a:cubicBezTo>
                  <a:cubicBezTo>
                    <a:pt x="7132572" y="1019"/>
                    <a:pt x="6618525" y="-21962"/>
                    <a:pt x="6025858" y="36095"/>
                  </a:cubicBezTo>
                  <a:cubicBezTo>
                    <a:pt x="5433191" y="94152"/>
                    <a:pt x="4590153" y="274371"/>
                    <a:pt x="4059172" y="377181"/>
                  </a:cubicBezTo>
                  <a:cubicBezTo>
                    <a:pt x="3528191" y="479991"/>
                    <a:pt x="3204039" y="567077"/>
                    <a:pt x="2839972" y="652953"/>
                  </a:cubicBezTo>
                  <a:cubicBezTo>
                    <a:pt x="2475905" y="738829"/>
                    <a:pt x="2151753" y="795676"/>
                    <a:pt x="1874772" y="892438"/>
                  </a:cubicBezTo>
                  <a:cubicBezTo>
                    <a:pt x="1597791" y="989200"/>
                    <a:pt x="1322019" y="1116200"/>
                    <a:pt x="1178086" y="1233524"/>
                  </a:cubicBezTo>
                  <a:cubicBezTo>
                    <a:pt x="1034153" y="1350848"/>
                    <a:pt x="1061971" y="1435514"/>
                    <a:pt x="1011171" y="1596381"/>
                  </a:cubicBezTo>
                  <a:cubicBezTo>
                    <a:pt x="909570" y="1771762"/>
                    <a:pt x="955534" y="1768132"/>
                    <a:pt x="916829" y="1850380"/>
                  </a:cubicBezTo>
                  <a:cubicBezTo>
                    <a:pt x="878124" y="1932628"/>
                    <a:pt x="846676" y="2013667"/>
                    <a:pt x="778943" y="2089867"/>
                  </a:cubicBezTo>
                  <a:cubicBezTo>
                    <a:pt x="711210" y="2166067"/>
                    <a:pt x="605981" y="2243476"/>
                    <a:pt x="510429" y="2307581"/>
                  </a:cubicBezTo>
                  <a:cubicBezTo>
                    <a:pt x="414877" y="2371686"/>
                    <a:pt x="293924" y="2447885"/>
                    <a:pt x="205629" y="2474495"/>
                  </a:cubicBezTo>
                  <a:cubicBezTo>
                    <a:pt x="117334" y="2501104"/>
                    <a:pt x="71372" y="2475705"/>
                    <a:pt x="31458" y="2489010"/>
                  </a:cubicBezTo>
                  <a:cubicBezTo>
                    <a:pt x="-8456" y="2502315"/>
                    <a:pt x="10" y="2475706"/>
                    <a:pt x="2429" y="2532553"/>
                  </a:cubicBez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32" name="フリーフォーム 31"/>
            <p:cNvSpPr/>
            <p:nvPr/>
          </p:nvSpPr>
          <p:spPr>
            <a:xfrm>
              <a:off x="737003" y="1005734"/>
              <a:ext cx="819682" cy="1483466"/>
            </a:xfrm>
            <a:custGeom>
              <a:avLst/>
              <a:gdLst>
                <a:gd name="connsiteX0" fmla="*/ 315283 w 819682"/>
                <a:gd name="connsiteY0" fmla="*/ 1432666 h 1483466"/>
                <a:gd name="connsiteX1" fmla="*/ 235454 w 819682"/>
                <a:gd name="connsiteY1" fmla="*/ 1352838 h 1483466"/>
                <a:gd name="connsiteX2" fmla="*/ 32254 w 819682"/>
                <a:gd name="connsiteY2" fmla="*/ 989981 h 1483466"/>
                <a:gd name="connsiteX3" fmla="*/ 3225 w 819682"/>
                <a:gd name="connsiteY3" fmla="*/ 685181 h 1483466"/>
                <a:gd name="connsiteX4" fmla="*/ 61283 w 819682"/>
                <a:gd name="connsiteY4" fmla="*/ 387638 h 1483466"/>
                <a:gd name="connsiteX5" fmla="*/ 337054 w 819682"/>
                <a:gd name="connsiteY5" fmla="*/ 46552 h 1483466"/>
                <a:gd name="connsiteX6" fmla="*/ 373340 w 819682"/>
                <a:gd name="connsiteY6" fmla="*/ 24781 h 1483466"/>
                <a:gd name="connsiteX7" fmla="*/ 496711 w 819682"/>
                <a:gd name="connsiteY7" fmla="*/ 249752 h 1483466"/>
                <a:gd name="connsiteX8" fmla="*/ 634597 w 819682"/>
                <a:gd name="connsiteY8" fmla="*/ 423923 h 1483466"/>
                <a:gd name="connsiteX9" fmla="*/ 786997 w 819682"/>
                <a:gd name="connsiteY9" fmla="*/ 670666 h 1483466"/>
                <a:gd name="connsiteX10" fmla="*/ 816025 w 819682"/>
                <a:gd name="connsiteY10" fmla="*/ 1011752 h 1483466"/>
                <a:gd name="connsiteX11" fmla="*/ 808768 w 819682"/>
                <a:gd name="connsiteY11" fmla="*/ 1352838 h 1483466"/>
                <a:gd name="connsiteX12" fmla="*/ 721683 w 819682"/>
                <a:gd name="connsiteY12" fmla="*/ 1483466 h 14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9682" h="1483466">
                  <a:moveTo>
                    <a:pt x="315283" y="1432666"/>
                  </a:moveTo>
                  <a:cubicBezTo>
                    <a:pt x="298954" y="1429642"/>
                    <a:pt x="282625" y="1426619"/>
                    <a:pt x="235454" y="1352838"/>
                  </a:cubicBezTo>
                  <a:cubicBezTo>
                    <a:pt x="188283" y="1279057"/>
                    <a:pt x="70959" y="1101257"/>
                    <a:pt x="32254" y="989981"/>
                  </a:cubicBezTo>
                  <a:cubicBezTo>
                    <a:pt x="-6451" y="878705"/>
                    <a:pt x="-1613" y="785571"/>
                    <a:pt x="3225" y="685181"/>
                  </a:cubicBezTo>
                  <a:cubicBezTo>
                    <a:pt x="8063" y="584791"/>
                    <a:pt x="5645" y="494076"/>
                    <a:pt x="61283" y="387638"/>
                  </a:cubicBezTo>
                  <a:cubicBezTo>
                    <a:pt x="116921" y="281200"/>
                    <a:pt x="285045" y="107028"/>
                    <a:pt x="337054" y="46552"/>
                  </a:cubicBezTo>
                  <a:cubicBezTo>
                    <a:pt x="389063" y="-13924"/>
                    <a:pt x="346731" y="-9086"/>
                    <a:pt x="373340" y="24781"/>
                  </a:cubicBezTo>
                  <a:cubicBezTo>
                    <a:pt x="399950" y="58648"/>
                    <a:pt x="453168" y="183228"/>
                    <a:pt x="496711" y="249752"/>
                  </a:cubicBezTo>
                  <a:cubicBezTo>
                    <a:pt x="540254" y="316276"/>
                    <a:pt x="586216" y="353771"/>
                    <a:pt x="634597" y="423923"/>
                  </a:cubicBezTo>
                  <a:cubicBezTo>
                    <a:pt x="682978" y="494075"/>
                    <a:pt x="756759" y="572695"/>
                    <a:pt x="786997" y="670666"/>
                  </a:cubicBezTo>
                  <a:cubicBezTo>
                    <a:pt x="817235" y="768637"/>
                    <a:pt x="812397" y="898057"/>
                    <a:pt x="816025" y="1011752"/>
                  </a:cubicBezTo>
                  <a:cubicBezTo>
                    <a:pt x="819653" y="1125447"/>
                    <a:pt x="824492" y="1274219"/>
                    <a:pt x="808768" y="1352838"/>
                  </a:cubicBezTo>
                  <a:cubicBezTo>
                    <a:pt x="793044" y="1431457"/>
                    <a:pt x="757363" y="1457461"/>
                    <a:pt x="721683" y="1483466"/>
                  </a:cubicBez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33" name="円/楕円 44"/>
            <p:cNvSpPr/>
            <p:nvPr/>
          </p:nvSpPr>
          <p:spPr>
            <a:xfrm rot="1829000">
              <a:off x="648683" y="2732732"/>
              <a:ext cx="176640" cy="12342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34" name="フリーフォーム 33"/>
            <p:cNvSpPr/>
            <p:nvPr/>
          </p:nvSpPr>
          <p:spPr>
            <a:xfrm>
              <a:off x="1859174" y="3679371"/>
              <a:ext cx="2328197" cy="2552197"/>
            </a:xfrm>
            <a:custGeom>
              <a:avLst/>
              <a:gdLst>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71969 w 2328197"/>
                <a:gd name="connsiteY6" fmla="*/ 1778000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35683 w 2328197"/>
                <a:gd name="connsiteY6" fmla="*/ 1857829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35683 w 2328197"/>
                <a:gd name="connsiteY6" fmla="*/ 1857829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13912 w 2328197"/>
                <a:gd name="connsiteY6" fmla="*/ 1923143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13912 w 2328197"/>
                <a:gd name="connsiteY6" fmla="*/ 1923143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13912 w 2328197"/>
                <a:gd name="connsiteY6" fmla="*/ 1923143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513912 w 2328197"/>
                <a:gd name="connsiteY6" fmla="*/ 1923143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9226 w 2328197"/>
                <a:gd name="connsiteY14" fmla="*/ 2329543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73569 w 2328197"/>
                <a:gd name="connsiteY13" fmla="*/ 2184400 h 2552197"/>
                <a:gd name="connsiteX14" fmla="*/ 571969 w 2328197"/>
                <a:gd name="connsiteY14" fmla="*/ 2394858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51798 w 2328197"/>
                <a:gd name="connsiteY13" fmla="*/ 2256972 h 2552197"/>
                <a:gd name="connsiteX14" fmla="*/ 571969 w 2328197"/>
                <a:gd name="connsiteY14" fmla="*/ 2394858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 name="connsiteX0" fmla="*/ 579226 w 2328197"/>
                <a:gd name="connsiteY0" fmla="*/ 0 h 2552197"/>
                <a:gd name="connsiteX1" fmla="*/ 557455 w 2328197"/>
                <a:gd name="connsiteY1" fmla="*/ 246743 h 2552197"/>
                <a:gd name="connsiteX2" fmla="*/ 702597 w 2328197"/>
                <a:gd name="connsiteY2" fmla="*/ 522515 h 2552197"/>
                <a:gd name="connsiteX3" fmla="*/ 724369 w 2328197"/>
                <a:gd name="connsiteY3" fmla="*/ 747486 h 2552197"/>
                <a:gd name="connsiteX4" fmla="*/ 688083 w 2328197"/>
                <a:gd name="connsiteY4" fmla="*/ 1313543 h 2552197"/>
                <a:gd name="connsiteX5" fmla="*/ 571969 w 2328197"/>
                <a:gd name="connsiteY5" fmla="*/ 1632858 h 2552197"/>
                <a:gd name="connsiteX6" fmla="*/ 477627 w 2328197"/>
                <a:gd name="connsiteY6" fmla="*/ 1915886 h 2552197"/>
                <a:gd name="connsiteX7" fmla="*/ 310712 w 2328197"/>
                <a:gd name="connsiteY7" fmla="*/ 2184400 h 2552197"/>
                <a:gd name="connsiteX8" fmla="*/ 34940 w 2328197"/>
                <a:gd name="connsiteY8" fmla="*/ 2481943 h 2552197"/>
                <a:gd name="connsiteX9" fmla="*/ 27683 w 2328197"/>
                <a:gd name="connsiteY9" fmla="*/ 2532743 h 2552197"/>
                <a:gd name="connsiteX10" fmla="*/ 252655 w 2328197"/>
                <a:gd name="connsiteY10" fmla="*/ 2540000 h 2552197"/>
                <a:gd name="connsiteX11" fmla="*/ 477626 w 2328197"/>
                <a:gd name="connsiteY11" fmla="*/ 2525486 h 2552197"/>
                <a:gd name="connsiteX12" fmla="*/ 630026 w 2328197"/>
                <a:gd name="connsiteY12" fmla="*/ 2235200 h 2552197"/>
                <a:gd name="connsiteX13" fmla="*/ 622769 w 2328197"/>
                <a:gd name="connsiteY13" fmla="*/ 2307772 h 2552197"/>
                <a:gd name="connsiteX14" fmla="*/ 571969 w 2328197"/>
                <a:gd name="connsiteY14" fmla="*/ 2394858 h 2552197"/>
                <a:gd name="connsiteX15" fmla="*/ 557455 w 2328197"/>
                <a:gd name="connsiteY15" fmla="*/ 2496458 h 2552197"/>
                <a:gd name="connsiteX16" fmla="*/ 760655 w 2328197"/>
                <a:gd name="connsiteY16" fmla="*/ 2496458 h 2552197"/>
                <a:gd name="connsiteX17" fmla="*/ 833226 w 2328197"/>
                <a:gd name="connsiteY17" fmla="*/ 2278743 h 2552197"/>
                <a:gd name="connsiteX18" fmla="*/ 1014655 w 2328197"/>
                <a:gd name="connsiteY18" fmla="*/ 2010229 h 2552197"/>
                <a:gd name="connsiteX19" fmla="*/ 1181569 w 2328197"/>
                <a:gd name="connsiteY19" fmla="*/ 1698172 h 2552197"/>
                <a:gd name="connsiteX20" fmla="*/ 1290426 w 2328197"/>
                <a:gd name="connsiteY20" fmla="*/ 1538515 h 2552197"/>
                <a:gd name="connsiteX21" fmla="*/ 1450083 w 2328197"/>
                <a:gd name="connsiteY21" fmla="*/ 1306286 h 2552197"/>
                <a:gd name="connsiteX22" fmla="*/ 1529912 w 2328197"/>
                <a:gd name="connsiteY22" fmla="*/ 965200 h 2552197"/>
                <a:gd name="connsiteX23" fmla="*/ 2270140 w 2328197"/>
                <a:gd name="connsiteY23" fmla="*/ 471715 h 2552197"/>
                <a:gd name="connsiteX24" fmla="*/ 2270140 w 2328197"/>
                <a:gd name="connsiteY24" fmla="*/ 471715 h 2552197"/>
                <a:gd name="connsiteX25" fmla="*/ 2328197 w 2328197"/>
                <a:gd name="connsiteY25" fmla="*/ 449943 h 255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28197" h="2552197">
                  <a:moveTo>
                    <a:pt x="579226" y="0"/>
                  </a:moveTo>
                  <a:cubicBezTo>
                    <a:pt x="558059" y="79828"/>
                    <a:pt x="536893" y="159657"/>
                    <a:pt x="557455" y="246743"/>
                  </a:cubicBezTo>
                  <a:cubicBezTo>
                    <a:pt x="578017" y="333829"/>
                    <a:pt x="674778" y="439058"/>
                    <a:pt x="702597" y="522515"/>
                  </a:cubicBezTo>
                  <a:cubicBezTo>
                    <a:pt x="730416" y="605972"/>
                    <a:pt x="726788" y="615648"/>
                    <a:pt x="724369" y="747486"/>
                  </a:cubicBezTo>
                  <a:cubicBezTo>
                    <a:pt x="721950" y="879324"/>
                    <a:pt x="713483" y="1165981"/>
                    <a:pt x="688083" y="1313543"/>
                  </a:cubicBezTo>
                  <a:cubicBezTo>
                    <a:pt x="662683" y="1461105"/>
                    <a:pt x="607045" y="1532468"/>
                    <a:pt x="571969" y="1632858"/>
                  </a:cubicBezTo>
                  <a:cubicBezTo>
                    <a:pt x="536893" y="1733248"/>
                    <a:pt x="513912" y="1693334"/>
                    <a:pt x="477627" y="1915886"/>
                  </a:cubicBezTo>
                  <a:cubicBezTo>
                    <a:pt x="383284" y="2058609"/>
                    <a:pt x="384493" y="2090057"/>
                    <a:pt x="310712" y="2184400"/>
                  </a:cubicBezTo>
                  <a:cubicBezTo>
                    <a:pt x="236931" y="2278743"/>
                    <a:pt x="82111" y="2423886"/>
                    <a:pt x="34940" y="2481943"/>
                  </a:cubicBezTo>
                  <a:cubicBezTo>
                    <a:pt x="-12232" y="2540000"/>
                    <a:pt x="-8603" y="2523067"/>
                    <a:pt x="27683" y="2532743"/>
                  </a:cubicBezTo>
                  <a:cubicBezTo>
                    <a:pt x="63969" y="2542419"/>
                    <a:pt x="177665" y="2541209"/>
                    <a:pt x="252655" y="2540000"/>
                  </a:cubicBezTo>
                  <a:cubicBezTo>
                    <a:pt x="327645" y="2538791"/>
                    <a:pt x="414731" y="2576286"/>
                    <a:pt x="477626" y="2525486"/>
                  </a:cubicBezTo>
                  <a:cubicBezTo>
                    <a:pt x="540521" y="2474686"/>
                    <a:pt x="605836" y="2271486"/>
                    <a:pt x="630026" y="2235200"/>
                  </a:cubicBezTo>
                  <a:cubicBezTo>
                    <a:pt x="654216" y="2198914"/>
                    <a:pt x="632445" y="2281162"/>
                    <a:pt x="622769" y="2307772"/>
                  </a:cubicBezTo>
                  <a:cubicBezTo>
                    <a:pt x="613093" y="2334382"/>
                    <a:pt x="582855" y="2363410"/>
                    <a:pt x="571969" y="2394858"/>
                  </a:cubicBezTo>
                  <a:cubicBezTo>
                    <a:pt x="561083" y="2426306"/>
                    <a:pt x="526007" y="2479525"/>
                    <a:pt x="557455" y="2496458"/>
                  </a:cubicBezTo>
                  <a:cubicBezTo>
                    <a:pt x="588903" y="2513391"/>
                    <a:pt x="714693" y="2532744"/>
                    <a:pt x="760655" y="2496458"/>
                  </a:cubicBezTo>
                  <a:cubicBezTo>
                    <a:pt x="806617" y="2460172"/>
                    <a:pt x="790893" y="2359781"/>
                    <a:pt x="833226" y="2278743"/>
                  </a:cubicBezTo>
                  <a:cubicBezTo>
                    <a:pt x="875559" y="2197705"/>
                    <a:pt x="956598" y="2106991"/>
                    <a:pt x="1014655" y="2010229"/>
                  </a:cubicBezTo>
                  <a:cubicBezTo>
                    <a:pt x="1072712" y="1913467"/>
                    <a:pt x="1135607" y="1776791"/>
                    <a:pt x="1181569" y="1698172"/>
                  </a:cubicBezTo>
                  <a:cubicBezTo>
                    <a:pt x="1227531" y="1619553"/>
                    <a:pt x="1290426" y="1538515"/>
                    <a:pt x="1290426" y="1538515"/>
                  </a:cubicBezTo>
                  <a:cubicBezTo>
                    <a:pt x="1335178" y="1473201"/>
                    <a:pt x="1410169" y="1401838"/>
                    <a:pt x="1450083" y="1306286"/>
                  </a:cubicBezTo>
                  <a:cubicBezTo>
                    <a:pt x="1489997" y="1210734"/>
                    <a:pt x="1393236" y="1104295"/>
                    <a:pt x="1529912" y="965200"/>
                  </a:cubicBezTo>
                  <a:cubicBezTo>
                    <a:pt x="1666588" y="826105"/>
                    <a:pt x="2270140" y="471715"/>
                    <a:pt x="2270140" y="471715"/>
                  </a:cubicBezTo>
                  <a:lnTo>
                    <a:pt x="2270140" y="471715"/>
                  </a:lnTo>
                  <a:lnTo>
                    <a:pt x="2328197" y="449943"/>
                  </a:ln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35" name="フリーフォーム 34"/>
            <p:cNvSpPr/>
            <p:nvPr/>
          </p:nvSpPr>
          <p:spPr>
            <a:xfrm>
              <a:off x="6840061" y="3744686"/>
              <a:ext cx="1478660" cy="1865957"/>
            </a:xfrm>
            <a:custGeom>
              <a:avLst/>
              <a:gdLst>
                <a:gd name="connsiteX0" fmla="*/ 460625 w 1478660"/>
                <a:gd name="connsiteY0" fmla="*/ 341085 h 1865957"/>
                <a:gd name="connsiteX1" fmla="*/ 518682 w 1478660"/>
                <a:gd name="connsiteY1" fmla="*/ 580571 h 1865957"/>
                <a:gd name="connsiteX2" fmla="*/ 649311 w 1478660"/>
                <a:gd name="connsiteY2" fmla="*/ 682171 h 1865957"/>
                <a:gd name="connsiteX3" fmla="*/ 729139 w 1478660"/>
                <a:gd name="connsiteY3" fmla="*/ 878114 h 1865957"/>
                <a:gd name="connsiteX4" fmla="*/ 591253 w 1478660"/>
                <a:gd name="connsiteY4" fmla="*/ 1023257 h 1865957"/>
                <a:gd name="connsiteX5" fmla="*/ 351768 w 1478660"/>
                <a:gd name="connsiteY5" fmla="*/ 1270000 h 1865957"/>
                <a:gd name="connsiteX6" fmla="*/ 155825 w 1478660"/>
                <a:gd name="connsiteY6" fmla="*/ 1509485 h 1865957"/>
                <a:gd name="connsiteX7" fmla="*/ 68739 w 1478660"/>
                <a:gd name="connsiteY7" fmla="*/ 1676400 h 1865957"/>
                <a:gd name="connsiteX8" fmla="*/ 10682 w 1478660"/>
                <a:gd name="connsiteY8" fmla="*/ 1850571 h 1865957"/>
                <a:gd name="connsiteX9" fmla="*/ 293711 w 1478660"/>
                <a:gd name="connsiteY9" fmla="*/ 1843314 h 1865957"/>
                <a:gd name="connsiteX10" fmla="*/ 337253 w 1478660"/>
                <a:gd name="connsiteY10" fmla="*/ 1727200 h 1865957"/>
                <a:gd name="connsiteX11" fmla="*/ 373539 w 1478660"/>
                <a:gd name="connsiteY11" fmla="*/ 1567542 h 1865957"/>
                <a:gd name="connsiteX12" fmla="*/ 315482 w 1478660"/>
                <a:gd name="connsiteY12" fmla="*/ 1843314 h 1865957"/>
                <a:gd name="connsiteX13" fmla="*/ 518682 w 1478660"/>
                <a:gd name="connsiteY13" fmla="*/ 1640114 h 1865957"/>
                <a:gd name="connsiteX14" fmla="*/ 765425 w 1478660"/>
                <a:gd name="connsiteY14" fmla="*/ 1378857 h 1865957"/>
                <a:gd name="connsiteX15" fmla="*/ 1295196 w 1478660"/>
                <a:gd name="connsiteY15" fmla="*/ 979714 h 1865957"/>
                <a:gd name="connsiteX16" fmla="*/ 1476625 w 1478660"/>
                <a:gd name="connsiteY16" fmla="*/ 725714 h 1865957"/>
                <a:gd name="connsiteX17" fmla="*/ 1389539 w 1478660"/>
                <a:gd name="connsiteY17" fmla="*/ 137885 h 1865957"/>
                <a:gd name="connsiteX18" fmla="*/ 1338739 w 1478660"/>
                <a:gd name="connsiteY18" fmla="*/ 0 h 18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8660" h="1865957">
                  <a:moveTo>
                    <a:pt x="460625" y="341085"/>
                  </a:moveTo>
                  <a:cubicBezTo>
                    <a:pt x="473929" y="432404"/>
                    <a:pt x="487234" y="523723"/>
                    <a:pt x="518682" y="580571"/>
                  </a:cubicBezTo>
                  <a:cubicBezTo>
                    <a:pt x="550130" y="637419"/>
                    <a:pt x="614235" y="632580"/>
                    <a:pt x="649311" y="682171"/>
                  </a:cubicBezTo>
                  <a:cubicBezTo>
                    <a:pt x="684387" y="731762"/>
                    <a:pt x="738815" y="821266"/>
                    <a:pt x="729139" y="878114"/>
                  </a:cubicBezTo>
                  <a:cubicBezTo>
                    <a:pt x="719463" y="934962"/>
                    <a:pt x="591253" y="1023257"/>
                    <a:pt x="591253" y="1023257"/>
                  </a:cubicBezTo>
                  <a:cubicBezTo>
                    <a:pt x="528358" y="1088571"/>
                    <a:pt x="424339" y="1188962"/>
                    <a:pt x="351768" y="1270000"/>
                  </a:cubicBezTo>
                  <a:cubicBezTo>
                    <a:pt x="279197" y="1351038"/>
                    <a:pt x="202996" y="1441752"/>
                    <a:pt x="155825" y="1509485"/>
                  </a:cubicBezTo>
                  <a:cubicBezTo>
                    <a:pt x="108654" y="1577218"/>
                    <a:pt x="92929" y="1619552"/>
                    <a:pt x="68739" y="1676400"/>
                  </a:cubicBezTo>
                  <a:cubicBezTo>
                    <a:pt x="44549" y="1733248"/>
                    <a:pt x="-26813" y="1822752"/>
                    <a:pt x="10682" y="1850571"/>
                  </a:cubicBezTo>
                  <a:cubicBezTo>
                    <a:pt x="48177" y="1878390"/>
                    <a:pt x="239283" y="1863876"/>
                    <a:pt x="293711" y="1843314"/>
                  </a:cubicBezTo>
                  <a:cubicBezTo>
                    <a:pt x="348139" y="1822752"/>
                    <a:pt x="323948" y="1773162"/>
                    <a:pt x="337253" y="1727200"/>
                  </a:cubicBezTo>
                  <a:cubicBezTo>
                    <a:pt x="350558" y="1681238"/>
                    <a:pt x="377167" y="1548190"/>
                    <a:pt x="373539" y="1567542"/>
                  </a:cubicBezTo>
                  <a:cubicBezTo>
                    <a:pt x="369911" y="1586894"/>
                    <a:pt x="291292" y="1831219"/>
                    <a:pt x="315482" y="1843314"/>
                  </a:cubicBezTo>
                  <a:cubicBezTo>
                    <a:pt x="339672" y="1855409"/>
                    <a:pt x="443692" y="1717523"/>
                    <a:pt x="518682" y="1640114"/>
                  </a:cubicBezTo>
                  <a:cubicBezTo>
                    <a:pt x="593672" y="1562705"/>
                    <a:pt x="636006" y="1488924"/>
                    <a:pt x="765425" y="1378857"/>
                  </a:cubicBezTo>
                  <a:cubicBezTo>
                    <a:pt x="894844" y="1268790"/>
                    <a:pt x="1176663" y="1088571"/>
                    <a:pt x="1295196" y="979714"/>
                  </a:cubicBezTo>
                  <a:cubicBezTo>
                    <a:pt x="1413729" y="870857"/>
                    <a:pt x="1460901" y="866019"/>
                    <a:pt x="1476625" y="725714"/>
                  </a:cubicBezTo>
                  <a:cubicBezTo>
                    <a:pt x="1492349" y="585409"/>
                    <a:pt x="1412520" y="258837"/>
                    <a:pt x="1389539" y="137885"/>
                  </a:cubicBezTo>
                  <a:cubicBezTo>
                    <a:pt x="1366558" y="16933"/>
                    <a:pt x="1352648" y="8466"/>
                    <a:pt x="1338739" y="0"/>
                  </a:cubicBez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36" name="フリーフォーム 35"/>
            <p:cNvSpPr/>
            <p:nvPr/>
          </p:nvSpPr>
          <p:spPr>
            <a:xfrm>
              <a:off x="7830457" y="3534229"/>
              <a:ext cx="1952172" cy="2753788"/>
            </a:xfrm>
            <a:custGeom>
              <a:avLst/>
              <a:gdLst>
                <a:gd name="connsiteX0" fmla="*/ 0 w 1952172"/>
                <a:gd name="connsiteY0" fmla="*/ 0 h 2753788"/>
                <a:gd name="connsiteX1" fmla="*/ 377372 w 1952172"/>
                <a:gd name="connsiteY1" fmla="*/ 195942 h 2753788"/>
                <a:gd name="connsiteX2" fmla="*/ 791029 w 1952172"/>
                <a:gd name="connsiteY2" fmla="*/ 616857 h 2753788"/>
                <a:gd name="connsiteX3" fmla="*/ 950686 w 1952172"/>
                <a:gd name="connsiteY3" fmla="*/ 914400 h 2753788"/>
                <a:gd name="connsiteX4" fmla="*/ 1045029 w 1952172"/>
                <a:gd name="connsiteY4" fmla="*/ 1153885 h 2753788"/>
                <a:gd name="connsiteX5" fmla="*/ 1219200 w 1952172"/>
                <a:gd name="connsiteY5" fmla="*/ 1393371 h 2753788"/>
                <a:gd name="connsiteX6" fmla="*/ 1357086 w 1952172"/>
                <a:gd name="connsiteY6" fmla="*/ 1886857 h 2753788"/>
                <a:gd name="connsiteX7" fmla="*/ 1378857 w 1952172"/>
                <a:gd name="connsiteY7" fmla="*/ 2278742 h 2753788"/>
                <a:gd name="connsiteX8" fmla="*/ 1291772 w 1952172"/>
                <a:gd name="connsiteY8" fmla="*/ 2431142 h 2753788"/>
                <a:gd name="connsiteX9" fmla="*/ 1197429 w 1952172"/>
                <a:gd name="connsiteY9" fmla="*/ 2605314 h 2753788"/>
                <a:gd name="connsiteX10" fmla="*/ 1226457 w 1952172"/>
                <a:gd name="connsiteY10" fmla="*/ 2692400 h 2753788"/>
                <a:gd name="connsiteX11" fmla="*/ 1313543 w 1952172"/>
                <a:gd name="connsiteY11" fmla="*/ 2569028 h 2753788"/>
                <a:gd name="connsiteX12" fmla="*/ 1233714 w 1952172"/>
                <a:gd name="connsiteY12" fmla="*/ 2677885 h 2753788"/>
                <a:gd name="connsiteX13" fmla="*/ 1480457 w 1952172"/>
                <a:gd name="connsiteY13" fmla="*/ 2750457 h 2753788"/>
                <a:gd name="connsiteX14" fmla="*/ 1603829 w 1952172"/>
                <a:gd name="connsiteY14" fmla="*/ 2569028 h 2753788"/>
                <a:gd name="connsiteX15" fmla="*/ 1654629 w 1952172"/>
                <a:gd name="connsiteY15" fmla="*/ 2416628 h 2753788"/>
                <a:gd name="connsiteX16" fmla="*/ 1683657 w 1952172"/>
                <a:gd name="connsiteY16" fmla="*/ 2598057 h 2753788"/>
                <a:gd name="connsiteX17" fmla="*/ 1756229 w 1952172"/>
                <a:gd name="connsiteY17" fmla="*/ 2590800 h 2753788"/>
                <a:gd name="connsiteX18" fmla="*/ 1792514 w 1952172"/>
                <a:gd name="connsiteY18" fmla="*/ 2191657 h 2753788"/>
                <a:gd name="connsiteX19" fmla="*/ 1799772 w 1952172"/>
                <a:gd name="connsiteY19" fmla="*/ 2010228 h 2753788"/>
                <a:gd name="connsiteX20" fmla="*/ 1748972 w 1952172"/>
                <a:gd name="connsiteY20" fmla="*/ 1778000 h 2753788"/>
                <a:gd name="connsiteX21" fmla="*/ 1807029 w 1952172"/>
                <a:gd name="connsiteY21" fmla="*/ 1226457 h 2753788"/>
                <a:gd name="connsiteX22" fmla="*/ 1908629 w 1952172"/>
                <a:gd name="connsiteY22" fmla="*/ 965200 h 2753788"/>
                <a:gd name="connsiteX23" fmla="*/ 1879600 w 1952172"/>
                <a:gd name="connsiteY23" fmla="*/ 936171 h 2753788"/>
                <a:gd name="connsiteX24" fmla="*/ 1778000 w 1952172"/>
                <a:gd name="connsiteY24" fmla="*/ 587828 h 2753788"/>
                <a:gd name="connsiteX25" fmla="*/ 1952172 w 1952172"/>
                <a:gd name="connsiteY25" fmla="*/ 188685 h 2753788"/>
                <a:gd name="connsiteX0" fmla="*/ 0 w 1952172"/>
                <a:gd name="connsiteY0" fmla="*/ 0 h 2753788"/>
                <a:gd name="connsiteX1" fmla="*/ 377372 w 1952172"/>
                <a:gd name="connsiteY1" fmla="*/ 195942 h 2753788"/>
                <a:gd name="connsiteX2" fmla="*/ 791029 w 1952172"/>
                <a:gd name="connsiteY2" fmla="*/ 616857 h 2753788"/>
                <a:gd name="connsiteX3" fmla="*/ 950686 w 1952172"/>
                <a:gd name="connsiteY3" fmla="*/ 914400 h 2753788"/>
                <a:gd name="connsiteX4" fmla="*/ 1045029 w 1952172"/>
                <a:gd name="connsiteY4" fmla="*/ 1153885 h 2753788"/>
                <a:gd name="connsiteX5" fmla="*/ 1219200 w 1952172"/>
                <a:gd name="connsiteY5" fmla="*/ 1393371 h 2753788"/>
                <a:gd name="connsiteX6" fmla="*/ 1357086 w 1952172"/>
                <a:gd name="connsiteY6" fmla="*/ 1886857 h 2753788"/>
                <a:gd name="connsiteX7" fmla="*/ 1378857 w 1952172"/>
                <a:gd name="connsiteY7" fmla="*/ 2278742 h 2753788"/>
                <a:gd name="connsiteX8" fmla="*/ 1291772 w 1952172"/>
                <a:gd name="connsiteY8" fmla="*/ 2431142 h 2753788"/>
                <a:gd name="connsiteX9" fmla="*/ 1197429 w 1952172"/>
                <a:gd name="connsiteY9" fmla="*/ 2605314 h 2753788"/>
                <a:gd name="connsiteX10" fmla="*/ 1226457 w 1952172"/>
                <a:gd name="connsiteY10" fmla="*/ 2692400 h 2753788"/>
                <a:gd name="connsiteX11" fmla="*/ 1313543 w 1952172"/>
                <a:gd name="connsiteY11" fmla="*/ 2569028 h 2753788"/>
                <a:gd name="connsiteX12" fmla="*/ 1233714 w 1952172"/>
                <a:gd name="connsiteY12" fmla="*/ 2677885 h 2753788"/>
                <a:gd name="connsiteX13" fmla="*/ 1480457 w 1952172"/>
                <a:gd name="connsiteY13" fmla="*/ 2750457 h 2753788"/>
                <a:gd name="connsiteX14" fmla="*/ 1603829 w 1952172"/>
                <a:gd name="connsiteY14" fmla="*/ 2569028 h 2753788"/>
                <a:gd name="connsiteX15" fmla="*/ 1654629 w 1952172"/>
                <a:gd name="connsiteY15" fmla="*/ 2416628 h 2753788"/>
                <a:gd name="connsiteX16" fmla="*/ 1683657 w 1952172"/>
                <a:gd name="connsiteY16" fmla="*/ 2598057 h 2753788"/>
                <a:gd name="connsiteX17" fmla="*/ 1756229 w 1952172"/>
                <a:gd name="connsiteY17" fmla="*/ 2590800 h 2753788"/>
                <a:gd name="connsiteX18" fmla="*/ 1792514 w 1952172"/>
                <a:gd name="connsiteY18" fmla="*/ 2191657 h 2753788"/>
                <a:gd name="connsiteX19" fmla="*/ 1799772 w 1952172"/>
                <a:gd name="connsiteY19" fmla="*/ 2010228 h 2753788"/>
                <a:gd name="connsiteX20" fmla="*/ 1748972 w 1952172"/>
                <a:gd name="connsiteY20" fmla="*/ 1778000 h 2753788"/>
                <a:gd name="connsiteX21" fmla="*/ 1807029 w 1952172"/>
                <a:gd name="connsiteY21" fmla="*/ 1226457 h 2753788"/>
                <a:gd name="connsiteX22" fmla="*/ 1879600 w 1952172"/>
                <a:gd name="connsiteY22" fmla="*/ 1023257 h 2753788"/>
                <a:gd name="connsiteX23" fmla="*/ 1879600 w 1952172"/>
                <a:gd name="connsiteY23" fmla="*/ 936171 h 2753788"/>
                <a:gd name="connsiteX24" fmla="*/ 1778000 w 1952172"/>
                <a:gd name="connsiteY24" fmla="*/ 587828 h 2753788"/>
                <a:gd name="connsiteX25" fmla="*/ 1952172 w 1952172"/>
                <a:gd name="connsiteY25" fmla="*/ 188685 h 275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52172" h="2753788">
                  <a:moveTo>
                    <a:pt x="0" y="0"/>
                  </a:moveTo>
                  <a:cubicBezTo>
                    <a:pt x="122767" y="46566"/>
                    <a:pt x="245534" y="93133"/>
                    <a:pt x="377372" y="195942"/>
                  </a:cubicBezTo>
                  <a:cubicBezTo>
                    <a:pt x="509210" y="298751"/>
                    <a:pt x="695477" y="497114"/>
                    <a:pt x="791029" y="616857"/>
                  </a:cubicBezTo>
                  <a:cubicBezTo>
                    <a:pt x="886581" y="736600"/>
                    <a:pt x="908353" y="824895"/>
                    <a:pt x="950686" y="914400"/>
                  </a:cubicBezTo>
                  <a:cubicBezTo>
                    <a:pt x="993019" y="1003905"/>
                    <a:pt x="1000277" y="1074057"/>
                    <a:pt x="1045029" y="1153885"/>
                  </a:cubicBezTo>
                  <a:cubicBezTo>
                    <a:pt x="1089781" y="1233713"/>
                    <a:pt x="1167191" y="1271209"/>
                    <a:pt x="1219200" y="1393371"/>
                  </a:cubicBezTo>
                  <a:cubicBezTo>
                    <a:pt x="1271210" y="1515533"/>
                    <a:pt x="1330477" y="1739295"/>
                    <a:pt x="1357086" y="1886857"/>
                  </a:cubicBezTo>
                  <a:cubicBezTo>
                    <a:pt x="1383695" y="2034419"/>
                    <a:pt x="1389743" y="2188028"/>
                    <a:pt x="1378857" y="2278742"/>
                  </a:cubicBezTo>
                  <a:cubicBezTo>
                    <a:pt x="1367971" y="2369456"/>
                    <a:pt x="1322010" y="2376713"/>
                    <a:pt x="1291772" y="2431142"/>
                  </a:cubicBezTo>
                  <a:cubicBezTo>
                    <a:pt x="1261534" y="2485571"/>
                    <a:pt x="1208315" y="2561771"/>
                    <a:pt x="1197429" y="2605314"/>
                  </a:cubicBezTo>
                  <a:cubicBezTo>
                    <a:pt x="1186543" y="2648857"/>
                    <a:pt x="1207105" y="2698448"/>
                    <a:pt x="1226457" y="2692400"/>
                  </a:cubicBezTo>
                  <a:cubicBezTo>
                    <a:pt x="1245809" y="2686352"/>
                    <a:pt x="1312334" y="2571447"/>
                    <a:pt x="1313543" y="2569028"/>
                  </a:cubicBezTo>
                  <a:cubicBezTo>
                    <a:pt x="1314752" y="2566609"/>
                    <a:pt x="1205895" y="2647647"/>
                    <a:pt x="1233714" y="2677885"/>
                  </a:cubicBezTo>
                  <a:cubicBezTo>
                    <a:pt x="1261533" y="2708123"/>
                    <a:pt x="1418771" y="2768600"/>
                    <a:pt x="1480457" y="2750457"/>
                  </a:cubicBezTo>
                  <a:cubicBezTo>
                    <a:pt x="1542143" y="2732314"/>
                    <a:pt x="1574800" y="2624666"/>
                    <a:pt x="1603829" y="2569028"/>
                  </a:cubicBezTo>
                  <a:cubicBezTo>
                    <a:pt x="1632858" y="2513390"/>
                    <a:pt x="1641324" y="2411790"/>
                    <a:pt x="1654629" y="2416628"/>
                  </a:cubicBezTo>
                  <a:cubicBezTo>
                    <a:pt x="1667934" y="2421466"/>
                    <a:pt x="1666724" y="2569028"/>
                    <a:pt x="1683657" y="2598057"/>
                  </a:cubicBezTo>
                  <a:cubicBezTo>
                    <a:pt x="1700590" y="2627086"/>
                    <a:pt x="1738086" y="2658533"/>
                    <a:pt x="1756229" y="2590800"/>
                  </a:cubicBezTo>
                  <a:cubicBezTo>
                    <a:pt x="1774372" y="2523067"/>
                    <a:pt x="1785257" y="2288419"/>
                    <a:pt x="1792514" y="2191657"/>
                  </a:cubicBezTo>
                  <a:cubicBezTo>
                    <a:pt x="1799771" y="2094895"/>
                    <a:pt x="1807029" y="2079171"/>
                    <a:pt x="1799772" y="2010228"/>
                  </a:cubicBezTo>
                  <a:cubicBezTo>
                    <a:pt x="1792515" y="1941285"/>
                    <a:pt x="1747763" y="1908628"/>
                    <a:pt x="1748972" y="1778000"/>
                  </a:cubicBezTo>
                  <a:cubicBezTo>
                    <a:pt x="1750181" y="1647372"/>
                    <a:pt x="1785258" y="1352247"/>
                    <a:pt x="1807029" y="1226457"/>
                  </a:cubicBezTo>
                  <a:cubicBezTo>
                    <a:pt x="1828800" y="1100667"/>
                    <a:pt x="1867505" y="1071638"/>
                    <a:pt x="1879600" y="1023257"/>
                  </a:cubicBezTo>
                  <a:cubicBezTo>
                    <a:pt x="1891695" y="974876"/>
                    <a:pt x="1896533" y="1008742"/>
                    <a:pt x="1879600" y="936171"/>
                  </a:cubicBezTo>
                  <a:cubicBezTo>
                    <a:pt x="1862667" y="863600"/>
                    <a:pt x="1765905" y="712409"/>
                    <a:pt x="1778000" y="587828"/>
                  </a:cubicBezTo>
                  <a:cubicBezTo>
                    <a:pt x="1790095" y="463247"/>
                    <a:pt x="1871133" y="325966"/>
                    <a:pt x="1952172" y="188685"/>
                  </a:cubicBez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ea typeface="ＭＳ Ｐゴシック" panose="020B0600070205080204" pitchFamily="50" charset="-128"/>
              </a:endParaRPr>
            </a:p>
          </p:txBody>
        </p:sp>
        <p:sp>
          <p:nvSpPr>
            <p:cNvPr id="37" name="フリーフォーム 36"/>
            <p:cNvSpPr/>
            <p:nvPr/>
          </p:nvSpPr>
          <p:spPr>
            <a:xfrm>
              <a:off x="9517042" y="1136362"/>
              <a:ext cx="657471" cy="525523"/>
            </a:xfrm>
            <a:custGeom>
              <a:avLst/>
              <a:gdLst>
                <a:gd name="connsiteX0" fmla="*/ 295275 w 295275"/>
                <a:gd name="connsiteY0" fmla="*/ 62409 h 233886"/>
                <a:gd name="connsiteX1" fmla="*/ 242887 w 295275"/>
                <a:gd name="connsiteY1" fmla="*/ 5259 h 233886"/>
                <a:gd name="connsiteX2" fmla="*/ 161925 w 295275"/>
                <a:gd name="connsiteY2" fmla="*/ 5259 h 233886"/>
                <a:gd name="connsiteX3" fmla="*/ 100012 w 295275"/>
                <a:gd name="connsiteY3" fmla="*/ 29071 h 233886"/>
                <a:gd name="connsiteX4" fmla="*/ 57150 w 295275"/>
                <a:gd name="connsiteY4" fmla="*/ 86221 h 233886"/>
                <a:gd name="connsiteX5" fmla="*/ 76200 w 295275"/>
                <a:gd name="connsiteY5" fmla="*/ 190996 h 233886"/>
                <a:gd name="connsiteX6" fmla="*/ 176212 w 295275"/>
                <a:gd name="connsiteY6" fmla="*/ 233859 h 233886"/>
                <a:gd name="connsiteX7" fmla="*/ 252412 w 295275"/>
                <a:gd name="connsiteY7" fmla="*/ 195759 h 233886"/>
                <a:gd name="connsiteX8" fmla="*/ 261937 w 295275"/>
                <a:gd name="connsiteY8" fmla="*/ 100509 h 233886"/>
                <a:gd name="connsiteX9" fmla="*/ 171450 w 295275"/>
                <a:gd name="connsiteY9" fmla="*/ 48121 h 233886"/>
                <a:gd name="connsiteX10" fmla="*/ 71437 w 295275"/>
                <a:gd name="connsiteY10" fmla="*/ 76696 h 233886"/>
                <a:gd name="connsiteX11" fmla="*/ 23812 w 295275"/>
                <a:gd name="connsiteY11" fmla="*/ 119559 h 233886"/>
                <a:gd name="connsiteX12" fmla="*/ 0 w 295275"/>
                <a:gd name="connsiteY12" fmla="*/ 186234 h 233886"/>
                <a:gd name="connsiteX13" fmla="*/ 0 w 295275"/>
                <a:gd name="connsiteY13" fmla="*/ 186234 h 23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233886">
                  <a:moveTo>
                    <a:pt x="295275" y="62409"/>
                  </a:moveTo>
                  <a:cubicBezTo>
                    <a:pt x="280193" y="38596"/>
                    <a:pt x="265112" y="14784"/>
                    <a:pt x="242887" y="5259"/>
                  </a:cubicBezTo>
                  <a:cubicBezTo>
                    <a:pt x="220662" y="-4266"/>
                    <a:pt x="185737" y="1290"/>
                    <a:pt x="161925" y="5259"/>
                  </a:cubicBezTo>
                  <a:cubicBezTo>
                    <a:pt x="138113" y="9228"/>
                    <a:pt x="117474" y="15577"/>
                    <a:pt x="100012" y="29071"/>
                  </a:cubicBezTo>
                  <a:cubicBezTo>
                    <a:pt x="82549" y="42565"/>
                    <a:pt x="61119" y="59233"/>
                    <a:pt x="57150" y="86221"/>
                  </a:cubicBezTo>
                  <a:cubicBezTo>
                    <a:pt x="53181" y="113209"/>
                    <a:pt x="56356" y="166390"/>
                    <a:pt x="76200" y="190996"/>
                  </a:cubicBezTo>
                  <a:cubicBezTo>
                    <a:pt x="96044" y="215602"/>
                    <a:pt x="146843" y="233065"/>
                    <a:pt x="176212" y="233859"/>
                  </a:cubicBezTo>
                  <a:cubicBezTo>
                    <a:pt x="205581" y="234653"/>
                    <a:pt x="238124" y="217984"/>
                    <a:pt x="252412" y="195759"/>
                  </a:cubicBezTo>
                  <a:cubicBezTo>
                    <a:pt x="266700" y="173534"/>
                    <a:pt x="275431" y="125115"/>
                    <a:pt x="261937" y="100509"/>
                  </a:cubicBezTo>
                  <a:cubicBezTo>
                    <a:pt x="248443" y="75903"/>
                    <a:pt x="203200" y="52090"/>
                    <a:pt x="171450" y="48121"/>
                  </a:cubicBezTo>
                  <a:cubicBezTo>
                    <a:pt x="139700" y="44152"/>
                    <a:pt x="96043" y="64790"/>
                    <a:pt x="71437" y="76696"/>
                  </a:cubicBezTo>
                  <a:cubicBezTo>
                    <a:pt x="46831" y="88602"/>
                    <a:pt x="35718" y="101303"/>
                    <a:pt x="23812" y="119559"/>
                  </a:cubicBezTo>
                  <a:cubicBezTo>
                    <a:pt x="11906" y="137815"/>
                    <a:pt x="0" y="186234"/>
                    <a:pt x="0" y="186234"/>
                  </a:cubicBezTo>
                  <a:lnTo>
                    <a:pt x="0" y="186234"/>
                  </a:lnTo>
                </a:path>
              </a:pathLst>
            </a:custGeom>
            <a:grpFill/>
            <a:ln w="9525" cap="flat" cmpd="sng" algn="ctr">
              <a:solidFill>
                <a:sysClr val="windowText" lastClr="000000"/>
              </a:solidFill>
              <a:prstDash val="solid"/>
              <a:miter lim="800000"/>
            </a:ln>
            <a:effectLst/>
          </p:spPr>
          <p:txBody>
            <a:bodyPr rtlCol="0" anchor="ctr"/>
            <a:lstStyle/>
            <a:p>
              <a:pPr algn="ctr">
                <a:defRPr/>
              </a:pPr>
              <a:endParaRPr kumimoji="0" lang="ja-JP" altLang="en-US" sz="788" kern="0">
                <a:solidFill>
                  <a:prstClr val="white"/>
                </a:solidFill>
                <a:ea typeface="ＭＳ Ｐゴシック" panose="020B0600070205080204" pitchFamily="50" charset="-128"/>
                <a:cs typeface="Arial" panose="020B0604020202020204" pitchFamily="34" charset="0"/>
              </a:endParaRPr>
            </a:p>
          </p:txBody>
        </p:sp>
      </p:grpSp>
      <p:sp>
        <p:nvSpPr>
          <p:cNvPr id="38" name="右矢印 37"/>
          <p:cNvSpPr/>
          <p:nvPr/>
        </p:nvSpPr>
        <p:spPr>
          <a:xfrm>
            <a:off x="1718703" y="2168528"/>
            <a:ext cx="801268" cy="24365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01204" y="2733585"/>
            <a:ext cx="3637534" cy="769441"/>
          </a:xfrm>
          <a:prstGeom prst="rect">
            <a:avLst/>
          </a:prstGeom>
        </p:spPr>
        <p:txBody>
          <a:bodyPr wrap="none">
            <a:spAutoFit/>
          </a:bodyPr>
          <a:lstStyle/>
          <a:p>
            <a:r>
              <a:rPr lang="en-US" altLang="ja-JP" sz="1100" dirty="0">
                <a:latin typeface="Meiryo UI" panose="020B0604030504040204" pitchFamily="50" charset="-128"/>
                <a:ea typeface="Meiryo UI" panose="020B0604030504040204" pitchFamily="50" charset="-128"/>
              </a:rPr>
              <a:t>Probiotic/prebiotic supplementation</a:t>
            </a:r>
          </a:p>
          <a:p>
            <a:r>
              <a:rPr lang="en-US" altLang="ja-JP" sz="1100" dirty="0">
                <a:latin typeface="Meiryo UI" panose="020B0604030504040204" pitchFamily="50" charset="-128"/>
                <a:ea typeface="Meiryo UI" panose="020B0604030504040204" pitchFamily="50" charset="-128"/>
              </a:rPr>
              <a:t>Environmental stress (temperature, density)</a:t>
            </a:r>
          </a:p>
          <a:p>
            <a:r>
              <a:rPr lang="en-US" altLang="ja-JP" sz="1100" dirty="0">
                <a:latin typeface="Meiryo UI" panose="020B0604030504040204" pitchFamily="50" charset="-128"/>
                <a:ea typeface="Meiryo UI" panose="020B0604030504040204" pitchFamily="50" charset="-128"/>
              </a:rPr>
              <a:t>Light control (light-dark cycle, light </a:t>
            </a:r>
            <a:r>
              <a:rPr lang="en-US" altLang="ja-JP" sz="1100" dirty="0" smtClean="0">
                <a:latin typeface="Meiryo UI" panose="020B0604030504040204" pitchFamily="50" charset="-128"/>
                <a:ea typeface="Meiryo UI" panose="020B0604030504040204" pitchFamily="50" charset="-128"/>
              </a:rPr>
              <a:t>wavelength</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etc..</a:t>
            </a:r>
          </a:p>
        </p:txBody>
      </p:sp>
      <p:sp>
        <p:nvSpPr>
          <p:cNvPr id="40" name="正方形/長方形 39"/>
          <p:cNvSpPr/>
          <p:nvPr/>
        </p:nvSpPr>
        <p:spPr>
          <a:xfrm>
            <a:off x="637914" y="1477889"/>
            <a:ext cx="3597952" cy="400110"/>
          </a:xfrm>
          <a:prstGeom prst="rect">
            <a:avLst/>
          </a:prstGeom>
        </p:spPr>
        <p:txBody>
          <a:bodyPr wrap="square">
            <a:spAutoFit/>
          </a:bodyPr>
          <a:lstStyle/>
          <a:p>
            <a:pPr>
              <a:lnSpc>
                <a:spcPts val="1200"/>
              </a:lnSpc>
            </a:pPr>
            <a:r>
              <a:rPr lang="en-US" altLang="ja-JP" sz="1100" dirty="0">
                <a:latin typeface="Meiryo UI" panose="020B0604030504040204" pitchFamily="50" charset="-128"/>
                <a:ea typeface="Meiryo UI" panose="020B0604030504040204" pitchFamily="50" charset="-128"/>
              </a:rPr>
              <a:t>Analysis of effects on pig productivity (daily gain, feed efficiency) and meat </a:t>
            </a:r>
            <a:r>
              <a:rPr lang="en-US" altLang="ja-JP" sz="1100" dirty="0" smtClean="0">
                <a:latin typeface="Meiryo UI" panose="020B0604030504040204" pitchFamily="50" charset="-128"/>
                <a:ea typeface="Meiryo UI" panose="020B0604030504040204" pitchFamily="50" charset="-128"/>
              </a:rPr>
              <a:t>quality</a:t>
            </a:r>
            <a:endParaRPr lang="ja-JP" altLang="en-US" sz="1100" dirty="0">
              <a:latin typeface="Meiryo UI" panose="020B0604030504040204" pitchFamily="50" charset="-128"/>
              <a:ea typeface="Meiryo UI" panose="020B0604030504040204" pitchFamily="50" charset="-128"/>
            </a:endParaRPr>
          </a:p>
        </p:txBody>
      </p:sp>
      <p:pic>
        <p:nvPicPr>
          <p:cNvPr id="41" name="図 40"/>
          <p:cNvPicPr>
            <a:picLocks noChangeAspect="1"/>
          </p:cNvPicPr>
          <p:nvPr/>
        </p:nvPicPr>
        <p:blipFill rotWithShape="1">
          <a:blip r:embed="rId9"/>
          <a:srcRect l="7877" t="18899" r="9434"/>
          <a:stretch/>
        </p:blipFill>
        <p:spPr>
          <a:xfrm>
            <a:off x="780594" y="3714580"/>
            <a:ext cx="1528994" cy="1185020"/>
          </a:xfrm>
          <a:prstGeom prst="rect">
            <a:avLst/>
          </a:prstGeom>
          <a:ln>
            <a:solidFill>
              <a:schemeClr val="tx1"/>
            </a:solidFill>
          </a:ln>
        </p:spPr>
      </p:pic>
      <p:pic>
        <p:nvPicPr>
          <p:cNvPr id="42" name="図 41"/>
          <p:cNvPicPr>
            <a:picLocks noChangeAspect="1"/>
          </p:cNvPicPr>
          <p:nvPr/>
        </p:nvPicPr>
        <p:blipFill rotWithShape="1">
          <a:blip r:embed="rId10" cstate="print">
            <a:extLst>
              <a:ext uri="{28A0092B-C50C-407E-A947-70E740481C1C}">
                <a14:useLocalDpi xmlns:a14="http://schemas.microsoft.com/office/drawing/2010/main" val="0"/>
              </a:ext>
            </a:extLst>
          </a:blip>
          <a:srcRect l="5712" r="5192"/>
          <a:stretch/>
        </p:blipFill>
        <p:spPr>
          <a:xfrm>
            <a:off x="2632981" y="3708797"/>
            <a:ext cx="1588521" cy="1189542"/>
          </a:xfrm>
          <a:prstGeom prst="rect">
            <a:avLst/>
          </a:prstGeom>
        </p:spPr>
      </p:pic>
      <p:sp>
        <p:nvSpPr>
          <p:cNvPr id="43" name="正方形/長方形 42"/>
          <p:cNvSpPr/>
          <p:nvPr/>
        </p:nvSpPr>
        <p:spPr>
          <a:xfrm>
            <a:off x="1135253" y="4869160"/>
            <a:ext cx="184731" cy="246221"/>
          </a:xfrm>
          <a:prstGeom prst="rect">
            <a:avLst/>
          </a:prstGeom>
        </p:spPr>
        <p:txBody>
          <a:bodyPr wrap="none">
            <a:spAutoFit/>
          </a:bodyPr>
          <a:lstStyle/>
          <a:p>
            <a:endParaRPr lang="ja-JP" altLang="en-US" sz="1000" dirty="0">
              <a:latin typeface="Meiryo UI" panose="020B0604030504040204" pitchFamily="50" charset="-128"/>
              <a:ea typeface="Meiryo UI" panose="020B0604030504040204" pitchFamily="50" charset="-128"/>
            </a:endParaRPr>
          </a:p>
        </p:txBody>
      </p:sp>
      <p:sp>
        <p:nvSpPr>
          <p:cNvPr id="44" name="正方形/長方形 43"/>
          <p:cNvSpPr/>
          <p:nvPr/>
        </p:nvSpPr>
        <p:spPr>
          <a:xfrm>
            <a:off x="2934869" y="4869160"/>
            <a:ext cx="944489" cy="246221"/>
          </a:xfrm>
          <a:prstGeom prst="rect">
            <a:avLst/>
          </a:prstGeom>
        </p:spPr>
        <p:txBody>
          <a:bodyPr wrap="none">
            <a:spAutoFit/>
          </a:bodyPr>
          <a:lstStyle/>
          <a:p>
            <a:r>
              <a:rPr lang="en-US" altLang="ja-JP" sz="1000" dirty="0" smtClean="0">
                <a:latin typeface="Meiryo UI" panose="020B0604030504040204" pitchFamily="50" charset="-128"/>
                <a:ea typeface="Meiryo UI" panose="020B0604030504040204" pitchFamily="50" charset="-128"/>
              </a:rPr>
              <a:t>Meat quality</a:t>
            </a:r>
            <a:endParaRPr lang="ja-JP" altLang="en-US" sz="1000" dirty="0">
              <a:latin typeface="Meiryo UI" panose="020B0604030504040204" pitchFamily="50" charset="-128"/>
              <a:ea typeface="Meiryo UI" panose="020B0604030504040204" pitchFamily="50" charset="-128"/>
            </a:endParaRPr>
          </a:p>
        </p:txBody>
      </p:sp>
      <p:sp>
        <p:nvSpPr>
          <p:cNvPr id="45" name="角丸四角形 44"/>
          <p:cNvSpPr/>
          <p:nvPr/>
        </p:nvSpPr>
        <p:spPr>
          <a:xfrm>
            <a:off x="591779" y="1460045"/>
            <a:ext cx="3769441" cy="2007373"/>
          </a:xfrm>
          <a:prstGeom prst="roundRect">
            <a:avLst>
              <a:gd name="adj" fmla="val 7290"/>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91779" y="3599585"/>
            <a:ext cx="3769441" cy="2972983"/>
          </a:xfrm>
          <a:prstGeom prst="roundRect">
            <a:avLst>
              <a:gd name="adj" fmla="val 5310"/>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a:off x="2336192" y="3337354"/>
            <a:ext cx="253039" cy="28031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686</TotalTime>
  <Words>488</Words>
  <Application>Microsoft Office PowerPoint</Application>
  <PresentationFormat>画面に合わせる (4:3)</PresentationFormat>
  <Paragraphs>43</Paragraphs>
  <Slides>2</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0</vt:i4>
      </vt:variant>
      <vt:variant>
        <vt:lpstr>スライド タイトル</vt:lpstr>
      </vt:variant>
      <vt:variant>
        <vt:i4>2</vt:i4>
      </vt:variant>
    </vt:vector>
  </HeadingPairs>
  <TitlesOfParts>
    <vt:vector size="9" baseType="lpstr">
      <vt:lpstr>HGPｺﾞｼｯｸM</vt:lpstr>
      <vt:lpstr>Meiryo UI</vt:lpstr>
      <vt:lpstr>ＭＳ Ｐゴシック</vt:lpstr>
      <vt:lpstr>Arial</vt:lpstr>
      <vt:lpstr>Calibri</vt:lpstr>
      <vt:lpstr>Times New Roman</vt:lpstr>
      <vt:lpstr>研究者紹介V３ひな形</vt:lpstr>
      <vt:lpstr>ブタ生産に関する畜産システムの研究 　　　［キーワード：腸内細菌叢，環境ストレス］　　講師　平田　真樹</vt:lpstr>
      <vt:lpstr>Research and development of pig production system                                                Associate Professor　Maki Hirata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fmvdesktop</cp:lastModifiedBy>
  <cp:revision>29</cp:revision>
  <cp:lastPrinted>2020-06-23T02:34:56Z</cp:lastPrinted>
  <dcterms:created xsi:type="dcterms:W3CDTF">2015-04-30T08:53:54Z</dcterms:created>
  <dcterms:modified xsi:type="dcterms:W3CDTF">2020-06-24T00:25:11Z</dcterms:modified>
</cp:coreProperties>
</file>