
<file path=[Content_Types].xml><?xml version="1.0" encoding="utf-8"?>
<Types xmlns="http://schemas.openxmlformats.org/package/2006/content-types">
  <Default Extension="xml" ContentType="application/xml"/>
  <Default Extension="jpeg" ContentType="image/jpeg"/>
  <Default Extension="jpg" ContentType="image/jpeg"/>
  <Default Extension="emf" ContentType="image/x-emf"/>
  <Default Extension="tiff" ContentType="image/tiff"/>
  <Default Extension="rels" ContentType="application/vnd.openxmlformats-package.relationships+xml"/>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63" r:id="rId2"/>
    <p:sldId id="262" r:id="rId3"/>
  </p:sldIdLst>
  <p:sldSz cx="9144000" cy="6858000" type="screen4x3"/>
  <p:notesSz cx="6805613" cy="9939338"/>
  <p:defaultTextStyle>
    <a:defPPr>
      <a:defRPr lang="ja-JP"/>
    </a:defPPr>
    <a:lvl1pPr algn="l" rtl="0" fontAlgn="base">
      <a:spcBef>
        <a:spcPct val="0"/>
      </a:spcBef>
      <a:spcAft>
        <a:spcPct val="0"/>
      </a:spcAft>
      <a:defRPr kumimoji="1"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C1B3"/>
    <a:srgbClr val="FF6600"/>
    <a:srgbClr val="FF8C01"/>
    <a:srgbClr val="000000"/>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384" autoAdjust="0"/>
    <p:restoredTop sz="94783"/>
  </p:normalViewPr>
  <p:slideViewPr>
    <p:cSldViewPr>
      <p:cViewPr>
        <p:scale>
          <a:sx n="130" d="100"/>
          <a:sy n="130" d="100"/>
        </p:scale>
        <p:origin x="144" y="-17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4" Type="http://schemas.openxmlformats.org/officeDocument/2006/relationships/notesMaster" Target="notesMasters/notesMaster1.xml"/><Relationship Id="rId5" Type="http://schemas.openxmlformats.org/officeDocument/2006/relationships/presProps" Target="presProps.xml"/><Relationship Id="rId6" Type="http://schemas.openxmlformats.org/officeDocument/2006/relationships/viewProps" Target="viewProps.xml"/><Relationship Id="rId7" Type="http://schemas.openxmlformats.org/officeDocument/2006/relationships/theme" Target="theme/theme1.xml"/><Relationship Id="rId8"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49575" cy="496888"/>
          </a:xfrm>
          <a:prstGeom prst="rect">
            <a:avLst/>
          </a:prstGeom>
        </p:spPr>
        <p:txBody>
          <a:bodyPr vert="horz" lIns="91440" tIns="45720" rIns="91440" bIns="45720" rtlCol="0"/>
          <a:lstStyle>
            <a:lvl1pPr algn="l" fontAlgn="auto">
              <a:spcBef>
                <a:spcPts val="0"/>
              </a:spcBef>
              <a:spcAft>
                <a:spcPts val="0"/>
              </a:spcAft>
              <a:defRPr sz="1200">
                <a:latin typeface="+mn-lt"/>
                <a:ea typeface="+mn-ea"/>
              </a:defRPr>
            </a:lvl1pPr>
          </a:lstStyle>
          <a:p>
            <a:pPr>
              <a:defRPr/>
            </a:pPr>
            <a:endParaRPr lang="ja-JP" altLang="en-US"/>
          </a:p>
        </p:txBody>
      </p:sp>
      <p:sp>
        <p:nvSpPr>
          <p:cNvPr id="3" name="日付プレースホルダ 2"/>
          <p:cNvSpPr>
            <a:spLocks noGrp="1"/>
          </p:cNvSpPr>
          <p:nvPr>
            <p:ph type="dt" idx="1"/>
          </p:nvPr>
        </p:nvSpPr>
        <p:spPr>
          <a:xfrm>
            <a:off x="3854450" y="0"/>
            <a:ext cx="2949575" cy="496888"/>
          </a:xfrm>
          <a:prstGeom prst="rect">
            <a:avLst/>
          </a:prstGeom>
        </p:spPr>
        <p:txBody>
          <a:bodyPr vert="horz" lIns="91440" tIns="45720" rIns="91440" bIns="45720" rtlCol="0"/>
          <a:lstStyle>
            <a:lvl1pPr algn="r" fontAlgn="auto">
              <a:spcBef>
                <a:spcPts val="0"/>
              </a:spcBef>
              <a:spcAft>
                <a:spcPts val="0"/>
              </a:spcAft>
              <a:defRPr sz="1200" smtClean="0">
                <a:latin typeface="+mn-lt"/>
                <a:ea typeface="+mn-ea"/>
              </a:defRPr>
            </a:lvl1pPr>
          </a:lstStyle>
          <a:p>
            <a:pPr>
              <a:defRPr/>
            </a:pPr>
            <a:fld id="{51BBC46D-FCC0-418C-8029-FC14F7855195}" type="datetimeFigureOut">
              <a:rPr lang="ja-JP" altLang="en-US"/>
              <a:pPr>
                <a:defRPr/>
              </a:pPr>
              <a:t>2019/5/29</a:t>
            </a:fld>
            <a:endParaRPr lang="ja-JP" altLang="en-US"/>
          </a:p>
        </p:txBody>
      </p:sp>
      <p:sp>
        <p:nvSpPr>
          <p:cNvPr id="4" name="スライド イメージ プレースホルダ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40" tIns="45720" rIns="91440" bIns="45720" rtlCol="0" anchor="ctr"/>
          <a:lstStyle/>
          <a:p>
            <a:pPr lvl="0"/>
            <a:endParaRPr lang="ja-JP" altLang="en-US" noProof="0"/>
          </a:p>
        </p:txBody>
      </p:sp>
      <p:sp>
        <p:nvSpPr>
          <p:cNvPr id="5" name="ノート プレースホルダ 4"/>
          <p:cNvSpPr>
            <a:spLocks noGrp="1"/>
          </p:cNvSpPr>
          <p:nvPr>
            <p:ph type="body" sz="quarter" idx="3"/>
          </p:nvPr>
        </p:nvSpPr>
        <p:spPr>
          <a:xfrm>
            <a:off x="681038" y="4721225"/>
            <a:ext cx="5443537" cy="4471988"/>
          </a:xfrm>
          <a:prstGeom prst="rect">
            <a:avLst/>
          </a:prstGeom>
        </p:spPr>
        <p:txBody>
          <a:bodyPr vert="horz" lIns="91440" tIns="45720" rIns="91440" bIns="45720" rtlCol="0">
            <a:normAutofit/>
          </a:bodyPr>
          <a:lstStyle/>
          <a:p>
            <a:pPr lvl="0"/>
            <a:r>
              <a:rPr lang="ja-JP" altLang="en-US" noProof="0" smtClean="0"/>
              <a:t>マスタ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endParaRPr lang="ja-JP" altLang="en-US" noProof="0"/>
          </a:p>
        </p:txBody>
      </p:sp>
      <p:sp>
        <p:nvSpPr>
          <p:cNvPr id="6" name="フッター プレースホルダ 5"/>
          <p:cNvSpPr>
            <a:spLocks noGrp="1"/>
          </p:cNvSpPr>
          <p:nvPr>
            <p:ph type="ftr" sz="quarter" idx="4"/>
          </p:nvPr>
        </p:nvSpPr>
        <p:spPr>
          <a:xfrm>
            <a:off x="0" y="9440863"/>
            <a:ext cx="2949575" cy="496887"/>
          </a:xfrm>
          <a:prstGeom prst="rect">
            <a:avLst/>
          </a:prstGeom>
        </p:spPr>
        <p:txBody>
          <a:bodyPr vert="horz" lIns="91440" tIns="45720" rIns="91440" bIns="45720" rtlCol="0" anchor="b"/>
          <a:lstStyle>
            <a:lvl1pPr algn="l" fontAlgn="auto">
              <a:spcBef>
                <a:spcPts val="0"/>
              </a:spcBef>
              <a:spcAft>
                <a:spcPts val="0"/>
              </a:spcAft>
              <a:defRPr sz="1200">
                <a:latin typeface="+mn-lt"/>
                <a:ea typeface="+mn-ea"/>
              </a:defRPr>
            </a:lvl1pPr>
          </a:lstStyle>
          <a:p>
            <a:pPr>
              <a:defRPr/>
            </a:pPr>
            <a:endParaRPr lang="ja-JP" altLang="en-US"/>
          </a:p>
        </p:txBody>
      </p:sp>
      <p:sp>
        <p:nvSpPr>
          <p:cNvPr id="7" name="スライド番号プレースホルダ 6"/>
          <p:cNvSpPr>
            <a:spLocks noGrp="1"/>
          </p:cNvSpPr>
          <p:nvPr>
            <p:ph type="sldNum" sz="quarter" idx="5"/>
          </p:nvPr>
        </p:nvSpPr>
        <p:spPr>
          <a:xfrm>
            <a:off x="3854450" y="9440863"/>
            <a:ext cx="2949575" cy="496887"/>
          </a:xfrm>
          <a:prstGeom prst="rect">
            <a:avLst/>
          </a:prstGeom>
        </p:spPr>
        <p:txBody>
          <a:bodyPr vert="horz" lIns="91440" tIns="45720" rIns="91440" bIns="45720" rtlCol="0" anchor="b"/>
          <a:lstStyle>
            <a:lvl1pPr algn="r" fontAlgn="auto">
              <a:spcBef>
                <a:spcPts val="0"/>
              </a:spcBef>
              <a:spcAft>
                <a:spcPts val="0"/>
              </a:spcAft>
              <a:defRPr sz="1200" smtClean="0">
                <a:latin typeface="+mn-lt"/>
                <a:ea typeface="+mn-ea"/>
              </a:defRPr>
            </a:lvl1pPr>
          </a:lstStyle>
          <a:p>
            <a:pPr>
              <a:defRPr/>
            </a:pPr>
            <a:fld id="{00199F6B-D319-4930-B01A-8F0007CD256A}" type="slidenum">
              <a:rPr lang="ja-JP" altLang="en-US"/>
              <a:pPr>
                <a:defRPr/>
              </a:pPr>
              <a:t>‹#›</a:t>
            </a:fld>
            <a:endParaRPr lang="ja-JP" altLang="en-US"/>
          </a:p>
        </p:txBody>
      </p:sp>
    </p:spTree>
    <p:extLst>
      <p:ext uri="{BB962C8B-B14F-4D97-AF65-F5344CB8AC3E}">
        <p14:creationId xmlns:p14="http://schemas.microsoft.com/office/powerpoint/2010/main" val="2006844107"/>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mn-lt"/>
        <a:ea typeface="+mn-ea"/>
        <a:cs typeface="+mn-cs"/>
      </a:defRPr>
    </a:lvl1pPr>
    <a:lvl2pPr marL="457200" algn="l" rtl="0" fontAlgn="base">
      <a:spcBef>
        <a:spcPct val="30000"/>
      </a:spcBef>
      <a:spcAft>
        <a:spcPct val="0"/>
      </a:spcAft>
      <a:defRPr kumimoji="1" sz="1200" kern="1200">
        <a:solidFill>
          <a:schemeClr val="tx1"/>
        </a:solidFill>
        <a:latin typeface="+mn-lt"/>
        <a:ea typeface="+mn-ea"/>
        <a:cs typeface="+mn-cs"/>
      </a:defRPr>
    </a:lvl2pPr>
    <a:lvl3pPr marL="914400" algn="l" rtl="0" fontAlgn="base">
      <a:spcBef>
        <a:spcPct val="30000"/>
      </a:spcBef>
      <a:spcAft>
        <a:spcPct val="0"/>
      </a:spcAft>
      <a:defRPr kumimoji="1" sz="1200" kern="1200">
        <a:solidFill>
          <a:schemeClr val="tx1"/>
        </a:solidFill>
        <a:latin typeface="+mn-lt"/>
        <a:ea typeface="+mn-ea"/>
        <a:cs typeface="+mn-cs"/>
      </a:defRPr>
    </a:lvl3pPr>
    <a:lvl4pPr marL="1371600" algn="l" rtl="0" fontAlgn="base">
      <a:spcBef>
        <a:spcPct val="30000"/>
      </a:spcBef>
      <a:spcAft>
        <a:spcPct val="0"/>
      </a:spcAft>
      <a:defRPr kumimoji="1" sz="1200" kern="1200">
        <a:solidFill>
          <a:schemeClr val="tx1"/>
        </a:solidFill>
        <a:latin typeface="+mn-lt"/>
        <a:ea typeface="+mn-ea"/>
        <a:cs typeface="+mn-cs"/>
      </a:defRPr>
    </a:lvl4pPr>
    <a:lvl5pPr marL="1828800" algn="l" rtl="0" fontAlgn="base">
      <a:spcBef>
        <a:spcPct val="30000"/>
      </a:spcBef>
      <a:spcAft>
        <a:spcPct val="0"/>
      </a:spcAft>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スライド イメージ プレースホルダ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ノート プレースホルダ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ja-JP" altLang="en-US" dirty="0" smtClean="0"/>
          </a:p>
        </p:txBody>
      </p:sp>
      <p:sp>
        <p:nvSpPr>
          <p:cNvPr id="7172" name="スライド番号プレースホルダ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kumimoji="1">
                <a:solidFill>
                  <a:schemeClr val="tx1"/>
                </a:solidFill>
                <a:latin typeface="Calibri" pitchFamily="34" charset="0"/>
                <a:ea typeface="ＭＳ Ｐゴシック" charset="-128"/>
              </a:defRPr>
            </a:lvl1pPr>
            <a:lvl2pPr marL="742950" indent="-285750">
              <a:defRPr kumimoji="1">
                <a:solidFill>
                  <a:schemeClr val="tx1"/>
                </a:solidFill>
                <a:latin typeface="Calibri" pitchFamily="34" charset="0"/>
                <a:ea typeface="ＭＳ Ｐゴシック" charset="-128"/>
              </a:defRPr>
            </a:lvl2pPr>
            <a:lvl3pPr marL="1143000" indent="-228600">
              <a:defRPr kumimoji="1">
                <a:solidFill>
                  <a:schemeClr val="tx1"/>
                </a:solidFill>
                <a:latin typeface="Calibri" pitchFamily="34" charset="0"/>
                <a:ea typeface="ＭＳ Ｐゴシック" charset="-128"/>
              </a:defRPr>
            </a:lvl3pPr>
            <a:lvl4pPr marL="1600200" indent="-228600">
              <a:defRPr kumimoji="1">
                <a:solidFill>
                  <a:schemeClr val="tx1"/>
                </a:solidFill>
                <a:latin typeface="Calibri" pitchFamily="34" charset="0"/>
                <a:ea typeface="ＭＳ Ｐゴシック" charset="-128"/>
              </a:defRPr>
            </a:lvl4pPr>
            <a:lvl5pPr marL="2057400" indent="-228600">
              <a:defRPr kumimoji="1">
                <a:solidFill>
                  <a:schemeClr val="tx1"/>
                </a:solidFill>
                <a:latin typeface="Calibri" pitchFamily="34" charset="0"/>
                <a:ea typeface="ＭＳ Ｐゴシック" charset="-128"/>
              </a:defRPr>
            </a:lvl5pPr>
            <a:lvl6pPr marL="2514600" indent="-228600" fontAlgn="base">
              <a:spcBef>
                <a:spcPct val="0"/>
              </a:spcBef>
              <a:spcAft>
                <a:spcPct val="0"/>
              </a:spcAft>
              <a:defRPr kumimoji="1">
                <a:solidFill>
                  <a:schemeClr val="tx1"/>
                </a:solidFill>
                <a:latin typeface="Calibri" pitchFamily="34" charset="0"/>
                <a:ea typeface="ＭＳ Ｐゴシック" charset="-128"/>
              </a:defRPr>
            </a:lvl6pPr>
            <a:lvl7pPr marL="2971800" indent="-228600" fontAlgn="base">
              <a:spcBef>
                <a:spcPct val="0"/>
              </a:spcBef>
              <a:spcAft>
                <a:spcPct val="0"/>
              </a:spcAft>
              <a:defRPr kumimoji="1">
                <a:solidFill>
                  <a:schemeClr val="tx1"/>
                </a:solidFill>
                <a:latin typeface="Calibri" pitchFamily="34" charset="0"/>
                <a:ea typeface="ＭＳ Ｐゴシック" charset="-128"/>
              </a:defRPr>
            </a:lvl7pPr>
            <a:lvl8pPr marL="3429000" indent="-228600" fontAlgn="base">
              <a:spcBef>
                <a:spcPct val="0"/>
              </a:spcBef>
              <a:spcAft>
                <a:spcPct val="0"/>
              </a:spcAft>
              <a:defRPr kumimoji="1">
                <a:solidFill>
                  <a:schemeClr val="tx1"/>
                </a:solidFill>
                <a:latin typeface="Calibri" pitchFamily="34" charset="0"/>
                <a:ea typeface="ＭＳ Ｐゴシック" charset="-128"/>
              </a:defRPr>
            </a:lvl8pPr>
            <a:lvl9pPr marL="3886200" indent="-228600" fontAlgn="base">
              <a:spcBef>
                <a:spcPct val="0"/>
              </a:spcBef>
              <a:spcAft>
                <a:spcPct val="0"/>
              </a:spcAft>
              <a:defRPr kumimoji="1">
                <a:solidFill>
                  <a:schemeClr val="tx1"/>
                </a:solidFill>
                <a:latin typeface="Calibri" pitchFamily="34" charset="0"/>
                <a:ea typeface="ＭＳ Ｐゴシック" charset="-128"/>
              </a:defRPr>
            </a:lvl9pPr>
          </a:lstStyle>
          <a:p>
            <a:pPr fontAlgn="base">
              <a:spcBef>
                <a:spcPct val="0"/>
              </a:spcBef>
              <a:spcAft>
                <a:spcPct val="0"/>
              </a:spcAft>
            </a:pPr>
            <a:fld id="{6D7AE0B6-D9CB-4FEB-89EA-3BEDEF6B7FE3}" type="slidenum">
              <a:rPr lang="ja-JP" altLang="en-US"/>
              <a:pPr fontAlgn="base">
                <a:spcBef>
                  <a:spcPct val="0"/>
                </a:spcBef>
                <a:spcAft>
                  <a:spcPct val="0"/>
                </a:spcAft>
              </a:pPr>
              <a:t>1</a:t>
            </a:fld>
            <a:endParaRPr lang="ja-JP" altLang="en-US"/>
          </a:p>
        </p:txBody>
      </p:sp>
    </p:spTree>
    <p:extLst>
      <p:ext uri="{BB962C8B-B14F-4D97-AF65-F5344CB8AC3E}">
        <p14:creationId xmlns:p14="http://schemas.microsoft.com/office/powerpoint/2010/main" val="8885327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スライド イメージ プレースホルダ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7" name="ノート プレースホルダ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ja-JP" altLang="en-US" smtClean="0"/>
          </a:p>
        </p:txBody>
      </p:sp>
      <p:sp>
        <p:nvSpPr>
          <p:cNvPr id="6148" name="スライド番号プレースホルダ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kumimoji="1">
                <a:solidFill>
                  <a:schemeClr val="tx1"/>
                </a:solidFill>
                <a:latin typeface="Calibri" pitchFamily="34" charset="0"/>
                <a:ea typeface="ＭＳ Ｐゴシック" charset="-128"/>
              </a:defRPr>
            </a:lvl1pPr>
            <a:lvl2pPr marL="742950" indent="-285750">
              <a:defRPr kumimoji="1">
                <a:solidFill>
                  <a:schemeClr val="tx1"/>
                </a:solidFill>
                <a:latin typeface="Calibri" pitchFamily="34" charset="0"/>
                <a:ea typeface="ＭＳ Ｐゴシック" charset="-128"/>
              </a:defRPr>
            </a:lvl2pPr>
            <a:lvl3pPr marL="1143000" indent="-228600">
              <a:defRPr kumimoji="1">
                <a:solidFill>
                  <a:schemeClr val="tx1"/>
                </a:solidFill>
                <a:latin typeface="Calibri" pitchFamily="34" charset="0"/>
                <a:ea typeface="ＭＳ Ｐゴシック" charset="-128"/>
              </a:defRPr>
            </a:lvl3pPr>
            <a:lvl4pPr marL="1600200" indent="-228600">
              <a:defRPr kumimoji="1">
                <a:solidFill>
                  <a:schemeClr val="tx1"/>
                </a:solidFill>
                <a:latin typeface="Calibri" pitchFamily="34" charset="0"/>
                <a:ea typeface="ＭＳ Ｐゴシック" charset="-128"/>
              </a:defRPr>
            </a:lvl4pPr>
            <a:lvl5pPr marL="2057400" indent="-228600">
              <a:defRPr kumimoji="1">
                <a:solidFill>
                  <a:schemeClr val="tx1"/>
                </a:solidFill>
                <a:latin typeface="Calibri" pitchFamily="34" charset="0"/>
                <a:ea typeface="ＭＳ Ｐゴシック" charset="-128"/>
              </a:defRPr>
            </a:lvl5pPr>
            <a:lvl6pPr marL="2514600" indent="-228600" fontAlgn="base">
              <a:spcBef>
                <a:spcPct val="0"/>
              </a:spcBef>
              <a:spcAft>
                <a:spcPct val="0"/>
              </a:spcAft>
              <a:defRPr kumimoji="1">
                <a:solidFill>
                  <a:schemeClr val="tx1"/>
                </a:solidFill>
                <a:latin typeface="Calibri" pitchFamily="34" charset="0"/>
                <a:ea typeface="ＭＳ Ｐゴシック" charset="-128"/>
              </a:defRPr>
            </a:lvl6pPr>
            <a:lvl7pPr marL="2971800" indent="-228600" fontAlgn="base">
              <a:spcBef>
                <a:spcPct val="0"/>
              </a:spcBef>
              <a:spcAft>
                <a:spcPct val="0"/>
              </a:spcAft>
              <a:defRPr kumimoji="1">
                <a:solidFill>
                  <a:schemeClr val="tx1"/>
                </a:solidFill>
                <a:latin typeface="Calibri" pitchFamily="34" charset="0"/>
                <a:ea typeface="ＭＳ Ｐゴシック" charset="-128"/>
              </a:defRPr>
            </a:lvl7pPr>
            <a:lvl8pPr marL="3429000" indent="-228600" fontAlgn="base">
              <a:spcBef>
                <a:spcPct val="0"/>
              </a:spcBef>
              <a:spcAft>
                <a:spcPct val="0"/>
              </a:spcAft>
              <a:defRPr kumimoji="1">
                <a:solidFill>
                  <a:schemeClr val="tx1"/>
                </a:solidFill>
                <a:latin typeface="Calibri" pitchFamily="34" charset="0"/>
                <a:ea typeface="ＭＳ Ｐゴシック" charset="-128"/>
              </a:defRPr>
            </a:lvl8pPr>
            <a:lvl9pPr marL="3886200" indent="-228600" fontAlgn="base">
              <a:spcBef>
                <a:spcPct val="0"/>
              </a:spcBef>
              <a:spcAft>
                <a:spcPct val="0"/>
              </a:spcAft>
              <a:defRPr kumimoji="1">
                <a:solidFill>
                  <a:schemeClr val="tx1"/>
                </a:solidFill>
                <a:latin typeface="Calibri" pitchFamily="34" charset="0"/>
                <a:ea typeface="ＭＳ Ｐゴシック" charset="-128"/>
              </a:defRPr>
            </a:lvl9pPr>
          </a:lstStyle>
          <a:p>
            <a:pPr fontAlgn="base">
              <a:spcBef>
                <a:spcPct val="0"/>
              </a:spcBef>
              <a:spcAft>
                <a:spcPct val="0"/>
              </a:spcAft>
            </a:pPr>
            <a:fld id="{4C342A47-B8EB-40F6-B7E3-8C7EEBB800CB}" type="slidenum">
              <a:rPr lang="ja-JP" altLang="en-US"/>
              <a:pPr fontAlgn="base">
                <a:spcBef>
                  <a:spcPct val="0"/>
                </a:spcBef>
                <a:spcAft>
                  <a:spcPct val="0"/>
                </a:spcAft>
              </a:pPr>
              <a:t>2</a:t>
            </a:fld>
            <a:endParaRPr lang="ja-JP" altLang="en-US"/>
          </a:p>
        </p:txBody>
      </p:sp>
    </p:spTree>
    <p:extLst>
      <p:ext uri="{BB962C8B-B14F-4D97-AF65-F5344CB8AC3E}">
        <p14:creationId xmlns:p14="http://schemas.microsoft.com/office/powerpoint/2010/main" val="21159131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マスター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smtClean="0"/>
              <a:t>マスター サブタイトルの書式設定</a:t>
            </a:r>
            <a:endParaRPr lang="ja-JP" altLang="en-US"/>
          </a:p>
        </p:txBody>
      </p:sp>
      <p:sp>
        <p:nvSpPr>
          <p:cNvPr id="4" name="日付プレースホルダー 3"/>
          <p:cNvSpPr>
            <a:spLocks noGrp="1"/>
          </p:cNvSpPr>
          <p:nvPr>
            <p:ph type="dt" sz="half" idx="10"/>
          </p:nvPr>
        </p:nvSpPr>
        <p:spPr/>
        <p:txBody>
          <a:bodyPr/>
          <a:lstStyle>
            <a:lvl1pPr>
              <a:defRPr/>
            </a:lvl1pPr>
          </a:lstStyle>
          <a:p>
            <a:pPr>
              <a:defRPr/>
            </a:pPr>
            <a:fld id="{D2A22A8A-F239-49BC-AE57-A5BE5F409702}" type="datetimeFigureOut">
              <a:rPr lang="ja-JP" altLang="en-US"/>
              <a:pPr>
                <a:defRPr/>
              </a:pPr>
              <a:t>2019/5/29</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80572185-1E72-46A4-960C-345B5E65BDC2}" type="slidenum">
              <a:rPr lang="ja-JP" altLang="en-US"/>
              <a:pPr>
                <a:defRPr/>
              </a:pPr>
              <a:t>‹#›</a:t>
            </a:fld>
            <a:endParaRPr lang="ja-JP" altLang="en-US"/>
          </a:p>
        </p:txBody>
      </p:sp>
    </p:spTree>
    <p:extLst>
      <p:ext uri="{BB962C8B-B14F-4D97-AF65-F5344CB8AC3E}">
        <p14:creationId xmlns:p14="http://schemas.microsoft.com/office/powerpoint/2010/main" val="3526592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a:defRPr/>
            </a:lvl1pPr>
          </a:lstStyle>
          <a:p>
            <a:pPr>
              <a:defRPr/>
            </a:pPr>
            <a:fld id="{4D42D9E5-097D-426B-8D1C-730AE3068A4F}" type="datetimeFigureOut">
              <a:rPr lang="ja-JP" altLang="en-US"/>
              <a:pPr>
                <a:defRPr/>
              </a:pPr>
              <a:t>2019/5/29</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FF1F4939-704F-49B6-A037-E1FA2301EEB6}" type="slidenum">
              <a:rPr lang="ja-JP" altLang="en-US"/>
              <a:pPr>
                <a:defRPr/>
              </a:pPr>
              <a:t>‹#›</a:t>
            </a:fld>
            <a:endParaRPr lang="ja-JP" altLang="en-US"/>
          </a:p>
        </p:txBody>
      </p:sp>
    </p:spTree>
    <p:extLst>
      <p:ext uri="{BB962C8B-B14F-4D97-AF65-F5344CB8AC3E}">
        <p14:creationId xmlns:p14="http://schemas.microsoft.com/office/powerpoint/2010/main" val="42887906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a:defRPr/>
            </a:lvl1pPr>
          </a:lstStyle>
          <a:p>
            <a:pPr>
              <a:defRPr/>
            </a:pPr>
            <a:fld id="{37E611E3-D618-4BA1-BD17-913E26288300}" type="datetimeFigureOut">
              <a:rPr lang="ja-JP" altLang="en-US"/>
              <a:pPr>
                <a:defRPr/>
              </a:pPr>
              <a:t>2019/5/29</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BB6B6FFF-93B9-4598-9AF1-2BB910CE3BE5}" type="slidenum">
              <a:rPr lang="ja-JP" altLang="en-US"/>
              <a:pPr>
                <a:defRPr/>
              </a:pPr>
              <a:t>‹#›</a:t>
            </a:fld>
            <a:endParaRPr lang="ja-JP" altLang="en-US"/>
          </a:p>
        </p:txBody>
      </p:sp>
    </p:spTree>
    <p:extLst>
      <p:ext uri="{BB962C8B-B14F-4D97-AF65-F5344CB8AC3E}">
        <p14:creationId xmlns:p14="http://schemas.microsoft.com/office/powerpoint/2010/main" val="29421647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a:defRPr/>
            </a:lvl1pPr>
          </a:lstStyle>
          <a:p>
            <a:pPr>
              <a:defRPr/>
            </a:pPr>
            <a:fld id="{BBB50428-06FC-489D-889D-231DDEBF1F53}" type="datetimeFigureOut">
              <a:rPr lang="ja-JP" altLang="en-US"/>
              <a:pPr>
                <a:defRPr/>
              </a:pPr>
              <a:t>2019/5/29</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196DED34-499C-40A0-A4B6-669CAC1AB8FD}" type="slidenum">
              <a:rPr lang="ja-JP" altLang="en-US"/>
              <a:pPr>
                <a:defRPr/>
              </a:pPr>
              <a:t>‹#›</a:t>
            </a:fld>
            <a:endParaRPr lang="ja-JP" altLang="en-US"/>
          </a:p>
        </p:txBody>
      </p:sp>
    </p:spTree>
    <p:extLst>
      <p:ext uri="{BB962C8B-B14F-4D97-AF65-F5344CB8AC3E}">
        <p14:creationId xmlns:p14="http://schemas.microsoft.com/office/powerpoint/2010/main" val="36064007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日付プレースホルダー 3"/>
          <p:cNvSpPr>
            <a:spLocks noGrp="1"/>
          </p:cNvSpPr>
          <p:nvPr>
            <p:ph type="dt" sz="half" idx="10"/>
          </p:nvPr>
        </p:nvSpPr>
        <p:spPr/>
        <p:txBody>
          <a:bodyPr/>
          <a:lstStyle>
            <a:lvl1pPr>
              <a:defRPr/>
            </a:lvl1pPr>
          </a:lstStyle>
          <a:p>
            <a:pPr>
              <a:defRPr/>
            </a:pPr>
            <a:fld id="{DC8AFB87-CAE4-470C-AB98-044EC02DE043}" type="datetimeFigureOut">
              <a:rPr lang="ja-JP" altLang="en-US"/>
              <a:pPr>
                <a:defRPr/>
              </a:pPr>
              <a:t>2019/5/29</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3CC9C6E3-F5B7-43A7-912F-D984B0BB62C6}" type="slidenum">
              <a:rPr lang="ja-JP" altLang="en-US"/>
              <a:pPr>
                <a:defRPr/>
              </a:pPr>
              <a:t>‹#›</a:t>
            </a:fld>
            <a:endParaRPr lang="ja-JP" altLang="en-US"/>
          </a:p>
        </p:txBody>
      </p:sp>
    </p:spTree>
    <p:extLst>
      <p:ext uri="{BB962C8B-B14F-4D97-AF65-F5344CB8AC3E}">
        <p14:creationId xmlns:p14="http://schemas.microsoft.com/office/powerpoint/2010/main" val="33270530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67544" y="274638"/>
            <a:ext cx="8208912" cy="850106"/>
          </a:xfrm>
          <a:gradFill flip="none" rotWithShape="1">
            <a:gsLst>
              <a:gs pos="0">
                <a:srgbClr val="FF6600">
                  <a:tint val="66000"/>
                  <a:satMod val="160000"/>
                </a:srgbClr>
              </a:gs>
              <a:gs pos="50000">
                <a:srgbClr val="FF6600">
                  <a:tint val="44500"/>
                  <a:satMod val="160000"/>
                </a:srgbClr>
              </a:gs>
              <a:gs pos="100000">
                <a:srgbClr val="FF6600">
                  <a:tint val="23500"/>
                  <a:satMod val="160000"/>
                </a:srgbClr>
              </a:gs>
            </a:gsLst>
            <a:lin ang="0" scaled="1"/>
            <a:tileRect/>
          </a:gradFill>
          <a:ln w="9525">
            <a:solidFill>
              <a:schemeClr val="tx1"/>
            </a:solidFill>
          </a:ln>
          <a:effectLst>
            <a:outerShdw blurRad="50800" dist="38100" dir="2700000" algn="tl" rotWithShape="0">
              <a:prstClr val="black">
                <a:alpha val="40000"/>
              </a:prstClr>
            </a:outerShdw>
          </a:effectLst>
        </p:spPr>
        <p:txBody>
          <a:bodyPr>
            <a:normAutofit/>
          </a:bodyPr>
          <a:lstStyle>
            <a:lvl1pPr algn="ctr">
              <a:defRPr sz="2400">
                <a:ln>
                  <a:solidFill>
                    <a:schemeClr val="tx1"/>
                  </a:solidFill>
                </a:ln>
              </a:defRPr>
            </a:lvl1pPr>
          </a:lstStyle>
          <a:p>
            <a:r>
              <a:rPr lang="ja-JP" altLang="en-US" smtClean="0"/>
              <a:t>マスター タイトルの書式設定</a:t>
            </a:r>
            <a:endParaRPr lang="ja-JP" altLang="en-US" dirty="0"/>
          </a:p>
        </p:txBody>
      </p:sp>
      <p:sp>
        <p:nvSpPr>
          <p:cNvPr id="3" name="コンテンツ プレースホルダー 2"/>
          <p:cNvSpPr>
            <a:spLocks noGrp="1"/>
          </p:cNvSpPr>
          <p:nvPr>
            <p:ph sz="half" idx="1"/>
          </p:nvPr>
        </p:nvSpPr>
        <p:spPr>
          <a:xfrm>
            <a:off x="457200" y="1196752"/>
            <a:ext cx="4038600" cy="5400600"/>
          </a:xfrm>
          <a:ln>
            <a:solidFill>
              <a:schemeClr val="tx1"/>
            </a:solidFill>
          </a:ln>
        </p:spPr>
        <p:txBody>
          <a:bodyPr>
            <a:normAutofit/>
          </a:bodyPr>
          <a:lstStyle>
            <a:lvl1pPr marL="0" indent="0" algn="just">
              <a:buNone/>
              <a:defRPr sz="1800"/>
            </a:lvl1pPr>
            <a:lvl2pPr marL="457200" indent="0" algn="just">
              <a:buNone/>
              <a:defRPr sz="1600"/>
            </a:lvl2pPr>
            <a:lvl3pPr marL="914400" indent="0" algn="just">
              <a:buNone/>
              <a:defRPr sz="1400"/>
            </a:lvl3pPr>
            <a:lvl4pPr marL="1371600" indent="0" algn="just">
              <a:buNone/>
              <a:defRPr sz="1200"/>
            </a:lvl4pPr>
            <a:lvl5pPr marL="1828800" indent="0" algn="just">
              <a:buNone/>
              <a:defRPr sz="1200"/>
            </a:lvl5pPr>
            <a:lvl6pPr>
              <a:defRPr sz="1800"/>
            </a:lvl6pPr>
            <a:lvl7pPr>
              <a:defRPr sz="1800"/>
            </a:lvl7pPr>
            <a:lvl8pPr>
              <a:defRPr sz="1800"/>
            </a:lvl8pPr>
            <a:lvl9pPr>
              <a:defRPr sz="1800"/>
            </a:lvl9pPr>
          </a:lstStyle>
          <a:p>
            <a:pPr lvl="0"/>
            <a:r>
              <a:rPr lang="ja-JP" altLang="en-US" smtClean="0"/>
              <a:t>マスター テキストの書式設定</a:t>
            </a:r>
          </a:p>
        </p:txBody>
      </p:sp>
      <p:sp>
        <p:nvSpPr>
          <p:cNvPr id="4" name="コンテンツ プレースホルダー 3"/>
          <p:cNvSpPr>
            <a:spLocks noGrp="1"/>
          </p:cNvSpPr>
          <p:nvPr>
            <p:ph sz="half" idx="2"/>
          </p:nvPr>
        </p:nvSpPr>
        <p:spPr>
          <a:xfrm>
            <a:off x="4648200" y="1196752"/>
            <a:ext cx="4038600" cy="3816424"/>
          </a:xfrm>
          <a:ln>
            <a:solidFill>
              <a:schemeClr val="tx1"/>
            </a:solidFill>
          </a:ln>
        </p:spPr>
        <p:txBody>
          <a:bodyPr>
            <a:normAutofit/>
          </a:bodyPr>
          <a:lstStyle>
            <a:lvl1pPr marL="0" indent="0" algn="just">
              <a:buNone/>
              <a:defRPr sz="1200"/>
            </a:lvl1pPr>
            <a:lvl2pPr marL="457200" indent="0" algn="just">
              <a:buNone/>
              <a:defRPr sz="1600"/>
            </a:lvl2pPr>
            <a:lvl3pPr marL="914400" indent="0" algn="just">
              <a:buNone/>
              <a:defRPr sz="1400"/>
            </a:lvl3pPr>
            <a:lvl4pPr marL="1371600" indent="0" algn="just">
              <a:buNone/>
              <a:defRPr sz="1200"/>
            </a:lvl4pPr>
            <a:lvl5pPr marL="1828800" indent="0" algn="just">
              <a:buNone/>
              <a:defRPr sz="1200"/>
            </a:lvl5pPr>
            <a:lvl6pPr>
              <a:defRPr sz="1800"/>
            </a:lvl6pPr>
            <a:lvl7pPr>
              <a:defRPr sz="1800"/>
            </a:lvl7pPr>
            <a:lvl8pPr>
              <a:defRPr sz="1800"/>
            </a:lvl8pPr>
            <a:lvl9pPr>
              <a:defRPr sz="1800"/>
            </a:lvl9pPr>
          </a:lstStyle>
          <a:p>
            <a:pPr lvl="0"/>
            <a:r>
              <a:rPr lang="ja-JP" altLang="en-US" smtClean="0"/>
              <a:t>マスター テキストの書式設定</a:t>
            </a:r>
          </a:p>
        </p:txBody>
      </p:sp>
      <p:sp>
        <p:nvSpPr>
          <p:cNvPr id="8" name="コンテンツ プレースホルダー 3"/>
          <p:cNvSpPr>
            <a:spLocks noGrp="1"/>
          </p:cNvSpPr>
          <p:nvPr>
            <p:ph sz="half" idx="10"/>
          </p:nvPr>
        </p:nvSpPr>
        <p:spPr>
          <a:xfrm>
            <a:off x="4644008" y="5157192"/>
            <a:ext cx="4038600" cy="1440160"/>
          </a:xfrm>
          <a:ln>
            <a:solidFill>
              <a:schemeClr val="tx1"/>
            </a:solidFill>
          </a:ln>
        </p:spPr>
        <p:txBody>
          <a:bodyPr>
            <a:normAutofit/>
          </a:bodyPr>
          <a:lstStyle>
            <a:lvl1pPr marL="0" indent="0" algn="just">
              <a:buNone/>
              <a:defRPr sz="16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ltLang="ja-JP" dirty="0" smtClean="0"/>
          </a:p>
        </p:txBody>
      </p:sp>
    </p:spTree>
    <p:extLst>
      <p:ext uri="{BB962C8B-B14F-4D97-AF65-F5344CB8AC3E}">
        <p14:creationId xmlns:p14="http://schemas.microsoft.com/office/powerpoint/2010/main" val="27402257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日付プレースホルダー 3"/>
          <p:cNvSpPr>
            <a:spLocks noGrp="1"/>
          </p:cNvSpPr>
          <p:nvPr>
            <p:ph type="dt" sz="half" idx="10"/>
          </p:nvPr>
        </p:nvSpPr>
        <p:spPr/>
        <p:txBody>
          <a:bodyPr/>
          <a:lstStyle>
            <a:lvl1pPr>
              <a:defRPr/>
            </a:lvl1pPr>
          </a:lstStyle>
          <a:p>
            <a:pPr>
              <a:defRPr/>
            </a:pPr>
            <a:fld id="{41FC2273-727C-4632-84AC-41AD4A4D168F}" type="datetimeFigureOut">
              <a:rPr lang="ja-JP" altLang="en-US"/>
              <a:pPr>
                <a:defRPr/>
              </a:pPr>
              <a:t>2019/5/29</a:t>
            </a:fld>
            <a:endParaRPr lang="ja-JP" altLang="en-US"/>
          </a:p>
        </p:txBody>
      </p:sp>
      <p:sp>
        <p:nvSpPr>
          <p:cNvPr id="8"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9" name="スライド番号プレースホルダー 5"/>
          <p:cNvSpPr>
            <a:spLocks noGrp="1"/>
          </p:cNvSpPr>
          <p:nvPr>
            <p:ph type="sldNum" sz="quarter" idx="12"/>
          </p:nvPr>
        </p:nvSpPr>
        <p:spPr/>
        <p:txBody>
          <a:bodyPr/>
          <a:lstStyle>
            <a:lvl1pPr>
              <a:defRPr/>
            </a:lvl1pPr>
          </a:lstStyle>
          <a:p>
            <a:pPr>
              <a:defRPr/>
            </a:pPr>
            <a:fld id="{886B8DA0-0B5A-41BB-BD43-299A309CD659}" type="slidenum">
              <a:rPr lang="ja-JP" altLang="en-US"/>
              <a:pPr>
                <a:defRPr/>
              </a:pPr>
              <a:t>‹#›</a:t>
            </a:fld>
            <a:endParaRPr lang="ja-JP" altLang="en-US"/>
          </a:p>
        </p:txBody>
      </p:sp>
    </p:spTree>
    <p:extLst>
      <p:ext uri="{BB962C8B-B14F-4D97-AF65-F5344CB8AC3E}">
        <p14:creationId xmlns:p14="http://schemas.microsoft.com/office/powerpoint/2010/main" val="27972081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日付プレースホルダー 3"/>
          <p:cNvSpPr>
            <a:spLocks noGrp="1"/>
          </p:cNvSpPr>
          <p:nvPr>
            <p:ph type="dt" sz="half" idx="10"/>
          </p:nvPr>
        </p:nvSpPr>
        <p:spPr/>
        <p:txBody>
          <a:bodyPr/>
          <a:lstStyle>
            <a:lvl1pPr>
              <a:defRPr/>
            </a:lvl1pPr>
          </a:lstStyle>
          <a:p>
            <a:pPr>
              <a:defRPr/>
            </a:pPr>
            <a:fld id="{CDD5CCED-61FF-47A5-8C4B-D693AF39B512}" type="datetimeFigureOut">
              <a:rPr lang="ja-JP" altLang="en-US"/>
              <a:pPr>
                <a:defRPr/>
              </a:pPr>
              <a:t>2019/5/29</a:t>
            </a:fld>
            <a:endParaRPr lang="ja-JP" altLang="en-US"/>
          </a:p>
        </p:txBody>
      </p:sp>
      <p:sp>
        <p:nvSpPr>
          <p:cNvPr id="4"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5" name="スライド番号プレースホルダー 5"/>
          <p:cNvSpPr>
            <a:spLocks noGrp="1"/>
          </p:cNvSpPr>
          <p:nvPr>
            <p:ph type="sldNum" sz="quarter" idx="12"/>
          </p:nvPr>
        </p:nvSpPr>
        <p:spPr/>
        <p:txBody>
          <a:bodyPr/>
          <a:lstStyle>
            <a:lvl1pPr>
              <a:defRPr/>
            </a:lvl1pPr>
          </a:lstStyle>
          <a:p>
            <a:pPr>
              <a:defRPr/>
            </a:pPr>
            <a:fld id="{892654B2-EDAD-4A1F-B24B-02719E08A958}" type="slidenum">
              <a:rPr lang="ja-JP" altLang="en-US"/>
              <a:pPr>
                <a:defRPr/>
              </a:pPr>
              <a:t>‹#›</a:t>
            </a:fld>
            <a:endParaRPr lang="ja-JP" altLang="en-US"/>
          </a:p>
        </p:txBody>
      </p:sp>
    </p:spTree>
    <p:extLst>
      <p:ext uri="{BB962C8B-B14F-4D97-AF65-F5344CB8AC3E}">
        <p14:creationId xmlns:p14="http://schemas.microsoft.com/office/powerpoint/2010/main" val="5329169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3"/>
          <p:cNvSpPr>
            <a:spLocks noGrp="1"/>
          </p:cNvSpPr>
          <p:nvPr>
            <p:ph type="dt" sz="half" idx="10"/>
          </p:nvPr>
        </p:nvSpPr>
        <p:spPr/>
        <p:txBody>
          <a:bodyPr/>
          <a:lstStyle>
            <a:lvl1pPr>
              <a:defRPr/>
            </a:lvl1pPr>
          </a:lstStyle>
          <a:p>
            <a:pPr>
              <a:defRPr/>
            </a:pPr>
            <a:fld id="{16232AA8-5401-4682-88D5-DE56C12B821A}" type="datetimeFigureOut">
              <a:rPr lang="ja-JP" altLang="en-US"/>
              <a:pPr>
                <a:defRPr/>
              </a:pPr>
              <a:t>2019/5/29</a:t>
            </a:fld>
            <a:endParaRPr lang="ja-JP" altLang="en-US"/>
          </a:p>
        </p:txBody>
      </p:sp>
      <p:sp>
        <p:nvSpPr>
          <p:cNvPr id="3"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4" name="スライド番号プレースホルダー 5"/>
          <p:cNvSpPr>
            <a:spLocks noGrp="1"/>
          </p:cNvSpPr>
          <p:nvPr>
            <p:ph type="sldNum" sz="quarter" idx="12"/>
          </p:nvPr>
        </p:nvSpPr>
        <p:spPr/>
        <p:txBody>
          <a:bodyPr/>
          <a:lstStyle>
            <a:lvl1pPr>
              <a:defRPr/>
            </a:lvl1pPr>
          </a:lstStyle>
          <a:p>
            <a:pPr>
              <a:defRPr/>
            </a:pPr>
            <a:fld id="{5BDF2CC7-1F89-4125-90A2-1747F224E5A1}" type="slidenum">
              <a:rPr lang="ja-JP" altLang="en-US"/>
              <a:pPr>
                <a:defRPr/>
              </a:pPr>
              <a:t>‹#›</a:t>
            </a:fld>
            <a:endParaRPr lang="ja-JP" altLang="en-US"/>
          </a:p>
        </p:txBody>
      </p:sp>
    </p:spTree>
    <p:extLst>
      <p:ext uri="{BB962C8B-B14F-4D97-AF65-F5344CB8AC3E}">
        <p14:creationId xmlns:p14="http://schemas.microsoft.com/office/powerpoint/2010/main" val="32487800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日付プレースホルダー 3"/>
          <p:cNvSpPr>
            <a:spLocks noGrp="1"/>
          </p:cNvSpPr>
          <p:nvPr>
            <p:ph type="dt" sz="half" idx="10"/>
          </p:nvPr>
        </p:nvSpPr>
        <p:spPr/>
        <p:txBody>
          <a:bodyPr/>
          <a:lstStyle>
            <a:lvl1pPr>
              <a:defRPr/>
            </a:lvl1pPr>
          </a:lstStyle>
          <a:p>
            <a:pPr>
              <a:defRPr/>
            </a:pPr>
            <a:fld id="{41E7926D-D477-4FE9-B069-8522D50248FB}" type="datetimeFigureOut">
              <a:rPr lang="ja-JP" altLang="en-US"/>
              <a:pPr>
                <a:defRPr/>
              </a:pPr>
              <a:t>2019/5/29</a:t>
            </a:fld>
            <a:endParaRPr lang="ja-JP" altLang="en-US"/>
          </a:p>
        </p:txBody>
      </p:sp>
      <p:sp>
        <p:nvSpPr>
          <p:cNvPr id="6"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ー 5"/>
          <p:cNvSpPr>
            <a:spLocks noGrp="1"/>
          </p:cNvSpPr>
          <p:nvPr>
            <p:ph type="sldNum" sz="quarter" idx="12"/>
          </p:nvPr>
        </p:nvSpPr>
        <p:spPr/>
        <p:txBody>
          <a:bodyPr/>
          <a:lstStyle>
            <a:lvl1pPr>
              <a:defRPr/>
            </a:lvl1pPr>
          </a:lstStyle>
          <a:p>
            <a:pPr>
              <a:defRPr/>
            </a:pPr>
            <a:fld id="{D689C5B7-5031-4F50-97DF-5723DF857BCF}" type="slidenum">
              <a:rPr lang="ja-JP" altLang="en-US"/>
              <a:pPr>
                <a:defRPr/>
              </a:pPr>
              <a:t>‹#›</a:t>
            </a:fld>
            <a:endParaRPr lang="ja-JP" altLang="en-US"/>
          </a:p>
        </p:txBody>
      </p:sp>
    </p:spTree>
    <p:extLst>
      <p:ext uri="{BB962C8B-B14F-4D97-AF65-F5344CB8AC3E}">
        <p14:creationId xmlns:p14="http://schemas.microsoft.com/office/powerpoint/2010/main" val="10894069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マスター タイトルの書式設定</a:t>
            </a:r>
            <a:endParaRPr lang="ja-JP" altLang="en-US"/>
          </a:p>
        </p:txBody>
      </p:sp>
      <p:sp>
        <p:nvSpPr>
          <p:cNvPr id="3" name="図プレースホルダー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ja-JP" altLang="en-US" noProof="0" smtClean="0"/>
              <a:t>アイコンをクリックして図を追加</a:t>
            </a:r>
            <a:endParaRPr lang="ja-JP" altLang="en-US" noProof="0"/>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日付プレースホルダー 3"/>
          <p:cNvSpPr>
            <a:spLocks noGrp="1"/>
          </p:cNvSpPr>
          <p:nvPr>
            <p:ph type="dt" sz="half" idx="10"/>
          </p:nvPr>
        </p:nvSpPr>
        <p:spPr/>
        <p:txBody>
          <a:bodyPr/>
          <a:lstStyle>
            <a:lvl1pPr>
              <a:defRPr/>
            </a:lvl1pPr>
          </a:lstStyle>
          <a:p>
            <a:pPr>
              <a:defRPr/>
            </a:pPr>
            <a:fld id="{06BAAD6A-7CA0-42A3-8EFB-0924B99A1A9B}" type="datetimeFigureOut">
              <a:rPr lang="ja-JP" altLang="en-US"/>
              <a:pPr>
                <a:defRPr/>
              </a:pPr>
              <a:t>2019/5/29</a:t>
            </a:fld>
            <a:endParaRPr lang="ja-JP" altLang="en-US"/>
          </a:p>
        </p:txBody>
      </p:sp>
      <p:sp>
        <p:nvSpPr>
          <p:cNvPr id="6"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ー 5"/>
          <p:cNvSpPr>
            <a:spLocks noGrp="1"/>
          </p:cNvSpPr>
          <p:nvPr>
            <p:ph type="sldNum" sz="quarter" idx="12"/>
          </p:nvPr>
        </p:nvSpPr>
        <p:spPr/>
        <p:txBody>
          <a:bodyPr/>
          <a:lstStyle>
            <a:lvl1pPr>
              <a:defRPr/>
            </a:lvl1pPr>
          </a:lstStyle>
          <a:p>
            <a:pPr>
              <a:defRPr/>
            </a:pPr>
            <a:fld id="{37CC970A-6CF2-4558-B0DC-53E43D2DC6CE}" type="slidenum">
              <a:rPr lang="ja-JP" altLang="en-US"/>
              <a:pPr>
                <a:defRPr/>
              </a:pPr>
              <a:t>‹#›</a:t>
            </a:fld>
            <a:endParaRPr lang="ja-JP" altLang="en-US"/>
          </a:p>
        </p:txBody>
      </p:sp>
    </p:spTree>
    <p:extLst>
      <p:ext uri="{BB962C8B-B14F-4D97-AF65-F5344CB8AC3E}">
        <p14:creationId xmlns:p14="http://schemas.microsoft.com/office/powerpoint/2010/main" val="2535824208"/>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タイトル プレースホルダー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smtClean="0"/>
              <a:t>マスター タイトルの書式設定</a:t>
            </a:r>
          </a:p>
        </p:txBody>
      </p:sp>
      <p:sp>
        <p:nvSpPr>
          <p:cNvPr id="1027" name="テキスト プレースホルダー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ea typeface="+mn-ea"/>
              </a:defRPr>
            </a:lvl1pPr>
          </a:lstStyle>
          <a:p>
            <a:pPr>
              <a:defRPr/>
            </a:pPr>
            <a:fld id="{C5BDE91F-E928-4FE4-8E05-BA79C82458A8}" type="datetimeFigureOut">
              <a:rPr lang="ja-JP" altLang="en-US"/>
              <a:pPr>
                <a:defRPr/>
              </a:pPr>
              <a:t>2019/5/29</a:t>
            </a:fld>
            <a:endParaRPr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ea typeface="+mn-ea"/>
              </a:defRPr>
            </a:lvl1pPr>
          </a:lstStyle>
          <a:p>
            <a:pPr>
              <a:defRPr/>
            </a:pPr>
            <a:endParaRPr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ea typeface="+mn-ea"/>
              </a:defRPr>
            </a:lvl1pPr>
          </a:lstStyle>
          <a:p>
            <a:pPr>
              <a:defRPr/>
            </a:pPr>
            <a:fld id="{3E4DE67E-518F-4E9B-811D-3AF3AF098E77}"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71" r:id="rId4"/>
    <p:sldLayoutId id="2147483664" r:id="rId5"/>
    <p:sldLayoutId id="2147483665" r:id="rId6"/>
    <p:sldLayoutId id="2147483666" r:id="rId7"/>
    <p:sldLayoutId id="2147483667" r:id="rId8"/>
    <p:sldLayoutId id="2147483668" r:id="rId9"/>
    <p:sldLayoutId id="2147483669" r:id="rId10"/>
    <p:sldLayoutId id="2147483670" r:id="rId11"/>
  </p:sldLayoutIdLst>
  <p:txStyles>
    <p:titleStyle>
      <a:lvl1pPr algn="ctr" rtl="0" eaLnBrk="1" fontAlgn="base" hangingPunct="1">
        <a:spcBef>
          <a:spcPct val="0"/>
        </a:spcBef>
        <a:spcAft>
          <a:spcPct val="0"/>
        </a:spcAft>
        <a:defRPr kumimoji="1" sz="4400" kern="1200">
          <a:solidFill>
            <a:schemeClr val="tx1"/>
          </a:solidFill>
          <a:latin typeface="+mj-lt"/>
          <a:ea typeface="+mj-ea"/>
          <a:cs typeface="+mj-cs"/>
        </a:defRPr>
      </a:lvl1pPr>
      <a:lvl2pPr algn="ctr" rtl="0" eaLnBrk="1" fontAlgn="base" hangingPunct="1">
        <a:spcBef>
          <a:spcPct val="0"/>
        </a:spcBef>
        <a:spcAft>
          <a:spcPct val="0"/>
        </a:spcAft>
        <a:defRPr kumimoji="1" sz="4400">
          <a:solidFill>
            <a:schemeClr val="tx1"/>
          </a:solidFill>
          <a:latin typeface="Calibri" pitchFamily="34" charset="0"/>
          <a:ea typeface="ＭＳ Ｐゴシック" charset="-128"/>
        </a:defRPr>
      </a:lvl2pPr>
      <a:lvl3pPr algn="ctr" rtl="0" eaLnBrk="1" fontAlgn="base" hangingPunct="1">
        <a:spcBef>
          <a:spcPct val="0"/>
        </a:spcBef>
        <a:spcAft>
          <a:spcPct val="0"/>
        </a:spcAft>
        <a:defRPr kumimoji="1" sz="4400">
          <a:solidFill>
            <a:schemeClr val="tx1"/>
          </a:solidFill>
          <a:latin typeface="Calibri" pitchFamily="34" charset="0"/>
          <a:ea typeface="ＭＳ Ｐゴシック" charset="-128"/>
        </a:defRPr>
      </a:lvl3pPr>
      <a:lvl4pPr algn="ctr" rtl="0" eaLnBrk="1" fontAlgn="base" hangingPunct="1">
        <a:spcBef>
          <a:spcPct val="0"/>
        </a:spcBef>
        <a:spcAft>
          <a:spcPct val="0"/>
        </a:spcAft>
        <a:defRPr kumimoji="1" sz="4400">
          <a:solidFill>
            <a:schemeClr val="tx1"/>
          </a:solidFill>
          <a:latin typeface="Calibri" pitchFamily="34" charset="0"/>
          <a:ea typeface="ＭＳ Ｐゴシック" charset="-128"/>
        </a:defRPr>
      </a:lvl4pPr>
      <a:lvl5pPr algn="ctr" rtl="0" eaLnBrk="1" fontAlgn="base" hangingPunct="1">
        <a:spcBef>
          <a:spcPct val="0"/>
        </a:spcBef>
        <a:spcAft>
          <a:spcPct val="0"/>
        </a:spcAft>
        <a:defRPr kumimoji="1" sz="4400">
          <a:solidFill>
            <a:schemeClr val="tx1"/>
          </a:solidFill>
          <a:latin typeface="Calibri" pitchFamily="34" charset="0"/>
          <a:ea typeface="ＭＳ Ｐゴシック" charset="-128"/>
        </a:defRPr>
      </a:lvl5pPr>
      <a:lvl6pPr marL="457200" algn="ctr" rtl="0" eaLnBrk="1" fontAlgn="base" hangingPunct="1">
        <a:spcBef>
          <a:spcPct val="0"/>
        </a:spcBef>
        <a:spcAft>
          <a:spcPct val="0"/>
        </a:spcAft>
        <a:defRPr kumimoji="1" sz="4400">
          <a:solidFill>
            <a:schemeClr val="tx1"/>
          </a:solidFill>
          <a:latin typeface="Calibri" pitchFamily="34" charset="0"/>
          <a:ea typeface="ＭＳ Ｐゴシック" charset="-128"/>
        </a:defRPr>
      </a:lvl6pPr>
      <a:lvl7pPr marL="914400" algn="ctr" rtl="0" eaLnBrk="1" fontAlgn="base" hangingPunct="1">
        <a:spcBef>
          <a:spcPct val="0"/>
        </a:spcBef>
        <a:spcAft>
          <a:spcPct val="0"/>
        </a:spcAft>
        <a:defRPr kumimoji="1" sz="4400">
          <a:solidFill>
            <a:schemeClr val="tx1"/>
          </a:solidFill>
          <a:latin typeface="Calibri" pitchFamily="34" charset="0"/>
          <a:ea typeface="ＭＳ Ｐゴシック" charset="-128"/>
        </a:defRPr>
      </a:lvl7pPr>
      <a:lvl8pPr marL="1371600" algn="ctr" rtl="0" eaLnBrk="1" fontAlgn="base" hangingPunct="1">
        <a:spcBef>
          <a:spcPct val="0"/>
        </a:spcBef>
        <a:spcAft>
          <a:spcPct val="0"/>
        </a:spcAft>
        <a:defRPr kumimoji="1" sz="4400">
          <a:solidFill>
            <a:schemeClr val="tx1"/>
          </a:solidFill>
          <a:latin typeface="Calibri" pitchFamily="34" charset="0"/>
          <a:ea typeface="ＭＳ Ｐゴシック" charset="-128"/>
        </a:defRPr>
      </a:lvl8pPr>
      <a:lvl9pPr marL="1828800" algn="ctr" rtl="0" eaLnBrk="1" fontAlgn="base" hangingPunct="1">
        <a:spcBef>
          <a:spcPct val="0"/>
        </a:spcBef>
        <a:spcAft>
          <a:spcPct val="0"/>
        </a:spcAft>
        <a:defRPr kumimoji="1" sz="4400">
          <a:solidFill>
            <a:schemeClr val="tx1"/>
          </a:solidFill>
          <a:latin typeface="Calibri" pitchFamily="34" charset="0"/>
          <a:ea typeface="ＭＳ Ｐゴシック" charset="-128"/>
        </a:defRPr>
      </a:lvl9pPr>
    </p:titleStyle>
    <p:bodyStyle>
      <a:lvl1pPr marL="342900" indent="-342900" algn="l" rtl="0" eaLnBrk="1" fontAlgn="base" hangingPunct="1">
        <a:spcBef>
          <a:spcPct val="20000"/>
        </a:spcBef>
        <a:spcAft>
          <a:spcPct val="0"/>
        </a:spcAft>
        <a:buFont typeface="Arial" charset="0"/>
        <a:buChar char="•"/>
        <a:defRPr kumimoji="1"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charset="0"/>
        <a:buChar char="–"/>
        <a:defRPr kumimoji="1"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charset="0"/>
        <a:buChar char="•"/>
        <a:defRPr kumimoji="1"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charset="0"/>
        <a:buChar char="–"/>
        <a:defRPr kumimoji="1"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emf"/><Relationship Id="rId4" Type="http://schemas.openxmlformats.org/officeDocument/2006/relationships/image" Target="../media/image2.jpg"/><Relationship Id="rId5" Type="http://schemas.openxmlformats.org/officeDocument/2006/relationships/image" Target="../media/image3.tiff"/><Relationship Id="rId6" Type="http://schemas.openxmlformats.org/officeDocument/2006/relationships/image" Target="../media/image4.png"/><Relationship Id="rId1" Type="http://schemas.openxmlformats.org/officeDocument/2006/relationships/slideLayout" Target="../slideLayouts/slideLayout4.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3" Type="http://schemas.openxmlformats.org/officeDocument/2006/relationships/image" Target="../media/image1.emf"/><Relationship Id="rId4" Type="http://schemas.openxmlformats.org/officeDocument/2006/relationships/image" Target="../media/image3.tiff"/><Relationship Id="rId5" Type="http://schemas.openxmlformats.org/officeDocument/2006/relationships/image" Target="../media/image4.png"/><Relationship Id="rId6" Type="http://schemas.openxmlformats.org/officeDocument/2006/relationships/image" Target="../media/image2.jpg"/><Relationship Id="rId1" Type="http://schemas.openxmlformats.org/officeDocument/2006/relationships/slideLayout" Target="../slideLayouts/slideLayout4.xml"/><Relationship Id="rId2" Type="http://schemas.openxmlformats.org/officeDocument/2006/relationships/notesSlide" Target="../notesSlides/notesSlide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コンテンツ プレースホルダー 10"/>
          <p:cNvSpPr>
            <a:spLocks noGrp="1"/>
          </p:cNvSpPr>
          <p:nvPr>
            <p:ph sz="half" idx="1"/>
          </p:nvPr>
        </p:nvSpPr>
        <p:spPr/>
        <p:txBody>
          <a:bodyPr/>
          <a:lstStyle/>
          <a:p>
            <a:endParaRPr kumimoji="1" lang="ja-JP" altLang="en-US" dirty="0"/>
          </a:p>
        </p:txBody>
      </p:sp>
      <p:sp>
        <p:nvSpPr>
          <p:cNvPr id="2" name="タイトル 1"/>
          <p:cNvSpPr>
            <a:spLocks noGrp="1"/>
          </p:cNvSpPr>
          <p:nvPr>
            <p:ph type="title"/>
          </p:nvPr>
        </p:nvSpPr>
        <p:spPr>
          <a:xfrm>
            <a:off x="1518188" y="83568"/>
            <a:ext cx="7200800" cy="1042151"/>
          </a:xfrm>
          <a:gradFill>
            <a:gsLst>
              <a:gs pos="0">
                <a:schemeClr val="accent3">
                  <a:lumMod val="60000"/>
                  <a:lumOff val="40000"/>
                </a:schemeClr>
              </a:gs>
              <a:gs pos="50000">
                <a:schemeClr val="accent3">
                  <a:lumMod val="40000"/>
                  <a:lumOff val="60000"/>
                </a:schemeClr>
              </a:gs>
              <a:gs pos="100000">
                <a:schemeClr val="accent3">
                  <a:lumMod val="20000"/>
                  <a:lumOff val="80000"/>
                </a:schemeClr>
              </a:gs>
            </a:gsLst>
            <a:lin ang="10800000"/>
          </a:gradFill>
          <a:ln>
            <a:noFill/>
          </a:ln>
          <a:effectLst>
            <a:softEdge rad="25400"/>
          </a:effectLst>
          <a:extLst/>
        </p:spPr>
        <p:txBody>
          <a:bodyPr rtlCol="0"/>
          <a:lstStyle/>
          <a:p>
            <a:pPr fontAlgn="auto">
              <a:spcAft>
                <a:spcPts val="0"/>
              </a:spcAft>
              <a:defRPr/>
            </a:pPr>
            <a:r>
              <a:rPr lang="en-US" altLang="ja-JP" dirty="0" smtClean="0">
                <a:latin typeface="+mn-ea"/>
              </a:rPr>
              <a:t>&lt;</a:t>
            </a:r>
            <a:r>
              <a:rPr lang="ja-JP" altLang="en-US" dirty="0" smtClean="0">
                <a:latin typeface="+mn-ea"/>
              </a:rPr>
              <a:t>脂質からの創薬・創食研究</a:t>
            </a:r>
            <a:r>
              <a:rPr lang="en-US" altLang="ja-JP" dirty="0" smtClean="0">
                <a:latin typeface="+mn-ea"/>
              </a:rPr>
              <a:t>&gt;</a:t>
            </a:r>
            <a:r>
              <a:rPr lang="en-US" altLang="ja-JP" sz="1800" dirty="0" smtClean="0"/>
              <a:t/>
            </a:r>
            <a:br>
              <a:rPr lang="en-US" altLang="ja-JP" sz="1800" dirty="0" smtClean="0"/>
            </a:br>
            <a:r>
              <a:rPr lang="ja-JP" altLang="en-US" sz="1800" dirty="0" smtClean="0"/>
              <a:t>　　　</a:t>
            </a:r>
            <a:r>
              <a:rPr lang="ja-JP" altLang="en-US" sz="1400" dirty="0" smtClean="0">
                <a:latin typeface="+mn-ea"/>
              </a:rPr>
              <a:t>［</a:t>
            </a:r>
            <a:r>
              <a:rPr lang="ja-JP" altLang="en-US" sz="1400" dirty="0">
                <a:latin typeface="+mn-ea"/>
              </a:rPr>
              <a:t>キーワード</a:t>
            </a:r>
            <a:r>
              <a:rPr lang="ja-JP" altLang="en-US" sz="1400" dirty="0" smtClean="0">
                <a:latin typeface="+mn-ea"/>
              </a:rPr>
              <a:t>：生理活性脂質，脂質代謝</a:t>
            </a:r>
            <a:r>
              <a:rPr lang="en-US" altLang="ja-JP" sz="1400" dirty="0" smtClean="0">
                <a:latin typeface="+mn-ea"/>
              </a:rPr>
              <a:t>, </a:t>
            </a:r>
            <a:r>
              <a:rPr lang="ja-JP" altLang="en-US" sz="1400" dirty="0" smtClean="0">
                <a:latin typeface="+mn-ea"/>
              </a:rPr>
              <a:t>植物酵素］</a:t>
            </a:r>
            <a:r>
              <a:rPr lang="ja-JP" altLang="en-US" sz="2000" dirty="0"/>
              <a:t>　</a:t>
            </a:r>
            <a:r>
              <a:rPr lang="ja-JP" altLang="en-US" sz="2000" dirty="0" smtClean="0"/>
              <a:t>　</a:t>
            </a:r>
            <a:r>
              <a:rPr lang="en-US" altLang="ja-JP" sz="2000" dirty="0" smtClean="0">
                <a:latin typeface="+mn-ea"/>
              </a:rPr>
              <a:t>&lt;</a:t>
            </a:r>
            <a:r>
              <a:rPr lang="ja-JP" altLang="en-US" sz="2000" dirty="0" smtClean="0">
                <a:latin typeface="+mn-ea"/>
              </a:rPr>
              <a:t>教授</a:t>
            </a:r>
            <a:r>
              <a:rPr lang="en-US" altLang="ja-JP" sz="2000" dirty="0" smtClean="0">
                <a:latin typeface="+mn-ea"/>
              </a:rPr>
              <a:t>&gt;</a:t>
            </a:r>
            <a:r>
              <a:rPr lang="ja-JP" altLang="en-US" sz="2000" dirty="0">
                <a:latin typeface="+mn-ea"/>
              </a:rPr>
              <a:t>　</a:t>
            </a:r>
            <a:r>
              <a:rPr lang="en-US" altLang="ja-JP" sz="2000" dirty="0" smtClean="0">
                <a:latin typeface="+mn-ea"/>
              </a:rPr>
              <a:t>&lt;</a:t>
            </a:r>
            <a:r>
              <a:rPr lang="ja-JP" altLang="en-US" sz="2000" dirty="0" smtClean="0">
                <a:latin typeface="+mn-ea"/>
              </a:rPr>
              <a:t>田中　保</a:t>
            </a:r>
            <a:r>
              <a:rPr lang="en-US" altLang="ja-JP" sz="2000" dirty="0" smtClean="0">
                <a:latin typeface="+mn-ea"/>
              </a:rPr>
              <a:t>&gt;</a:t>
            </a:r>
            <a:endParaRPr lang="ja-JP" altLang="en-US" sz="2000" dirty="0"/>
          </a:p>
        </p:txBody>
      </p:sp>
      <p:sp>
        <p:nvSpPr>
          <p:cNvPr id="4" name="コンテンツ プレースホルダー 3"/>
          <p:cNvSpPr>
            <a:spLocks noGrp="1"/>
          </p:cNvSpPr>
          <p:nvPr>
            <p:ph sz="half" idx="2"/>
          </p:nvPr>
        </p:nvSpPr>
        <p:spPr>
          <a:xfrm>
            <a:off x="4648200" y="1196975"/>
            <a:ext cx="4038600" cy="3816350"/>
          </a:xfrm>
        </p:spPr>
        <p:txBody>
          <a:bodyPr rtlCol="0">
            <a:normAutofit/>
          </a:bodyPr>
          <a:lstStyle/>
          <a:p>
            <a:pPr fontAlgn="auto">
              <a:spcAft>
                <a:spcPts val="0"/>
              </a:spcAft>
              <a:buFont typeface="Arial" pitchFamily="34" charset="0"/>
              <a:buNone/>
              <a:defRPr/>
            </a:pPr>
            <a:r>
              <a:rPr lang="ja-JP" altLang="en-US" dirty="0">
                <a:latin typeface="+mn-ea"/>
              </a:rPr>
              <a:t>内容：</a:t>
            </a:r>
            <a:endParaRPr lang="en-US" altLang="ja-JP" dirty="0">
              <a:latin typeface="+mn-ea"/>
            </a:endParaRPr>
          </a:p>
          <a:p>
            <a:pPr fontAlgn="auto">
              <a:lnSpc>
                <a:spcPct val="150000"/>
              </a:lnSpc>
              <a:spcAft>
                <a:spcPts val="0"/>
              </a:spcAft>
              <a:buFont typeface="Arial" pitchFamily="34" charset="0"/>
              <a:buNone/>
              <a:defRPr/>
            </a:pPr>
            <a:r>
              <a:rPr lang="ja-JP" altLang="en-US" dirty="0" smtClean="0">
                <a:latin typeface="Meiryo" charset="-128"/>
                <a:ea typeface="Meiryo" charset="-128"/>
                <a:cs typeface="Meiryo" charset="-128"/>
              </a:rPr>
              <a:t>脂質は貯蔵エネルギーや細胞膜成分として我々の体に無くてはならない成分ですが、役割はそれだけではありません。細胞機能の調節シグナルの役目を果たしている脂質が存在します。それらは生理活性脂質と呼ばれ、プロスタグランジンのように近傍の細胞に働きかけるもの、細胞内シグナル物質として機能するものがあります。このような生理活性脂質の研究から病気の原因が解明され、新しい薬や機能性食品が開発される例も多くあります。私達の研究グループの研究目的は生理活性脂質と疾患との関連、脂質の代謝と細胞機能への影響を明らかにすることで、新しい薬や機能性食品を創ることです。</a:t>
            </a:r>
            <a:endParaRPr lang="ja-JP" altLang="en-US" dirty="0">
              <a:latin typeface="Meiryo" charset="-128"/>
              <a:ea typeface="Meiryo" charset="-128"/>
              <a:cs typeface="Meiryo" charset="-128"/>
            </a:endParaRPr>
          </a:p>
        </p:txBody>
      </p:sp>
      <p:sp>
        <p:nvSpPr>
          <p:cNvPr id="5" name="コンテンツ プレースホルダー 4"/>
          <p:cNvSpPr>
            <a:spLocks noGrp="1"/>
          </p:cNvSpPr>
          <p:nvPr>
            <p:ph sz="half" idx="10"/>
          </p:nvPr>
        </p:nvSpPr>
        <p:spPr>
          <a:xfrm>
            <a:off x="4643438" y="5084763"/>
            <a:ext cx="4038600" cy="1512887"/>
          </a:xfrm>
        </p:spPr>
        <p:txBody>
          <a:bodyPr rtlCol="0"/>
          <a:lstStyle/>
          <a:p>
            <a:pPr fontAlgn="auto">
              <a:lnSpc>
                <a:spcPct val="90000"/>
              </a:lnSpc>
              <a:spcBef>
                <a:spcPts val="600"/>
              </a:spcBef>
              <a:spcAft>
                <a:spcPts val="0"/>
              </a:spcAft>
              <a:buFont typeface="Arial" pitchFamily="34" charset="0"/>
              <a:buNone/>
              <a:defRPr/>
            </a:pPr>
            <a:r>
              <a:rPr lang="ja-JP" altLang="en-US" sz="1200" dirty="0">
                <a:latin typeface="+mn-ea"/>
              </a:rPr>
              <a:t>分野</a:t>
            </a:r>
            <a:r>
              <a:rPr lang="ja-JP" altLang="en-US" sz="1200" dirty="0" smtClean="0">
                <a:latin typeface="+mn-ea"/>
              </a:rPr>
              <a:t>：農芸化学、薬学</a:t>
            </a:r>
            <a:endParaRPr lang="en-US" altLang="ja-JP" sz="1200" dirty="0" smtClean="0">
              <a:latin typeface="+mn-ea"/>
            </a:endParaRPr>
          </a:p>
          <a:p>
            <a:pPr fontAlgn="auto">
              <a:lnSpc>
                <a:spcPct val="90000"/>
              </a:lnSpc>
              <a:spcBef>
                <a:spcPts val="600"/>
              </a:spcBef>
              <a:spcAft>
                <a:spcPts val="0"/>
              </a:spcAft>
              <a:buFont typeface="Arial" pitchFamily="34" charset="0"/>
              <a:buNone/>
              <a:defRPr/>
            </a:pPr>
            <a:r>
              <a:rPr lang="ja-JP" altLang="en-US" sz="1200" dirty="0" smtClean="0">
                <a:latin typeface="+mn-ea"/>
              </a:rPr>
              <a:t>専門：食品科学</a:t>
            </a:r>
            <a:r>
              <a:rPr lang="en-US" altLang="ja-JP" sz="1200" dirty="0" smtClean="0">
                <a:latin typeface="+mn-ea"/>
              </a:rPr>
              <a:t>, </a:t>
            </a:r>
            <a:r>
              <a:rPr lang="ja-JP" altLang="en-US" sz="1200" dirty="0" smtClean="0">
                <a:latin typeface="+mn-ea"/>
              </a:rPr>
              <a:t>生物化学</a:t>
            </a:r>
            <a:endParaRPr lang="en-US" altLang="ja-JP" sz="1200" dirty="0">
              <a:latin typeface="+mn-ea"/>
            </a:endParaRPr>
          </a:p>
          <a:p>
            <a:pPr fontAlgn="auto">
              <a:lnSpc>
                <a:spcPct val="90000"/>
              </a:lnSpc>
              <a:spcBef>
                <a:spcPts val="600"/>
              </a:spcBef>
              <a:spcAft>
                <a:spcPts val="0"/>
              </a:spcAft>
              <a:buFont typeface="Arial" pitchFamily="34" charset="0"/>
              <a:buNone/>
              <a:defRPr/>
            </a:pPr>
            <a:r>
              <a:rPr lang="en-US" altLang="ja-JP" sz="1200" dirty="0" smtClean="0">
                <a:latin typeface="+mn-ea"/>
                <a:cs typeface="Times New Roman" pitchFamily="18" charset="0"/>
              </a:rPr>
              <a:t>E-mail</a:t>
            </a:r>
            <a:r>
              <a:rPr lang="en-US" altLang="ja-JP" sz="1200" dirty="0">
                <a:latin typeface="+mn-ea"/>
                <a:cs typeface="Times New Roman" pitchFamily="18" charset="0"/>
              </a:rPr>
              <a:t>: </a:t>
            </a:r>
            <a:r>
              <a:rPr lang="en-US" altLang="ja-JP" sz="1200" dirty="0" err="1" smtClean="0">
                <a:latin typeface="+mn-ea"/>
                <a:cs typeface="Times New Roman" pitchFamily="18" charset="0"/>
              </a:rPr>
              <a:t>tanaka.tamotsu@tokushima-u.ac.jp</a:t>
            </a:r>
            <a:endParaRPr lang="en-US" altLang="ja-JP" sz="1200" dirty="0">
              <a:latin typeface="+mn-ea"/>
              <a:cs typeface="Times New Roman" pitchFamily="18" charset="0"/>
            </a:endParaRPr>
          </a:p>
          <a:p>
            <a:pPr fontAlgn="auto">
              <a:lnSpc>
                <a:spcPct val="90000"/>
              </a:lnSpc>
              <a:spcBef>
                <a:spcPts val="600"/>
              </a:spcBef>
              <a:spcAft>
                <a:spcPts val="0"/>
              </a:spcAft>
              <a:buFont typeface="Arial" pitchFamily="34" charset="0"/>
              <a:buNone/>
              <a:defRPr/>
            </a:pPr>
            <a:r>
              <a:rPr lang="en-US" altLang="ja-JP" sz="1200" dirty="0" smtClean="0">
                <a:latin typeface="+mn-ea"/>
                <a:cs typeface="Times New Roman" pitchFamily="18" charset="0"/>
              </a:rPr>
              <a:t>Tel: </a:t>
            </a:r>
            <a:r>
              <a:rPr lang="en-US" altLang="ja-JP" sz="1200" dirty="0" smtClean="0">
                <a:latin typeface="+mn-ea"/>
                <a:cs typeface="Times New Roman" pitchFamily="18" charset="0"/>
              </a:rPr>
              <a:t>088-656-7256 </a:t>
            </a:r>
            <a:endParaRPr lang="en-US" altLang="ja-JP" sz="1200" dirty="0">
              <a:latin typeface="+mn-ea"/>
              <a:cs typeface="Times New Roman" pitchFamily="18" charset="0"/>
            </a:endParaRPr>
          </a:p>
        </p:txBody>
      </p:sp>
      <p:sp>
        <p:nvSpPr>
          <p:cNvPr id="4103" name="Rectangle 62"/>
          <p:cNvSpPr>
            <a:spLocks noChangeArrowheads="1"/>
          </p:cNvSpPr>
          <p:nvPr/>
        </p:nvSpPr>
        <p:spPr bwMode="auto">
          <a:xfrm>
            <a:off x="2257425" y="3027363"/>
            <a:ext cx="774700" cy="138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kumimoji="1">
                <a:solidFill>
                  <a:schemeClr val="tx1"/>
                </a:solidFill>
                <a:latin typeface="Calibri" pitchFamily="34" charset="0"/>
                <a:ea typeface="ＭＳ Ｐゴシック" charset="-128"/>
              </a:defRPr>
            </a:lvl1pPr>
            <a:lvl2pPr marL="742950" indent="-285750">
              <a:defRPr kumimoji="1">
                <a:solidFill>
                  <a:schemeClr val="tx1"/>
                </a:solidFill>
                <a:latin typeface="Calibri" pitchFamily="34" charset="0"/>
                <a:ea typeface="ＭＳ Ｐゴシック" charset="-128"/>
              </a:defRPr>
            </a:lvl2pPr>
            <a:lvl3pPr marL="1143000" indent="-228600">
              <a:defRPr kumimoji="1">
                <a:solidFill>
                  <a:schemeClr val="tx1"/>
                </a:solidFill>
                <a:latin typeface="Calibri" pitchFamily="34" charset="0"/>
                <a:ea typeface="ＭＳ Ｐゴシック" charset="-128"/>
              </a:defRPr>
            </a:lvl3pPr>
            <a:lvl4pPr marL="1600200" indent="-228600">
              <a:defRPr kumimoji="1">
                <a:solidFill>
                  <a:schemeClr val="tx1"/>
                </a:solidFill>
                <a:latin typeface="Calibri" pitchFamily="34" charset="0"/>
                <a:ea typeface="ＭＳ Ｐゴシック" charset="-128"/>
              </a:defRPr>
            </a:lvl4pPr>
            <a:lvl5pPr marL="2057400" indent="-228600">
              <a:defRPr kumimoji="1">
                <a:solidFill>
                  <a:schemeClr val="tx1"/>
                </a:solidFill>
                <a:latin typeface="Calibri" pitchFamily="34" charset="0"/>
                <a:ea typeface="ＭＳ Ｐゴシック" charset="-128"/>
              </a:defRPr>
            </a:lvl5pPr>
            <a:lvl6pPr marL="2514600" indent="-228600" fontAlgn="base">
              <a:spcBef>
                <a:spcPct val="0"/>
              </a:spcBef>
              <a:spcAft>
                <a:spcPct val="0"/>
              </a:spcAft>
              <a:defRPr kumimoji="1">
                <a:solidFill>
                  <a:schemeClr val="tx1"/>
                </a:solidFill>
                <a:latin typeface="Calibri" pitchFamily="34" charset="0"/>
                <a:ea typeface="ＭＳ Ｐゴシック" charset="-128"/>
              </a:defRPr>
            </a:lvl6pPr>
            <a:lvl7pPr marL="2971800" indent="-228600" fontAlgn="base">
              <a:spcBef>
                <a:spcPct val="0"/>
              </a:spcBef>
              <a:spcAft>
                <a:spcPct val="0"/>
              </a:spcAft>
              <a:defRPr kumimoji="1">
                <a:solidFill>
                  <a:schemeClr val="tx1"/>
                </a:solidFill>
                <a:latin typeface="Calibri" pitchFamily="34" charset="0"/>
                <a:ea typeface="ＭＳ Ｐゴシック" charset="-128"/>
              </a:defRPr>
            </a:lvl7pPr>
            <a:lvl8pPr marL="3429000" indent="-228600" fontAlgn="base">
              <a:spcBef>
                <a:spcPct val="0"/>
              </a:spcBef>
              <a:spcAft>
                <a:spcPct val="0"/>
              </a:spcAft>
              <a:defRPr kumimoji="1">
                <a:solidFill>
                  <a:schemeClr val="tx1"/>
                </a:solidFill>
                <a:latin typeface="Calibri" pitchFamily="34" charset="0"/>
                <a:ea typeface="ＭＳ Ｐゴシック" charset="-128"/>
              </a:defRPr>
            </a:lvl8pPr>
            <a:lvl9pPr marL="3886200" indent="-228600" fontAlgn="base">
              <a:spcBef>
                <a:spcPct val="0"/>
              </a:spcBef>
              <a:spcAft>
                <a:spcPct val="0"/>
              </a:spcAft>
              <a:defRPr kumimoji="1">
                <a:solidFill>
                  <a:schemeClr val="tx1"/>
                </a:solidFill>
                <a:latin typeface="Calibri" pitchFamily="34" charset="0"/>
                <a:ea typeface="ＭＳ Ｐゴシック" charset="-128"/>
              </a:defRPr>
            </a:lvl9pPr>
          </a:lstStyle>
          <a:p>
            <a:r>
              <a:rPr lang="ja-JP" altLang="en-US" sz="900" b="1">
                <a:solidFill>
                  <a:schemeClr val="bg1"/>
                </a:solidFill>
                <a:latin typeface="HGPｺﾞｼｯｸM" pitchFamily="50" charset="-128"/>
                <a:ea typeface="HGPｺﾞｼｯｸM" pitchFamily="50" charset="-128"/>
              </a:rPr>
              <a:t>コンタクト不良</a:t>
            </a:r>
            <a:endParaRPr lang="ja-JP" altLang="en-US" sz="1100" b="1">
              <a:solidFill>
                <a:schemeClr val="bg1"/>
              </a:solidFill>
              <a:latin typeface="HGPｺﾞｼｯｸM" pitchFamily="50" charset="-128"/>
              <a:ea typeface="HGPｺﾞｼｯｸM" pitchFamily="50" charset="-128"/>
            </a:endParaRPr>
          </a:p>
        </p:txBody>
      </p:sp>
      <p:cxnSp>
        <p:nvCxnSpPr>
          <p:cNvPr id="17" name="直線矢印コネクタ 16"/>
          <p:cNvCxnSpPr/>
          <p:nvPr/>
        </p:nvCxnSpPr>
        <p:spPr>
          <a:xfrm flipH="1">
            <a:off x="1989138" y="3165475"/>
            <a:ext cx="504825" cy="581025"/>
          </a:xfrm>
          <a:prstGeom prst="straightConnector1">
            <a:avLst/>
          </a:prstGeom>
          <a:ln w="19050">
            <a:solidFill>
              <a:schemeClr val="bg1"/>
            </a:solidFill>
            <a:tailEnd type="arrow"/>
          </a:ln>
        </p:spPr>
        <p:style>
          <a:lnRef idx="1">
            <a:schemeClr val="accent1"/>
          </a:lnRef>
          <a:fillRef idx="0">
            <a:schemeClr val="accent1"/>
          </a:fillRef>
          <a:effectRef idx="0">
            <a:schemeClr val="accent1"/>
          </a:effectRef>
          <a:fontRef idx="minor">
            <a:schemeClr val="tx1"/>
          </a:fontRef>
        </p:style>
      </p:cxnSp>
      <p:cxnSp>
        <p:nvCxnSpPr>
          <p:cNvPr id="18" name="直線矢印コネクタ 17"/>
          <p:cNvCxnSpPr/>
          <p:nvPr/>
        </p:nvCxnSpPr>
        <p:spPr>
          <a:xfrm rot="10800000">
            <a:off x="3444875" y="3492500"/>
            <a:ext cx="215900" cy="233363"/>
          </a:xfrm>
          <a:prstGeom prst="straightConnector1">
            <a:avLst/>
          </a:prstGeom>
          <a:ln w="19050">
            <a:solidFill>
              <a:schemeClr val="bg1"/>
            </a:solidFill>
            <a:tailEnd type="arrow"/>
          </a:ln>
        </p:spPr>
        <p:style>
          <a:lnRef idx="1">
            <a:schemeClr val="accent1"/>
          </a:lnRef>
          <a:fillRef idx="0">
            <a:schemeClr val="accent1"/>
          </a:fillRef>
          <a:effectRef idx="0">
            <a:schemeClr val="accent1"/>
          </a:effectRef>
          <a:fontRef idx="minor">
            <a:schemeClr val="tx1"/>
          </a:fontRef>
        </p:style>
      </p:cxnSp>
      <p:pic>
        <p:nvPicPr>
          <p:cNvPr id="1026"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39552" y="116632"/>
            <a:ext cx="935651" cy="1072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3" name="図 12"/>
          <p:cNvPicPr>
            <a:picLocks noChangeAspect="1"/>
          </p:cNvPicPr>
          <p:nvPr/>
        </p:nvPicPr>
        <p:blipFill rotWithShape="1">
          <a:blip r:embed="rId4">
            <a:extLst>
              <a:ext uri="{28A0092B-C50C-407E-A947-70E740481C1C}">
                <a14:useLocalDpi xmlns:a14="http://schemas.microsoft.com/office/drawing/2010/main" val="0"/>
              </a:ext>
            </a:extLst>
          </a:blip>
          <a:srcRect l="24865" t="11147" r="22349" b="44918"/>
          <a:stretch/>
        </p:blipFill>
        <p:spPr>
          <a:xfrm>
            <a:off x="7696535" y="5409460"/>
            <a:ext cx="807367" cy="1007955"/>
          </a:xfrm>
          <a:prstGeom prst="rect">
            <a:avLst/>
          </a:prstGeom>
        </p:spPr>
      </p:pic>
      <p:sp>
        <p:nvSpPr>
          <p:cNvPr id="949" name="テキスト ボックス 948"/>
          <p:cNvSpPr txBox="1"/>
          <p:nvPr/>
        </p:nvSpPr>
        <p:spPr>
          <a:xfrm>
            <a:off x="518991" y="1249015"/>
            <a:ext cx="3908993" cy="307777"/>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r>
              <a:rPr lang="en-US" altLang="ja-JP" sz="1400" dirty="0" smtClean="0">
                <a:latin typeface="Meiryo" charset="-128"/>
                <a:ea typeface="Meiryo" charset="-128"/>
                <a:cs typeface="Meiryo" charset="-128"/>
              </a:rPr>
              <a:t>1. </a:t>
            </a:r>
            <a:r>
              <a:rPr lang="ja-JP" altLang="en-US" sz="1400" dirty="0" smtClean="0">
                <a:latin typeface="Meiryo" charset="-128"/>
                <a:ea typeface="Meiryo" charset="-128"/>
                <a:cs typeface="Meiryo" charset="-128"/>
              </a:rPr>
              <a:t>生理活性リン脂質からの疾患予防研究</a:t>
            </a:r>
            <a:endParaRPr lang="ja-JP" altLang="en-US" sz="1400" dirty="0">
              <a:latin typeface="Meiryo" charset="-128"/>
              <a:ea typeface="Meiryo" charset="-128"/>
              <a:cs typeface="Meiryo" charset="-128"/>
            </a:endParaRPr>
          </a:p>
        </p:txBody>
      </p:sp>
      <p:sp>
        <p:nvSpPr>
          <p:cNvPr id="950" name="テキスト ボックス 949"/>
          <p:cNvSpPr txBox="1"/>
          <p:nvPr/>
        </p:nvSpPr>
        <p:spPr>
          <a:xfrm>
            <a:off x="2191824" y="2835814"/>
            <a:ext cx="569387" cy="246221"/>
          </a:xfrm>
          <a:prstGeom prst="rect">
            <a:avLst/>
          </a:prstGeom>
          <a:noFill/>
        </p:spPr>
        <p:txBody>
          <a:bodyPr wrap="none" rtlCol="0">
            <a:spAutoFit/>
          </a:bodyPr>
          <a:lstStyle/>
          <a:p>
            <a:r>
              <a:rPr kumimoji="1" lang="ja-JP" altLang="en-US" sz="1000" dirty="0" smtClean="0"/>
              <a:t>受容体</a:t>
            </a:r>
            <a:endParaRPr kumimoji="1" lang="ja-JP" altLang="en-US" sz="1000" dirty="0"/>
          </a:p>
        </p:txBody>
      </p:sp>
      <p:grpSp>
        <p:nvGrpSpPr>
          <p:cNvPr id="952" name="図形グループ 951"/>
          <p:cNvGrpSpPr/>
          <p:nvPr/>
        </p:nvGrpSpPr>
        <p:grpSpPr>
          <a:xfrm>
            <a:off x="827584" y="1556792"/>
            <a:ext cx="3384375" cy="1505814"/>
            <a:chOff x="1207044" y="1955800"/>
            <a:chExt cx="6597025" cy="2248802"/>
          </a:xfrm>
        </p:grpSpPr>
        <p:grpSp>
          <p:nvGrpSpPr>
            <p:cNvPr id="953" name="図形グループ 952"/>
            <p:cNvGrpSpPr/>
            <p:nvPr/>
          </p:nvGrpSpPr>
          <p:grpSpPr>
            <a:xfrm>
              <a:off x="1222109" y="2552473"/>
              <a:ext cx="6581960" cy="1403282"/>
              <a:chOff x="1281020" y="1542456"/>
              <a:chExt cx="6581960" cy="1403282"/>
            </a:xfrm>
          </p:grpSpPr>
          <p:grpSp>
            <p:nvGrpSpPr>
              <p:cNvPr id="984" name="Group 33"/>
              <p:cNvGrpSpPr>
                <a:grpSpLocks noChangeAspect="1"/>
              </p:cNvGrpSpPr>
              <p:nvPr/>
            </p:nvGrpSpPr>
            <p:grpSpPr bwMode="auto">
              <a:xfrm rot="20759061">
                <a:off x="1404055" y="2432940"/>
                <a:ext cx="127287" cy="247214"/>
                <a:chOff x="1088" y="1488"/>
                <a:chExt cx="174" cy="329"/>
              </a:xfrm>
            </p:grpSpPr>
            <p:sp>
              <p:nvSpPr>
                <p:cNvPr id="1410" name="Oval 34"/>
                <p:cNvSpPr>
                  <a:spLocks noChangeAspect="1" noChangeArrowheads="1"/>
                </p:cNvSpPr>
                <p:nvPr/>
              </p:nvSpPr>
              <p:spPr bwMode="auto">
                <a:xfrm>
                  <a:off x="1088" y="1488"/>
                  <a:ext cx="144" cy="144"/>
                </a:xfrm>
                <a:prstGeom prst="ellipse">
                  <a:avLst/>
                </a:prstGeom>
                <a:solidFill>
                  <a:srgbClr val="FF66FF">
                    <a:alpha val="50000"/>
                  </a:srgbClr>
                </a:solidFill>
                <a:ln w="9525">
                  <a:solidFill>
                    <a:srgbClr val="FF66FF"/>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sp>
              <p:nvSpPr>
                <p:cNvPr id="1411" name="Freeform 35"/>
                <p:cNvSpPr>
                  <a:spLocks noChangeAspect="1"/>
                </p:cNvSpPr>
                <p:nvPr/>
              </p:nvSpPr>
              <p:spPr bwMode="auto">
                <a:xfrm>
                  <a:off x="1103" y="1583"/>
                  <a:ext cx="59" cy="232"/>
                </a:xfrm>
                <a:custGeom>
                  <a:avLst/>
                  <a:gdLst>
                    <a:gd name="T0" fmla="*/ 25 w 58"/>
                    <a:gd name="T1" fmla="*/ 0 h 231"/>
                    <a:gd name="T2" fmla="*/ 42 w 58"/>
                    <a:gd name="T3" fmla="*/ 74 h 231"/>
                    <a:gd name="T4" fmla="*/ 9 w 58"/>
                    <a:gd name="T5" fmla="*/ 123 h 231"/>
                    <a:gd name="T6" fmla="*/ 50 w 58"/>
                    <a:gd name="T7" fmla="*/ 198 h 231"/>
                    <a:gd name="T8" fmla="*/ 0 w 58"/>
                    <a:gd name="T9" fmla="*/ 231 h 231"/>
                  </a:gdLst>
                  <a:ahLst/>
                  <a:cxnLst>
                    <a:cxn ang="0">
                      <a:pos x="T0" y="T1"/>
                    </a:cxn>
                    <a:cxn ang="0">
                      <a:pos x="T2" y="T3"/>
                    </a:cxn>
                    <a:cxn ang="0">
                      <a:pos x="T4" y="T5"/>
                    </a:cxn>
                    <a:cxn ang="0">
                      <a:pos x="T6" y="T7"/>
                    </a:cxn>
                    <a:cxn ang="0">
                      <a:pos x="T8" y="T9"/>
                    </a:cxn>
                  </a:cxnLst>
                  <a:rect l="0" t="0" r="r" b="b"/>
                  <a:pathLst>
                    <a:path w="58" h="231">
                      <a:moveTo>
                        <a:pt x="25" y="0"/>
                      </a:moveTo>
                      <a:cubicBezTo>
                        <a:pt x="48" y="21"/>
                        <a:pt x="58" y="41"/>
                        <a:pt x="42" y="74"/>
                      </a:cubicBezTo>
                      <a:cubicBezTo>
                        <a:pt x="33" y="91"/>
                        <a:pt x="9" y="123"/>
                        <a:pt x="9" y="123"/>
                      </a:cubicBezTo>
                      <a:cubicBezTo>
                        <a:pt x="22" y="151"/>
                        <a:pt x="40" y="168"/>
                        <a:pt x="50" y="198"/>
                      </a:cubicBezTo>
                      <a:cubicBezTo>
                        <a:pt x="33" y="213"/>
                        <a:pt x="15" y="215"/>
                        <a:pt x="0" y="231"/>
                      </a:cubicBezTo>
                    </a:path>
                  </a:pathLst>
                </a:custGeom>
                <a:noFill/>
                <a:ln w="38100">
                  <a:solidFill>
                    <a:schemeClr val="bg2"/>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sp>
              <p:nvSpPr>
                <p:cNvPr id="1412" name="Freeform 36"/>
                <p:cNvSpPr>
                  <a:spLocks noChangeAspect="1"/>
                </p:cNvSpPr>
                <p:nvPr/>
              </p:nvSpPr>
              <p:spPr bwMode="auto">
                <a:xfrm>
                  <a:off x="1195" y="1574"/>
                  <a:ext cx="67" cy="243"/>
                </a:xfrm>
                <a:custGeom>
                  <a:avLst/>
                  <a:gdLst>
                    <a:gd name="T0" fmla="*/ 0 w 66"/>
                    <a:gd name="T1" fmla="*/ 0 h 242"/>
                    <a:gd name="T2" fmla="*/ 33 w 66"/>
                    <a:gd name="T3" fmla="*/ 66 h 242"/>
                    <a:gd name="T4" fmla="*/ 16 w 66"/>
                    <a:gd name="T5" fmla="*/ 124 h 242"/>
                    <a:gd name="T6" fmla="*/ 49 w 66"/>
                    <a:gd name="T7" fmla="*/ 215 h 242"/>
                    <a:gd name="T8" fmla="*/ 66 w 66"/>
                    <a:gd name="T9" fmla="*/ 240 h 242"/>
                  </a:gdLst>
                  <a:ahLst/>
                  <a:cxnLst>
                    <a:cxn ang="0">
                      <a:pos x="T0" y="T1"/>
                    </a:cxn>
                    <a:cxn ang="0">
                      <a:pos x="T2" y="T3"/>
                    </a:cxn>
                    <a:cxn ang="0">
                      <a:pos x="T4" y="T5"/>
                    </a:cxn>
                    <a:cxn ang="0">
                      <a:pos x="T6" y="T7"/>
                    </a:cxn>
                    <a:cxn ang="0">
                      <a:pos x="T8" y="T9"/>
                    </a:cxn>
                  </a:cxnLst>
                  <a:rect l="0" t="0" r="r" b="b"/>
                  <a:pathLst>
                    <a:path w="66" h="242">
                      <a:moveTo>
                        <a:pt x="0" y="0"/>
                      </a:moveTo>
                      <a:cubicBezTo>
                        <a:pt x="8" y="27"/>
                        <a:pt x="24" y="39"/>
                        <a:pt x="33" y="66"/>
                      </a:cubicBezTo>
                      <a:cubicBezTo>
                        <a:pt x="28" y="85"/>
                        <a:pt x="16" y="103"/>
                        <a:pt x="16" y="124"/>
                      </a:cubicBezTo>
                      <a:cubicBezTo>
                        <a:pt x="16" y="159"/>
                        <a:pt x="34" y="185"/>
                        <a:pt x="49" y="215"/>
                      </a:cubicBezTo>
                      <a:cubicBezTo>
                        <a:pt x="62" y="242"/>
                        <a:pt x="47" y="240"/>
                        <a:pt x="66" y="240"/>
                      </a:cubicBezTo>
                    </a:path>
                  </a:pathLst>
                </a:custGeom>
                <a:noFill/>
                <a:ln w="38100">
                  <a:solidFill>
                    <a:schemeClr val="bg2"/>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grpSp>
          <p:grpSp>
            <p:nvGrpSpPr>
              <p:cNvPr id="985" name="Group 37"/>
              <p:cNvGrpSpPr>
                <a:grpSpLocks noChangeAspect="1"/>
              </p:cNvGrpSpPr>
              <p:nvPr/>
            </p:nvGrpSpPr>
            <p:grpSpPr bwMode="auto">
              <a:xfrm rot="20759061">
                <a:off x="1510144" y="2406062"/>
                <a:ext cx="127287" cy="247214"/>
                <a:chOff x="1088" y="1488"/>
                <a:chExt cx="174" cy="329"/>
              </a:xfrm>
            </p:grpSpPr>
            <p:sp>
              <p:nvSpPr>
                <p:cNvPr id="1407" name="Oval 38"/>
                <p:cNvSpPr>
                  <a:spLocks noChangeAspect="1" noChangeArrowheads="1"/>
                </p:cNvSpPr>
                <p:nvPr/>
              </p:nvSpPr>
              <p:spPr bwMode="auto">
                <a:xfrm>
                  <a:off x="1087" y="1487"/>
                  <a:ext cx="144" cy="144"/>
                </a:xfrm>
                <a:prstGeom prst="ellipse">
                  <a:avLst/>
                </a:prstGeom>
                <a:solidFill>
                  <a:srgbClr val="FF66FF">
                    <a:alpha val="50000"/>
                  </a:srgbClr>
                </a:solidFill>
                <a:ln w="9525">
                  <a:solidFill>
                    <a:srgbClr val="FF66FF"/>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sp>
              <p:nvSpPr>
                <p:cNvPr id="1408" name="Freeform 39"/>
                <p:cNvSpPr>
                  <a:spLocks noChangeAspect="1"/>
                </p:cNvSpPr>
                <p:nvPr/>
              </p:nvSpPr>
              <p:spPr bwMode="auto">
                <a:xfrm>
                  <a:off x="1103" y="1583"/>
                  <a:ext cx="59" cy="232"/>
                </a:xfrm>
                <a:custGeom>
                  <a:avLst/>
                  <a:gdLst>
                    <a:gd name="T0" fmla="*/ 25 w 58"/>
                    <a:gd name="T1" fmla="*/ 0 h 231"/>
                    <a:gd name="T2" fmla="*/ 42 w 58"/>
                    <a:gd name="T3" fmla="*/ 74 h 231"/>
                    <a:gd name="T4" fmla="*/ 9 w 58"/>
                    <a:gd name="T5" fmla="*/ 123 h 231"/>
                    <a:gd name="T6" fmla="*/ 50 w 58"/>
                    <a:gd name="T7" fmla="*/ 198 h 231"/>
                    <a:gd name="T8" fmla="*/ 0 w 58"/>
                    <a:gd name="T9" fmla="*/ 231 h 231"/>
                  </a:gdLst>
                  <a:ahLst/>
                  <a:cxnLst>
                    <a:cxn ang="0">
                      <a:pos x="T0" y="T1"/>
                    </a:cxn>
                    <a:cxn ang="0">
                      <a:pos x="T2" y="T3"/>
                    </a:cxn>
                    <a:cxn ang="0">
                      <a:pos x="T4" y="T5"/>
                    </a:cxn>
                    <a:cxn ang="0">
                      <a:pos x="T6" y="T7"/>
                    </a:cxn>
                    <a:cxn ang="0">
                      <a:pos x="T8" y="T9"/>
                    </a:cxn>
                  </a:cxnLst>
                  <a:rect l="0" t="0" r="r" b="b"/>
                  <a:pathLst>
                    <a:path w="58" h="231">
                      <a:moveTo>
                        <a:pt x="25" y="0"/>
                      </a:moveTo>
                      <a:cubicBezTo>
                        <a:pt x="48" y="21"/>
                        <a:pt x="58" y="41"/>
                        <a:pt x="42" y="74"/>
                      </a:cubicBezTo>
                      <a:cubicBezTo>
                        <a:pt x="33" y="91"/>
                        <a:pt x="9" y="123"/>
                        <a:pt x="9" y="123"/>
                      </a:cubicBezTo>
                      <a:cubicBezTo>
                        <a:pt x="22" y="151"/>
                        <a:pt x="40" y="168"/>
                        <a:pt x="50" y="198"/>
                      </a:cubicBezTo>
                      <a:cubicBezTo>
                        <a:pt x="33" y="213"/>
                        <a:pt x="15" y="215"/>
                        <a:pt x="0" y="231"/>
                      </a:cubicBezTo>
                    </a:path>
                  </a:pathLst>
                </a:custGeom>
                <a:noFill/>
                <a:ln w="38100">
                  <a:solidFill>
                    <a:schemeClr val="bg2"/>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sp>
              <p:nvSpPr>
                <p:cNvPr id="1409" name="Freeform 40"/>
                <p:cNvSpPr>
                  <a:spLocks noChangeAspect="1"/>
                </p:cNvSpPr>
                <p:nvPr/>
              </p:nvSpPr>
              <p:spPr bwMode="auto">
                <a:xfrm>
                  <a:off x="1195" y="1573"/>
                  <a:ext cx="67" cy="243"/>
                </a:xfrm>
                <a:custGeom>
                  <a:avLst/>
                  <a:gdLst>
                    <a:gd name="T0" fmla="*/ 0 w 66"/>
                    <a:gd name="T1" fmla="*/ 0 h 242"/>
                    <a:gd name="T2" fmla="*/ 33 w 66"/>
                    <a:gd name="T3" fmla="*/ 66 h 242"/>
                    <a:gd name="T4" fmla="*/ 16 w 66"/>
                    <a:gd name="T5" fmla="*/ 124 h 242"/>
                    <a:gd name="T6" fmla="*/ 49 w 66"/>
                    <a:gd name="T7" fmla="*/ 215 h 242"/>
                    <a:gd name="T8" fmla="*/ 66 w 66"/>
                    <a:gd name="T9" fmla="*/ 240 h 242"/>
                  </a:gdLst>
                  <a:ahLst/>
                  <a:cxnLst>
                    <a:cxn ang="0">
                      <a:pos x="T0" y="T1"/>
                    </a:cxn>
                    <a:cxn ang="0">
                      <a:pos x="T2" y="T3"/>
                    </a:cxn>
                    <a:cxn ang="0">
                      <a:pos x="T4" y="T5"/>
                    </a:cxn>
                    <a:cxn ang="0">
                      <a:pos x="T6" y="T7"/>
                    </a:cxn>
                    <a:cxn ang="0">
                      <a:pos x="T8" y="T9"/>
                    </a:cxn>
                  </a:cxnLst>
                  <a:rect l="0" t="0" r="r" b="b"/>
                  <a:pathLst>
                    <a:path w="66" h="242">
                      <a:moveTo>
                        <a:pt x="0" y="0"/>
                      </a:moveTo>
                      <a:cubicBezTo>
                        <a:pt x="8" y="27"/>
                        <a:pt x="24" y="39"/>
                        <a:pt x="33" y="66"/>
                      </a:cubicBezTo>
                      <a:cubicBezTo>
                        <a:pt x="28" y="85"/>
                        <a:pt x="16" y="103"/>
                        <a:pt x="16" y="124"/>
                      </a:cubicBezTo>
                      <a:cubicBezTo>
                        <a:pt x="16" y="159"/>
                        <a:pt x="34" y="185"/>
                        <a:pt x="49" y="215"/>
                      </a:cubicBezTo>
                      <a:cubicBezTo>
                        <a:pt x="62" y="242"/>
                        <a:pt x="47" y="240"/>
                        <a:pt x="66" y="240"/>
                      </a:cubicBezTo>
                    </a:path>
                  </a:pathLst>
                </a:custGeom>
                <a:noFill/>
                <a:ln w="38100">
                  <a:solidFill>
                    <a:schemeClr val="bg2"/>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grpSp>
          <p:grpSp>
            <p:nvGrpSpPr>
              <p:cNvPr id="986" name="Group 41"/>
              <p:cNvGrpSpPr>
                <a:grpSpLocks noChangeAspect="1"/>
              </p:cNvGrpSpPr>
              <p:nvPr/>
            </p:nvGrpSpPr>
            <p:grpSpPr bwMode="auto">
              <a:xfrm rot="20759061">
                <a:off x="1626544" y="2332893"/>
                <a:ext cx="127287" cy="247214"/>
                <a:chOff x="1088" y="1488"/>
                <a:chExt cx="174" cy="329"/>
              </a:xfrm>
            </p:grpSpPr>
            <p:sp>
              <p:nvSpPr>
                <p:cNvPr id="1404" name="Oval 42"/>
                <p:cNvSpPr>
                  <a:spLocks noChangeAspect="1" noChangeArrowheads="1"/>
                </p:cNvSpPr>
                <p:nvPr/>
              </p:nvSpPr>
              <p:spPr bwMode="auto">
                <a:xfrm>
                  <a:off x="1088" y="1488"/>
                  <a:ext cx="144" cy="144"/>
                </a:xfrm>
                <a:prstGeom prst="ellipse">
                  <a:avLst/>
                </a:prstGeom>
                <a:solidFill>
                  <a:srgbClr val="FF66FF">
                    <a:alpha val="50000"/>
                  </a:srgbClr>
                </a:solidFill>
                <a:ln w="9525">
                  <a:solidFill>
                    <a:srgbClr val="FF66FF"/>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sp>
              <p:nvSpPr>
                <p:cNvPr id="1405" name="Freeform 43"/>
                <p:cNvSpPr>
                  <a:spLocks noChangeAspect="1"/>
                </p:cNvSpPr>
                <p:nvPr/>
              </p:nvSpPr>
              <p:spPr bwMode="auto">
                <a:xfrm>
                  <a:off x="1103" y="1583"/>
                  <a:ext cx="59" cy="232"/>
                </a:xfrm>
                <a:custGeom>
                  <a:avLst/>
                  <a:gdLst>
                    <a:gd name="T0" fmla="*/ 25 w 58"/>
                    <a:gd name="T1" fmla="*/ 0 h 231"/>
                    <a:gd name="T2" fmla="*/ 42 w 58"/>
                    <a:gd name="T3" fmla="*/ 74 h 231"/>
                    <a:gd name="T4" fmla="*/ 9 w 58"/>
                    <a:gd name="T5" fmla="*/ 123 h 231"/>
                    <a:gd name="T6" fmla="*/ 50 w 58"/>
                    <a:gd name="T7" fmla="*/ 198 h 231"/>
                    <a:gd name="T8" fmla="*/ 0 w 58"/>
                    <a:gd name="T9" fmla="*/ 231 h 231"/>
                  </a:gdLst>
                  <a:ahLst/>
                  <a:cxnLst>
                    <a:cxn ang="0">
                      <a:pos x="T0" y="T1"/>
                    </a:cxn>
                    <a:cxn ang="0">
                      <a:pos x="T2" y="T3"/>
                    </a:cxn>
                    <a:cxn ang="0">
                      <a:pos x="T4" y="T5"/>
                    </a:cxn>
                    <a:cxn ang="0">
                      <a:pos x="T6" y="T7"/>
                    </a:cxn>
                    <a:cxn ang="0">
                      <a:pos x="T8" y="T9"/>
                    </a:cxn>
                  </a:cxnLst>
                  <a:rect l="0" t="0" r="r" b="b"/>
                  <a:pathLst>
                    <a:path w="58" h="231">
                      <a:moveTo>
                        <a:pt x="25" y="0"/>
                      </a:moveTo>
                      <a:cubicBezTo>
                        <a:pt x="48" y="21"/>
                        <a:pt x="58" y="41"/>
                        <a:pt x="42" y="74"/>
                      </a:cubicBezTo>
                      <a:cubicBezTo>
                        <a:pt x="33" y="91"/>
                        <a:pt x="9" y="123"/>
                        <a:pt x="9" y="123"/>
                      </a:cubicBezTo>
                      <a:cubicBezTo>
                        <a:pt x="22" y="151"/>
                        <a:pt x="40" y="168"/>
                        <a:pt x="50" y="198"/>
                      </a:cubicBezTo>
                      <a:cubicBezTo>
                        <a:pt x="33" y="213"/>
                        <a:pt x="15" y="215"/>
                        <a:pt x="0" y="231"/>
                      </a:cubicBezTo>
                    </a:path>
                  </a:pathLst>
                </a:custGeom>
                <a:noFill/>
                <a:ln w="38100">
                  <a:solidFill>
                    <a:schemeClr val="bg2"/>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sp>
              <p:nvSpPr>
                <p:cNvPr id="1406" name="Freeform 44"/>
                <p:cNvSpPr>
                  <a:spLocks noChangeAspect="1"/>
                </p:cNvSpPr>
                <p:nvPr/>
              </p:nvSpPr>
              <p:spPr bwMode="auto">
                <a:xfrm>
                  <a:off x="1195" y="1574"/>
                  <a:ext cx="67" cy="243"/>
                </a:xfrm>
                <a:custGeom>
                  <a:avLst/>
                  <a:gdLst>
                    <a:gd name="T0" fmla="*/ 0 w 66"/>
                    <a:gd name="T1" fmla="*/ 0 h 242"/>
                    <a:gd name="T2" fmla="*/ 33 w 66"/>
                    <a:gd name="T3" fmla="*/ 66 h 242"/>
                    <a:gd name="T4" fmla="*/ 16 w 66"/>
                    <a:gd name="T5" fmla="*/ 124 h 242"/>
                    <a:gd name="T6" fmla="*/ 49 w 66"/>
                    <a:gd name="T7" fmla="*/ 215 h 242"/>
                    <a:gd name="T8" fmla="*/ 66 w 66"/>
                    <a:gd name="T9" fmla="*/ 240 h 242"/>
                  </a:gdLst>
                  <a:ahLst/>
                  <a:cxnLst>
                    <a:cxn ang="0">
                      <a:pos x="T0" y="T1"/>
                    </a:cxn>
                    <a:cxn ang="0">
                      <a:pos x="T2" y="T3"/>
                    </a:cxn>
                    <a:cxn ang="0">
                      <a:pos x="T4" y="T5"/>
                    </a:cxn>
                    <a:cxn ang="0">
                      <a:pos x="T6" y="T7"/>
                    </a:cxn>
                    <a:cxn ang="0">
                      <a:pos x="T8" y="T9"/>
                    </a:cxn>
                  </a:cxnLst>
                  <a:rect l="0" t="0" r="r" b="b"/>
                  <a:pathLst>
                    <a:path w="66" h="242">
                      <a:moveTo>
                        <a:pt x="0" y="0"/>
                      </a:moveTo>
                      <a:cubicBezTo>
                        <a:pt x="8" y="27"/>
                        <a:pt x="24" y="39"/>
                        <a:pt x="33" y="66"/>
                      </a:cubicBezTo>
                      <a:cubicBezTo>
                        <a:pt x="28" y="85"/>
                        <a:pt x="16" y="103"/>
                        <a:pt x="16" y="124"/>
                      </a:cubicBezTo>
                      <a:cubicBezTo>
                        <a:pt x="16" y="159"/>
                        <a:pt x="34" y="185"/>
                        <a:pt x="49" y="215"/>
                      </a:cubicBezTo>
                      <a:cubicBezTo>
                        <a:pt x="62" y="242"/>
                        <a:pt x="47" y="240"/>
                        <a:pt x="66" y="240"/>
                      </a:cubicBezTo>
                    </a:path>
                  </a:pathLst>
                </a:custGeom>
                <a:noFill/>
                <a:ln w="38100">
                  <a:solidFill>
                    <a:schemeClr val="bg2"/>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grpSp>
          <p:grpSp>
            <p:nvGrpSpPr>
              <p:cNvPr id="987" name="Group 45"/>
              <p:cNvGrpSpPr>
                <a:grpSpLocks noChangeAspect="1"/>
              </p:cNvGrpSpPr>
              <p:nvPr/>
            </p:nvGrpSpPr>
            <p:grpSpPr bwMode="auto">
              <a:xfrm rot="20759061">
                <a:off x="1742944" y="2272116"/>
                <a:ext cx="127287" cy="247214"/>
                <a:chOff x="1088" y="1488"/>
                <a:chExt cx="174" cy="329"/>
              </a:xfrm>
            </p:grpSpPr>
            <p:sp>
              <p:nvSpPr>
                <p:cNvPr id="1401" name="Oval 46"/>
                <p:cNvSpPr>
                  <a:spLocks noChangeAspect="1" noChangeArrowheads="1"/>
                </p:cNvSpPr>
                <p:nvPr/>
              </p:nvSpPr>
              <p:spPr bwMode="auto">
                <a:xfrm>
                  <a:off x="1088" y="1487"/>
                  <a:ext cx="144" cy="144"/>
                </a:xfrm>
                <a:prstGeom prst="ellipse">
                  <a:avLst/>
                </a:prstGeom>
                <a:solidFill>
                  <a:srgbClr val="FF66FF">
                    <a:alpha val="50000"/>
                  </a:srgbClr>
                </a:solidFill>
                <a:ln w="9525">
                  <a:solidFill>
                    <a:srgbClr val="FF66FF"/>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sp>
              <p:nvSpPr>
                <p:cNvPr id="1402" name="Freeform 47"/>
                <p:cNvSpPr>
                  <a:spLocks noChangeAspect="1"/>
                </p:cNvSpPr>
                <p:nvPr/>
              </p:nvSpPr>
              <p:spPr bwMode="auto">
                <a:xfrm>
                  <a:off x="1104" y="1583"/>
                  <a:ext cx="59" cy="232"/>
                </a:xfrm>
                <a:custGeom>
                  <a:avLst/>
                  <a:gdLst>
                    <a:gd name="T0" fmla="*/ 25 w 58"/>
                    <a:gd name="T1" fmla="*/ 0 h 231"/>
                    <a:gd name="T2" fmla="*/ 42 w 58"/>
                    <a:gd name="T3" fmla="*/ 74 h 231"/>
                    <a:gd name="T4" fmla="*/ 9 w 58"/>
                    <a:gd name="T5" fmla="*/ 123 h 231"/>
                    <a:gd name="T6" fmla="*/ 50 w 58"/>
                    <a:gd name="T7" fmla="*/ 198 h 231"/>
                    <a:gd name="T8" fmla="*/ 0 w 58"/>
                    <a:gd name="T9" fmla="*/ 231 h 231"/>
                  </a:gdLst>
                  <a:ahLst/>
                  <a:cxnLst>
                    <a:cxn ang="0">
                      <a:pos x="T0" y="T1"/>
                    </a:cxn>
                    <a:cxn ang="0">
                      <a:pos x="T2" y="T3"/>
                    </a:cxn>
                    <a:cxn ang="0">
                      <a:pos x="T4" y="T5"/>
                    </a:cxn>
                    <a:cxn ang="0">
                      <a:pos x="T6" y="T7"/>
                    </a:cxn>
                    <a:cxn ang="0">
                      <a:pos x="T8" y="T9"/>
                    </a:cxn>
                  </a:cxnLst>
                  <a:rect l="0" t="0" r="r" b="b"/>
                  <a:pathLst>
                    <a:path w="58" h="231">
                      <a:moveTo>
                        <a:pt x="25" y="0"/>
                      </a:moveTo>
                      <a:cubicBezTo>
                        <a:pt x="48" y="21"/>
                        <a:pt x="58" y="41"/>
                        <a:pt x="42" y="74"/>
                      </a:cubicBezTo>
                      <a:cubicBezTo>
                        <a:pt x="33" y="91"/>
                        <a:pt x="9" y="123"/>
                        <a:pt x="9" y="123"/>
                      </a:cubicBezTo>
                      <a:cubicBezTo>
                        <a:pt x="22" y="151"/>
                        <a:pt x="40" y="168"/>
                        <a:pt x="50" y="198"/>
                      </a:cubicBezTo>
                      <a:cubicBezTo>
                        <a:pt x="33" y="213"/>
                        <a:pt x="15" y="215"/>
                        <a:pt x="0" y="231"/>
                      </a:cubicBezTo>
                    </a:path>
                  </a:pathLst>
                </a:custGeom>
                <a:noFill/>
                <a:ln w="38100">
                  <a:solidFill>
                    <a:schemeClr val="bg2"/>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sp>
              <p:nvSpPr>
                <p:cNvPr id="1403" name="Freeform 48"/>
                <p:cNvSpPr>
                  <a:spLocks noChangeAspect="1"/>
                </p:cNvSpPr>
                <p:nvPr/>
              </p:nvSpPr>
              <p:spPr bwMode="auto">
                <a:xfrm>
                  <a:off x="1196" y="1574"/>
                  <a:ext cx="67" cy="243"/>
                </a:xfrm>
                <a:custGeom>
                  <a:avLst/>
                  <a:gdLst>
                    <a:gd name="T0" fmla="*/ 0 w 66"/>
                    <a:gd name="T1" fmla="*/ 0 h 242"/>
                    <a:gd name="T2" fmla="*/ 33 w 66"/>
                    <a:gd name="T3" fmla="*/ 66 h 242"/>
                    <a:gd name="T4" fmla="*/ 16 w 66"/>
                    <a:gd name="T5" fmla="*/ 124 h 242"/>
                    <a:gd name="T6" fmla="*/ 49 w 66"/>
                    <a:gd name="T7" fmla="*/ 215 h 242"/>
                    <a:gd name="T8" fmla="*/ 66 w 66"/>
                    <a:gd name="T9" fmla="*/ 240 h 242"/>
                  </a:gdLst>
                  <a:ahLst/>
                  <a:cxnLst>
                    <a:cxn ang="0">
                      <a:pos x="T0" y="T1"/>
                    </a:cxn>
                    <a:cxn ang="0">
                      <a:pos x="T2" y="T3"/>
                    </a:cxn>
                    <a:cxn ang="0">
                      <a:pos x="T4" y="T5"/>
                    </a:cxn>
                    <a:cxn ang="0">
                      <a:pos x="T6" y="T7"/>
                    </a:cxn>
                    <a:cxn ang="0">
                      <a:pos x="T8" y="T9"/>
                    </a:cxn>
                  </a:cxnLst>
                  <a:rect l="0" t="0" r="r" b="b"/>
                  <a:pathLst>
                    <a:path w="66" h="242">
                      <a:moveTo>
                        <a:pt x="0" y="0"/>
                      </a:moveTo>
                      <a:cubicBezTo>
                        <a:pt x="8" y="27"/>
                        <a:pt x="24" y="39"/>
                        <a:pt x="33" y="66"/>
                      </a:cubicBezTo>
                      <a:cubicBezTo>
                        <a:pt x="28" y="85"/>
                        <a:pt x="16" y="103"/>
                        <a:pt x="16" y="124"/>
                      </a:cubicBezTo>
                      <a:cubicBezTo>
                        <a:pt x="16" y="159"/>
                        <a:pt x="34" y="185"/>
                        <a:pt x="49" y="215"/>
                      </a:cubicBezTo>
                      <a:cubicBezTo>
                        <a:pt x="62" y="242"/>
                        <a:pt x="47" y="240"/>
                        <a:pt x="66" y="240"/>
                      </a:cubicBezTo>
                    </a:path>
                  </a:pathLst>
                </a:custGeom>
                <a:noFill/>
                <a:ln w="38100">
                  <a:solidFill>
                    <a:schemeClr val="bg2"/>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grpSp>
          <p:grpSp>
            <p:nvGrpSpPr>
              <p:cNvPr id="988" name="Group 49"/>
              <p:cNvGrpSpPr>
                <a:grpSpLocks noChangeAspect="1"/>
              </p:cNvGrpSpPr>
              <p:nvPr/>
            </p:nvGrpSpPr>
            <p:grpSpPr bwMode="auto">
              <a:xfrm rot="20759061">
                <a:off x="1869103" y="2214262"/>
                <a:ext cx="127287" cy="247214"/>
                <a:chOff x="1088" y="1488"/>
                <a:chExt cx="174" cy="329"/>
              </a:xfrm>
            </p:grpSpPr>
            <p:sp>
              <p:nvSpPr>
                <p:cNvPr id="1398" name="Oval 50"/>
                <p:cNvSpPr>
                  <a:spLocks noChangeAspect="1" noChangeArrowheads="1"/>
                </p:cNvSpPr>
                <p:nvPr/>
              </p:nvSpPr>
              <p:spPr bwMode="auto">
                <a:xfrm>
                  <a:off x="1088" y="1488"/>
                  <a:ext cx="144" cy="144"/>
                </a:xfrm>
                <a:prstGeom prst="ellipse">
                  <a:avLst/>
                </a:prstGeom>
                <a:solidFill>
                  <a:srgbClr val="FF66FF">
                    <a:alpha val="50000"/>
                  </a:srgbClr>
                </a:solidFill>
                <a:ln w="9525">
                  <a:solidFill>
                    <a:srgbClr val="FF66FF"/>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sp>
              <p:nvSpPr>
                <p:cNvPr id="1399" name="Freeform 51"/>
                <p:cNvSpPr>
                  <a:spLocks noChangeAspect="1"/>
                </p:cNvSpPr>
                <p:nvPr/>
              </p:nvSpPr>
              <p:spPr bwMode="auto">
                <a:xfrm>
                  <a:off x="1104" y="1584"/>
                  <a:ext cx="59" cy="232"/>
                </a:xfrm>
                <a:custGeom>
                  <a:avLst/>
                  <a:gdLst>
                    <a:gd name="T0" fmla="*/ 25 w 58"/>
                    <a:gd name="T1" fmla="*/ 0 h 231"/>
                    <a:gd name="T2" fmla="*/ 42 w 58"/>
                    <a:gd name="T3" fmla="*/ 74 h 231"/>
                    <a:gd name="T4" fmla="*/ 9 w 58"/>
                    <a:gd name="T5" fmla="*/ 123 h 231"/>
                    <a:gd name="T6" fmla="*/ 50 w 58"/>
                    <a:gd name="T7" fmla="*/ 198 h 231"/>
                    <a:gd name="T8" fmla="*/ 0 w 58"/>
                    <a:gd name="T9" fmla="*/ 231 h 231"/>
                  </a:gdLst>
                  <a:ahLst/>
                  <a:cxnLst>
                    <a:cxn ang="0">
                      <a:pos x="T0" y="T1"/>
                    </a:cxn>
                    <a:cxn ang="0">
                      <a:pos x="T2" y="T3"/>
                    </a:cxn>
                    <a:cxn ang="0">
                      <a:pos x="T4" y="T5"/>
                    </a:cxn>
                    <a:cxn ang="0">
                      <a:pos x="T6" y="T7"/>
                    </a:cxn>
                    <a:cxn ang="0">
                      <a:pos x="T8" y="T9"/>
                    </a:cxn>
                  </a:cxnLst>
                  <a:rect l="0" t="0" r="r" b="b"/>
                  <a:pathLst>
                    <a:path w="58" h="231">
                      <a:moveTo>
                        <a:pt x="25" y="0"/>
                      </a:moveTo>
                      <a:cubicBezTo>
                        <a:pt x="48" y="21"/>
                        <a:pt x="58" y="41"/>
                        <a:pt x="42" y="74"/>
                      </a:cubicBezTo>
                      <a:cubicBezTo>
                        <a:pt x="33" y="91"/>
                        <a:pt x="9" y="123"/>
                        <a:pt x="9" y="123"/>
                      </a:cubicBezTo>
                      <a:cubicBezTo>
                        <a:pt x="22" y="151"/>
                        <a:pt x="40" y="168"/>
                        <a:pt x="50" y="198"/>
                      </a:cubicBezTo>
                      <a:cubicBezTo>
                        <a:pt x="33" y="213"/>
                        <a:pt x="15" y="215"/>
                        <a:pt x="0" y="231"/>
                      </a:cubicBezTo>
                    </a:path>
                  </a:pathLst>
                </a:custGeom>
                <a:noFill/>
                <a:ln w="38100">
                  <a:solidFill>
                    <a:schemeClr val="bg2"/>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sp>
              <p:nvSpPr>
                <p:cNvPr id="1400" name="Freeform 52"/>
                <p:cNvSpPr>
                  <a:spLocks noChangeAspect="1"/>
                </p:cNvSpPr>
                <p:nvPr/>
              </p:nvSpPr>
              <p:spPr bwMode="auto">
                <a:xfrm>
                  <a:off x="1196" y="1574"/>
                  <a:ext cx="67" cy="243"/>
                </a:xfrm>
                <a:custGeom>
                  <a:avLst/>
                  <a:gdLst>
                    <a:gd name="T0" fmla="*/ 0 w 66"/>
                    <a:gd name="T1" fmla="*/ 0 h 242"/>
                    <a:gd name="T2" fmla="*/ 33 w 66"/>
                    <a:gd name="T3" fmla="*/ 66 h 242"/>
                    <a:gd name="T4" fmla="*/ 16 w 66"/>
                    <a:gd name="T5" fmla="*/ 124 h 242"/>
                    <a:gd name="T6" fmla="*/ 49 w 66"/>
                    <a:gd name="T7" fmla="*/ 215 h 242"/>
                    <a:gd name="T8" fmla="*/ 66 w 66"/>
                    <a:gd name="T9" fmla="*/ 240 h 242"/>
                  </a:gdLst>
                  <a:ahLst/>
                  <a:cxnLst>
                    <a:cxn ang="0">
                      <a:pos x="T0" y="T1"/>
                    </a:cxn>
                    <a:cxn ang="0">
                      <a:pos x="T2" y="T3"/>
                    </a:cxn>
                    <a:cxn ang="0">
                      <a:pos x="T4" y="T5"/>
                    </a:cxn>
                    <a:cxn ang="0">
                      <a:pos x="T6" y="T7"/>
                    </a:cxn>
                    <a:cxn ang="0">
                      <a:pos x="T8" y="T9"/>
                    </a:cxn>
                  </a:cxnLst>
                  <a:rect l="0" t="0" r="r" b="b"/>
                  <a:pathLst>
                    <a:path w="66" h="242">
                      <a:moveTo>
                        <a:pt x="0" y="0"/>
                      </a:moveTo>
                      <a:cubicBezTo>
                        <a:pt x="8" y="27"/>
                        <a:pt x="24" y="39"/>
                        <a:pt x="33" y="66"/>
                      </a:cubicBezTo>
                      <a:cubicBezTo>
                        <a:pt x="28" y="85"/>
                        <a:pt x="16" y="103"/>
                        <a:pt x="16" y="124"/>
                      </a:cubicBezTo>
                      <a:cubicBezTo>
                        <a:pt x="16" y="159"/>
                        <a:pt x="34" y="185"/>
                        <a:pt x="49" y="215"/>
                      </a:cubicBezTo>
                      <a:cubicBezTo>
                        <a:pt x="62" y="242"/>
                        <a:pt x="47" y="240"/>
                        <a:pt x="66" y="240"/>
                      </a:cubicBezTo>
                    </a:path>
                  </a:pathLst>
                </a:custGeom>
                <a:noFill/>
                <a:ln w="38100">
                  <a:solidFill>
                    <a:schemeClr val="bg2"/>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grpSp>
          <p:grpSp>
            <p:nvGrpSpPr>
              <p:cNvPr id="989" name="Group 53"/>
              <p:cNvGrpSpPr>
                <a:grpSpLocks noChangeAspect="1"/>
              </p:cNvGrpSpPr>
              <p:nvPr/>
            </p:nvGrpSpPr>
            <p:grpSpPr bwMode="auto">
              <a:xfrm rot="20759061">
                <a:off x="1994375" y="2165154"/>
                <a:ext cx="127287" cy="247214"/>
                <a:chOff x="1088" y="1488"/>
                <a:chExt cx="174" cy="329"/>
              </a:xfrm>
            </p:grpSpPr>
            <p:sp>
              <p:nvSpPr>
                <p:cNvPr id="1395" name="Oval 54"/>
                <p:cNvSpPr>
                  <a:spLocks noChangeAspect="1" noChangeArrowheads="1"/>
                </p:cNvSpPr>
                <p:nvPr/>
              </p:nvSpPr>
              <p:spPr bwMode="auto">
                <a:xfrm>
                  <a:off x="1089" y="1489"/>
                  <a:ext cx="142" cy="144"/>
                </a:xfrm>
                <a:prstGeom prst="ellipse">
                  <a:avLst/>
                </a:prstGeom>
                <a:solidFill>
                  <a:srgbClr val="FF66FF">
                    <a:alpha val="50000"/>
                  </a:srgbClr>
                </a:solidFill>
                <a:ln w="9525">
                  <a:solidFill>
                    <a:srgbClr val="FF66FF"/>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sp>
              <p:nvSpPr>
                <p:cNvPr id="1396" name="Freeform 55"/>
                <p:cNvSpPr>
                  <a:spLocks noChangeAspect="1"/>
                </p:cNvSpPr>
                <p:nvPr/>
              </p:nvSpPr>
              <p:spPr bwMode="auto">
                <a:xfrm>
                  <a:off x="1104" y="1584"/>
                  <a:ext cx="58" cy="230"/>
                </a:xfrm>
                <a:custGeom>
                  <a:avLst/>
                  <a:gdLst>
                    <a:gd name="T0" fmla="*/ 25 w 58"/>
                    <a:gd name="T1" fmla="*/ 0 h 231"/>
                    <a:gd name="T2" fmla="*/ 42 w 58"/>
                    <a:gd name="T3" fmla="*/ 74 h 231"/>
                    <a:gd name="T4" fmla="*/ 9 w 58"/>
                    <a:gd name="T5" fmla="*/ 123 h 231"/>
                    <a:gd name="T6" fmla="*/ 50 w 58"/>
                    <a:gd name="T7" fmla="*/ 198 h 231"/>
                    <a:gd name="T8" fmla="*/ 0 w 58"/>
                    <a:gd name="T9" fmla="*/ 231 h 231"/>
                  </a:gdLst>
                  <a:ahLst/>
                  <a:cxnLst>
                    <a:cxn ang="0">
                      <a:pos x="T0" y="T1"/>
                    </a:cxn>
                    <a:cxn ang="0">
                      <a:pos x="T2" y="T3"/>
                    </a:cxn>
                    <a:cxn ang="0">
                      <a:pos x="T4" y="T5"/>
                    </a:cxn>
                    <a:cxn ang="0">
                      <a:pos x="T6" y="T7"/>
                    </a:cxn>
                    <a:cxn ang="0">
                      <a:pos x="T8" y="T9"/>
                    </a:cxn>
                  </a:cxnLst>
                  <a:rect l="0" t="0" r="r" b="b"/>
                  <a:pathLst>
                    <a:path w="58" h="231">
                      <a:moveTo>
                        <a:pt x="25" y="0"/>
                      </a:moveTo>
                      <a:cubicBezTo>
                        <a:pt x="48" y="21"/>
                        <a:pt x="58" y="41"/>
                        <a:pt x="42" y="74"/>
                      </a:cubicBezTo>
                      <a:cubicBezTo>
                        <a:pt x="33" y="91"/>
                        <a:pt x="9" y="123"/>
                        <a:pt x="9" y="123"/>
                      </a:cubicBezTo>
                      <a:cubicBezTo>
                        <a:pt x="22" y="151"/>
                        <a:pt x="40" y="168"/>
                        <a:pt x="50" y="198"/>
                      </a:cubicBezTo>
                      <a:cubicBezTo>
                        <a:pt x="33" y="213"/>
                        <a:pt x="15" y="215"/>
                        <a:pt x="0" y="231"/>
                      </a:cubicBezTo>
                    </a:path>
                  </a:pathLst>
                </a:custGeom>
                <a:noFill/>
                <a:ln w="38100">
                  <a:solidFill>
                    <a:schemeClr val="bg2"/>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sp>
              <p:nvSpPr>
                <p:cNvPr id="1397" name="Freeform 56"/>
                <p:cNvSpPr>
                  <a:spLocks noChangeAspect="1"/>
                </p:cNvSpPr>
                <p:nvPr/>
              </p:nvSpPr>
              <p:spPr bwMode="auto">
                <a:xfrm>
                  <a:off x="1196" y="1575"/>
                  <a:ext cx="65" cy="241"/>
                </a:xfrm>
                <a:custGeom>
                  <a:avLst/>
                  <a:gdLst>
                    <a:gd name="T0" fmla="*/ 0 w 66"/>
                    <a:gd name="T1" fmla="*/ 0 h 242"/>
                    <a:gd name="T2" fmla="*/ 33 w 66"/>
                    <a:gd name="T3" fmla="*/ 66 h 242"/>
                    <a:gd name="T4" fmla="*/ 16 w 66"/>
                    <a:gd name="T5" fmla="*/ 124 h 242"/>
                    <a:gd name="T6" fmla="*/ 49 w 66"/>
                    <a:gd name="T7" fmla="*/ 215 h 242"/>
                    <a:gd name="T8" fmla="*/ 66 w 66"/>
                    <a:gd name="T9" fmla="*/ 240 h 242"/>
                  </a:gdLst>
                  <a:ahLst/>
                  <a:cxnLst>
                    <a:cxn ang="0">
                      <a:pos x="T0" y="T1"/>
                    </a:cxn>
                    <a:cxn ang="0">
                      <a:pos x="T2" y="T3"/>
                    </a:cxn>
                    <a:cxn ang="0">
                      <a:pos x="T4" y="T5"/>
                    </a:cxn>
                    <a:cxn ang="0">
                      <a:pos x="T6" y="T7"/>
                    </a:cxn>
                    <a:cxn ang="0">
                      <a:pos x="T8" y="T9"/>
                    </a:cxn>
                  </a:cxnLst>
                  <a:rect l="0" t="0" r="r" b="b"/>
                  <a:pathLst>
                    <a:path w="66" h="242">
                      <a:moveTo>
                        <a:pt x="0" y="0"/>
                      </a:moveTo>
                      <a:cubicBezTo>
                        <a:pt x="8" y="27"/>
                        <a:pt x="24" y="39"/>
                        <a:pt x="33" y="66"/>
                      </a:cubicBezTo>
                      <a:cubicBezTo>
                        <a:pt x="28" y="85"/>
                        <a:pt x="16" y="103"/>
                        <a:pt x="16" y="124"/>
                      </a:cubicBezTo>
                      <a:cubicBezTo>
                        <a:pt x="16" y="159"/>
                        <a:pt x="34" y="185"/>
                        <a:pt x="49" y="215"/>
                      </a:cubicBezTo>
                      <a:cubicBezTo>
                        <a:pt x="62" y="242"/>
                        <a:pt x="47" y="240"/>
                        <a:pt x="66" y="240"/>
                      </a:cubicBezTo>
                    </a:path>
                  </a:pathLst>
                </a:custGeom>
                <a:noFill/>
                <a:ln w="38100">
                  <a:solidFill>
                    <a:schemeClr val="bg2"/>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grpSp>
          <p:grpSp>
            <p:nvGrpSpPr>
              <p:cNvPr id="990" name="Group 57"/>
              <p:cNvGrpSpPr>
                <a:grpSpLocks noChangeAspect="1"/>
              </p:cNvGrpSpPr>
              <p:nvPr/>
            </p:nvGrpSpPr>
            <p:grpSpPr bwMode="auto">
              <a:xfrm rot="20759061">
                <a:off x="2114855" y="2114949"/>
                <a:ext cx="127287" cy="247214"/>
                <a:chOff x="1088" y="1488"/>
                <a:chExt cx="174" cy="329"/>
              </a:xfrm>
            </p:grpSpPr>
            <p:sp>
              <p:nvSpPr>
                <p:cNvPr id="1392" name="Oval 58"/>
                <p:cNvSpPr>
                  <a:spLocks noChangeAspect="1" noChangeArrowheads="1"/>
                </p:cNvSpPr>
                <p:nvPr/>
              </p:nvSpPr>
              <p:spPr bwMode="auto">
                <a:xfrm>
                  <a:off x="1087" y="1489"/>
                  <a:ext cx="144" cy="144"/>
                </a:xfrm>
                <a:prstGeom prst="ellipse">
                  <a:avLst/>
                </a:prstGeom>
                <a:solidFill>
                  <a:srgbClr val="FF66FF">
                    <a:alpha val="50000"/>
                  </a:srgbClr>
                </a:solidFill>
                <a:ln w="9525">
                  <a:solidFill>
                    <a:srgbClr val="FF66FF"/>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sp>
              <p:nvSpPr>
                <p:cNvPr id="1393" name="Freeform 59"/>
                <p:cNvSpPr>
                  <a:spLocks noChangeAspect="1"/>
                </p:cNvSpPr>
                <p:nvPr/>
              </p:nvSpPr>
              <p:spPr bwMode="auto">
                <a:xfrm>
                  <a:off x="1102" y="1585"/>
                  <a:ext cx="59" cy="230"/>
                </a:xfrm>
                <a:custGeom>
                  <a:avLst/>
                  <a:gdLst>
                    <a:gd name="T0" fmla="*/ 25 w 58"/>
                    <a:gd name="T1" fmla="*/ 0 h 231"/>
                    <a:gd name="T2" fmla="*/ 42 w 58"/>
                    <a:gd name="T3" fmla="*/ 74 h 231"/>
                    <a:gd name="T4" fmla="*/ 9 w 58"/>
                    <a:gd name="T5" fmla="*/ 123 h 231"/>
                    <a:gd name="T6" fmla="*/ 50 w 58"/>
                    <a:gd name="T7" fmla="*/ 198 h 231"/>
                    <a:gd name="T8" fmla="*/ 0 w 58"/>
                    <a:gd name="T9" fmla="*/ 231 h 231"/>
                  </a:gdLst>
                  <a:ahLst/>
                  <a:cxnLst>
                    <a:cxn ang="0">
                      <a:pos x="T0" y="T1"/>
                    </a:cxn>
                    <a:cxn ang="0">
                      <a:pos x="T2" y="T3"/>
                    </a:cxn>
                    <a:cxn ang="0">
                      <a:pos x="T4" y="T5"/>
                    </a:cxn>
                    <a:cxn ang="0">
                      <a:pos x="T6" y="T7"/>
                    </a:cxn>
                    <a:cxn ang="0">
                      <a:pos x="T8" y="T9"/>
                    </a:cxn>
                  </a:cxnLst>
                  <a:rect l="0" t="0" r="r" b="b"/>
                  <a:pathLst>
                    <a:path w="58" h="231">
                      <a:moveTo>
                        <a:pt x="25" y="0"/>
                      </a:moveTo>
                      <a:cubicBezTo>
                        <a:pt x="48" y="21"/>
                        <a:pt x="58" y="41"/>
                        <a:pt x="42" y="74"/>
                      </a:cubicBezTo>
                      <a:cubicBezTo>
                        <a:pt x="33" y="91"/>
                        <a:pt x="9" y="123"/>
                        <a:pt x="9" y="123"/>
                      </a:cubicBezTo>
                      <a:cubicBezTo>
                        <a:pt x="22" y="151"/>
                        <a:pt x="40" y="168"/>
                        <a:pt x="50" y="198"/>
                      </a:cubicBezTo>
                      <a:cubicBezTo>
                        <a:pt x="33" y="213"/>
                        <a:pt x="15" y="215"/>
                        <a:pt x="0" y="231"/>
                      </a:cubicBezTo>
                    </a:path>
                  </a:pathLst>
                </a:custGeom>
                <a:noFill/>
                <a:ln w="38100">
                  <a:solidFill>
                    <a:schemeClr val="bg2"/>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sp>
              <p:nvSpPr>
                <p:cNvPr id="1394" name="Freeform 60"/>
                <p:cNvSpPr>
                  <a:spLocks noChangeAspect="1"/>
                </p:cNvSpPr>
                <p:nvPr/>
              </p:nvSpPr>
              <p:spPr bwMode="auto">
                <a:xfrm>
                  <a:off x="1195" y="1575"/>
                  <a:ext cx="67" cy="241"/>
                </a:xfrm>
                <a:custGeom>
                  <a:avLst/>
                  <a:gdLst>
                    <a:gd name="T0" fmla="*/ 0 w 66"/>
                    <a:gd name="T1" fmla="*/ 0 h 242"/>
                    <a:gd name="T2" fmla="*/ 33 w 66"/>
                    <a:gd name="T3" fmla="*/ 66 h 242"/>
                    <a:gd name="T4" fmla="*/ 16 w 66"/>
                    <a:gd name="T5" fmla="*/ 124 h 242"/>
                    <a:gd name="T6" fmla="*/ 49 w 66"/>
                    <a:gd name="T7" fmla="*/ 215 h 242"/>
                    <a:gd name="T8" fmla="*/ 66 w 66"/>
                    <a:gd name="T9" fmla="*/ 240 h 242"/>
                  </a:gdLst>
                  <a:ahLst/>
                  <a:cxnLst>
                    <a:cxn ang="0">
                      <a:pos x="T0" y="T1"/>
                    </a:cxn>
                    <a:cxn ang="0">
                      <a:pos x="T2" y="T3"/>
                    </a:cxn>
                    <a:cxn ang="0">
                      <a:pos x="T4" y="T5"/>
                    </a:cxn>
                    <a:cxn ang="0">
                      <a:pos x="T6" y="T7"/>
                    </a:cxn>
                    <a:cxn ang="0">
                      <a:pos x="T8" y="T9"/>
                    </a:cxn>
                  </a:cxnLst>
                  <a:rect l="0" t="0" r="r" b="b"/>
                  <a:pathLst>
                    <a:path w="66" h="242">
                      <a:moveTo>
                        <a:pt x="0" y="0"/>
                      </a:moveTo>
                      <a:cubicBezTo>
                        <a:pt x="8" y="27"/>
                        <a:pt x="24" y="39"/>
                        <a:pt x="33" y="66"/>
                      </a:cubicBezTo>
                      <a:cubicBezTo>
                        <a:pt x="28" y="85"/>
                        <a:pt x="16" y="103"/>
                        <a:pt x="16" y="124"/>
                      </a:cubicBezTo>
                      <a:cubicBezTo>
                        <a:pt x="16" y="159"/>
                        <a:pt x="34" y="185"/>
                        <a:pt x="49" y="215"/>
                      </a:cubicBezTo>
                      <a:cubicBezTo>
                        <a:pt x="62" y="242"/>
                        <a:pt x="47" y="240"/>
                        <a:pt x="66" y="240"/>
                      </a:cubicBezTo>
                    </a:path>
                  </a:pathLst>
                </a:custGeom>
                <a:noFill/>
                <a:ln w="38100">
                  <a:solidFill>
                    <a:schemeClr val="bg2"/>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grpSp>
          <p:grpSp>
            <p:nvGrpSpPr>
              <p:cNvPr id="991" name="Group 61"/>
              <p:cNvGrpSpPr>
                <a:grpSpLocks noChangeAspect="1"/>
              </p:cNvGrpSpPr>
              <p:nvPr/>
            </p:nvGrpSpPr>
            <p:grpSpPr bwMode="auto">
              <a:xfrm rot="20759061">
                <a:off x="2238176" y="2070214"/>
                <a:ext cx="127287" cy="247214"/>
                <a:chOff x="1088" y="1488"/>
                <a:chExt cx="174" cy="329"/>
              </a:xfrm>
            </p:grpSpPr>
            <p:sp>
              <p:nvSpPr>
                <p:cNvPr id="1389" name="Oval 62"/>
                <p:cNvSpPr>
                  <a:spLocks noChangeAspect="1" noChangeArrowheads="1"/>
                </p:cNvSpPr>
                <p:nvPr/>
              </p:nvSpPr>
              <p:spPr bwMode="auto">
                <a:xfrm>
                  <a:off x="1088" y="1489"/>
                  <a:ext cx="144" cy="144"/>
                </a:xfrm>
                <a:prstGeom prst="ellipse">
                  <a:avLst/>
                </a:prstGeom>
                <a:solidFill>
                  <a:srgbClr val="FF66FF">
                    <a:alpha val="50000"/>
                  </a:srgbClr>
                </a:solidFill>
                <a:ln w="9525">
                  <a:solidFill>
                    <a:srgbClr val="FF66FF"/>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sp>
              <p:nvSpPr>
                <p:cNvPr id="1390" name="Freeform 63"/>
                <p:cNvSpPr>
                  <a:spLocks noChangeAspect="1"/>
                </p:cNvSpPr>
                <p:nvPr/>
              </p:nvSpPr>
              <p:spPr bwMode="auto">
                <a:xfrm>
                  <a:off x="1103" y="1584"/>
                  <a:ext cx="59" cy="230"/>
                </a:xfrm>
                <a:custGeom>
                  <a:avLst/>
                  <a:gdLst>
                    <a:gd name="T0" fmla="*/ 25 w 58"/>
                    <a:gd name="T1" fmla="*/ 0 h 231"/>
                    <a:gd name="T2" fmla="*/ 42 w 58"/>
                    <a:gd name="T3" fmla="*/ 74 h 231"/>
                    <a:gd name="T4" fmla="*/ 9 w 58"/>
                    <a:gd name="T5" fmla="*/ 123 h 231"/>
                    <a:gd name="T6" fmla="*/ 50 w 58"/>
                    <a:gd name="T7" fmla="*/ 198 h 231"/>
                    <a:gd name="T8" fmla="*/ 0 w 58"/>
                    <a:gd name="T9" fmla="*/ 231 h 231"/>
                  </a:gdLst>
                  <a:ahLst/>
                  <a:cxnLst>
                    <a:cxn ang="0">
                      <a:pos x="T0" y="T1"/>
                    </a:cxn>
                    <a:cxn ang="0">
                      <a:pos x="T2" y="T3"/>
                    </a:cxn>
                    <a:cxn ang="0">
                      <a:pos x="T4" y="T5"/>
                    </a:cxn>
                    <a:cxn ang="0">
                      <a:pos x="T6" y="T7"/>
                    </a:cxn>
                    <a:cxn ang="0">
                      <a:pos x="T8" y="T9"/>
                    </a:cxn>
                  </a:cxnLst>
                  <a:rect l="0" t="0" r="r" b="b"/>
                  <a:pathLst>
                    <a:path w="58" h="231">
                      <a:moveTo>
                        <a:pt x="25" y="0"/>
                      </a:moveTo>
                      <a:cubicBezTo>
                        <a:pt x="48" y="21"/>
                        <a:pt x="58" y="41"/>
                        <a:pt x="42" y="74"/>
                      </a:cubicBezTo>
                      <a:cubicBezTo>
                        <a:pt x="33" y="91"/>
                        <a:pt x="9" y="123"/>
                        <a:pt x="9" y="123"/>
                      </a:cubicBezTo>
                      <a:cubicBezTo>
                        <a:pt x="22" y="151"/>
                        <a:pt x="40" y="168"/>
                        <a:pt x="50" y="198"/>
                      </a:cubicBezTo>
                      <a:cubicBezTo>
                        <a:pt x="33" y="213"/>
                        <a:pt x="15" y="215"/>
                        <a:pt x="0" y="231"/>
                      </a:cubicBezTo>
                    </a:path>
                  </a:pathLst>
                </a:custGeom>
                <a:noFill/>
                <a:ln w="38100">
                  <a:solidFill>
                    <a:schemeClr val="bg2"/>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sp>
              <p:nvSpPr>
                <p:cNvPr id="1391" name="Freeform 64"/>
                <p:cNvSpPr>
                  <a:spLocks noChangeAspect="1"/>
                </p:cNvSpPr>
                <p:nvPr/>
              </p:nvSpPr>
              <p:spPr bwMode="auto">
                <a:xfrm>
                  <a:off x="1195" y="1575"/>
                  <a:ext cx="67" cy="241"/>
                </a:xfrm>
                <a:custGeom>
                  <a:avLst/>
                  <a:gdLst>
                    <a:gd name="T0" fmla="*/ 0 w 66"/>
                    <a:gd name="T1" fmla="*/ 0 h 242"/>
                    <a:gd name="T2" fmla="*/ 33 w 66"/>
                    <a:gd name="T3" fmla="*/ 66 h 242"/>
                    <a:gd name="T4" fmla="*/ 16 w 66"/>
                    <a:gd name="T5" fmla="*/ 124 h 242"/>
                    <a:gd name="T6" fmla="*/ 49 w 66"/>
                    <a:gd name="T7" fmla="*/ 215 h 242"/>
                    <a:gd name="T8" fmla="*/ 66 w 66"/>
                    <a:gd name="T9" fmla="*/ 240 h 242"/>
                  </a:gdLst>
                  <a:ahLst/>
                  <a:cxnLst>
                    <a:cxn ang="0">
                      <a:pos x="T0" y="T1"/>
                    </a:cxn>
                    <a:cxn ang="0">
                      <a:pos x="T2" y="T3"/>
                    </a:cxn>
                    <a:cxn ang="0">
                      <a:pos x="T4" y="T5"/>
                    </a:cxn>
                    <a:cxn ang="0">
                      <a:pos x="T6" y="T7"/>
                    </a:cxn>
                    <a:cxn ang="0">
                      <a:pos x="T8" y="T9"/>
                    </a:cxn>
                  </a:cxnLst>
                  <a:rect l="0" t="0" r="r" b="b"/>
                  <a:pathLst>
                    <a:path w="66" h="242">
                      <a:moveTo>
                        <a:pt x="0" y="0"/>
                      </a:moveTo>
                      <a:cubicBezTo>
                        <a:pt x="8" y="27"/>
                        <a:pt x="24" y="39"/>
                        <a:pt x="33" y="66"/>
                      </a:cubicBezTo>
                      <a:cubicBezTo>
                        <a:pt x="28" y="85"/>
                        <a:pt x="16" y="103"/>
                        <a:pt x="16" y="124"/>
                      </a:cubicBezTo>
                      <a:cubicBezTo>
                        <a:pt x="16" y="159"/>
                        <a:pt x="34" y="185"/>
                        <a:pt x="49" y="215"/>
                      </a:cubicBezTo>
                      <a:cubicBezTo>
                        <a:pt x="62" y="242"/>
                        <a:pt x="47" y="240"/>
                        <a:pt x="66" y="240"/>
                      </a:cubicBezTo>
                    </a:path>
                  </a:pathLst>
                </a:custGeom>
                <a:noFill/>
                <a:ln w="38100">
                  <a:solidFill>
                    <a:schemeClr val="bg2"/>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grpSp>
          <p:grpSp>
            <p:nvGrpSpPr>
              <p:cNvPr id="992" name="Group 65"/>
              <p:cNvGrpSpPr>
                <a:grpSpLocks noChangeAspect="1"/>
              </p:cNvGrpSpPr>
              <p:nvPr/>
            </p:nvGrpSpPr>
            <p:grpSpPr bwMode="auto">
              <a:xfrm rot="20759061">
                <a:off x="2359011" y="2027662"/>
                <a:ext cx="127287" cy="247214"/>
                <a:chOff x="1088" y="1488"/>
                <a:chExt cx="174" cy="329"/>
              </a:xfrm>
            </p:grpSpPr>
            <p:sp>
              <p:nvSpPr>
                <p:cNvPr id="1386" name="Oval 66"/>
                <p:cNvSpPr>
                  <a:spLocks noChangeAspect="1" noChangeArrowheads="1"/>
                </p:cNvSpPr>
                <p:nvPr/>
              </p:nvSpPr>
              <p:spPr bwMode="auto">
                <a:xfrm>
                  <a:off x="1088" y="1488"/>
                  <a:ext cx="144" cy="144"/>
                </a:xfrm>
                <a:prstGeom prst="ellipse">
                  <a:avLst/>
                </a:prstGeom>
                <a:solidFill>
                  <a:srgbClr val="FF66FF">
                    <a:alpha val="50000"/>
                  </a:srgbClr>
                </a:solidFill>
                <a:ln w="9525">
                  <a:solidFill>
                    <a:srgbClr val="FF66FF"/>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sp>
              <p:nvSpPr>
                <p:cNvPr id="1387" name="Freeform 67"/>
                <p:cNvSpPr>
                  <a:spLocks noChangeAspect="1"/>
                </p:cNvSpPr>
                <p:nvPr/>
              </p:nvSpPr>
              <p:spPr bwMode="auto">
                <a:xfrm>
                  <a:off x="1103" y="1584"/>
                  <a:ext cx="59" cy="232"/>
                </a:xfrm>
                <a:custGeom>
                  <a:avLst/>
                  <a:gdLst>
                    <a:gd name="T0" fmla="*/ 25 w 58"/>
                    <a:gd name="T1" fmla="*/ 0 h 231"/>
                    <a:gd name="T2" fmla="*/ 42 w 58"/>
                    <a:gd name="T3" fmla="*/ 74 h 231"/>
                    <a:gd name="T4" fmla="*/ 9 w 58"/>
                    <a:gd name="T5" fmla="*/ 123 h 231"/>
                    <a:gd name="T6" fmla="*/ 50 w 58"/>
                    <a:gd name="T7" fmla="*/ 198 h 231"/>
                    <a:gd name="T8" fmla="*/ 0 w 58"/>
                    <a:gd name="T9" fmla="*/ 231 h 231"/>
                  </a:gdLst>
                  <a:ahLst/>
                  <a:cxnLst>
                    <a:cxn ang="0">
                      <a:pos x="T0" y="T1"/>
                    </a:cxn>
                    <a:cxn ang="0">
                      <a:pos x="T2" y="T3"/>
                    </a:cxn>
                    <a:cxn ang="0">
                      <a:pos x="T4" y="T5"/>
                    </a:cxn>
                    <a:cxn ang="0">
                      <a:pos x="T6" y="T7"/>
                    </a:cxn>
                    <a:cxn ang="0">
                      <a:pos x="T8" y="T9"/>
                    </a:cxn>
                  </a:cxnLst>
                  <a:rect l="0" t="0" r="r" b="b"/>
                  <a:pathLst>
                    <a:path w="58" h="231">
                      <a:moveTo>
                        <a:pt x="25" y="0"/>
                      </a:moveTo>
                      <a:cubicBezTo>
                        <a:pt x="48" y="21"/>
                        <a:pt x="58" y="41"/>
                        <a:pt x="42" y="74"/>
                      </a:cubicBezTo>
                      <a:cubicBezTo>
                        <a:pt x="33" y="91"/>
                        <a:pt x="9" y="123"/>
                        <a:pt x="9" y="123"/>
                      </a:cubicBezTo>
                      <a:cubicBezTo>
                        <a:pt x="22" y="151"/>
                        <a:pt x="40" y="168"/>
                        <a:pt x="50" y="198"/>
                      </a:cubicBezTo>
                      <a:cubicBezTo>
                        <a:pt x="33" y="213"/>
                        <a:pt x="15" y="215"/>
                        <a:pt x="0" y="231"/>
                      </a:cubicBezTo>
                    </a:path>
                  </a:pathLst>
                </a:custGeom>
                <a:noFill/>
                <a:ln w="38100">
                  <a:solidFill>
                    <a:schemeClr val="bg2"/>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sp>
              <p:nvSpPr>
                <p:cNvPr id="1388" name="Freeform 68"/>
                <p:cNvSpPr>
                  <a:spLocks noChangeAspect="1"/>
                </p:cNvSpPr>
                <p:nvPr/>
              </p:nvSpPr>
              <p:spPr bwMode="auto">
                <a:xfrm>
                  <a:off x="1196" y="1574"/>
                  <a:ext cx="67" cy="243"/>
                </a:xfrm>
                <a:custGeom>
                  <a:avLst/>
                  <a:gdLst>
                    <a:gd name="T0" fmla="*/ 0 w 66"/>
                    <a:gd name="T1" fmla="*/ 0 h 242"/>
                    <a:gd name="T2" fmla="*/ 33 w 66"/>
                    <a:gd name="T3" fmla="*/ 66 h 242"/>
                    <a:gd name="T4" fmla="*/ 16 w 66"/>
                    <a:gd name="T5" fmla="*/ 124 h 242"/>
                    <a:gd name="T6" fmla="*/ 49 w 66"/>
                    <a:gd name="T7" fmla="*/ 215 h 242"/>
                    <a:gd name="T8" fmla="*/ 66 w 66"/>
                    <a:gd name="T9" fmla="*/ 240 h 242"/>
                  </a:gdLst>
                  <a:ahLst/>
                  <a:cxnLst>
                    <a:cxn ang="0">
                      <a:pos x="T0" y="T1"/>
                    </a:cxn>
                    <a:cxn ang="0">
                      <a:pos x="T2" y="T3"/>
                    </a:cxn>
                    <a:cxn ang="0">
                      <a:pos x="T4" y="T5"/>
                    </a:cxn>
                    <a:cxn ang="0">
                      <a:pos x="T6" y="T7"/>
                    </a:cxn>
                    <a:cxn ang="0">
                      <a:pos x="T8" y="T9"/>
                    </a:cxn>
                  </a:cxnLst>
                  <a:rect l="0" t="0" r="r" b="b"/>
                  <a:pathLst>
                    <a:path w="66" h="242">
                      <a:moveTo>
                        <a:pt x="0" y="0"/>
                      </a:moveTo>
                      <a:cubicBezTo>
                        <a:pt x="8" y="27"/>
                        <a:pt x="24" y="39"/>
                        <a:pt x="33" y="66"/>
                      </a:cubicBezTo>
                      <a:cubicBezTo>
                        <a:pt x="28" y="85"/>
                        <a:pt x="16" y="103"/>
                        <a:pt x="16" y="124"/>
                      </a:cubicBezTo>
                      <a:cubicBezTo>
                        <a:pt x="16" y="159"/>
                        <a:pt x="34" y="185"/>
                        <a:pt x="49" y="215"/>
                      </a:cubicBezTo>
                      <a:cubicBezTo>
                        <a:pt x="62" y="242"/>
                        <a:pt x="47" y="240"/>
                        <a:pt x="66" y="240"/>
                      </a:cubicBezTo>
                    </a:path>
                  </a:pathLst>
                </a:custGeom>
                <a:noFill/>
                <a:ln w="38100">
                  <a:solidFill>
                    <a:schemeClr val="bg2"/>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grpSp>
          <p:grpSp>
            <p:nvGrpSpPr>
              <p:cNvPr id="993" name="Group 69"/>
              <p:cNvGrpSpPr>
                <a:grpSpLocks noChangeAspect="1"/>
              </p:cNvGrpSpPr>
              <p:nvPr/>
            </p:nvGrpSpPr>
            <p:grpSpPr bwMode="auto">
              <a:xfrm rot="20759061">
                <a:off x="2482509" y="1983656"/>
                <a:ext cx="127287" cy="247214"/>
                <a:chOff x="1088" y="1488"/>
                <a:chExt cx="174" cy="329"/>
              </a:xfrm>
            </p:grpSpPr>
            <p:sp>
              <p:nvSpPr>
                <p:cNvPr id="1383" name="Oval 70"/>
                <p:cNvSpPr>
                  <a:spLocks noChangeAspect="1" noChangeArrowheads="1"/>
                </p:cNvSpPr>
                <p:nvPr/>
              </p:nvSpPr>
              <p:spPr bwMode="auto">
                <a:xfrm>
                  <a:off x="1089" y="1489"/>
                  <a:ext cx="142" cy="144"/>
                </a:xfrm>
                <a:prstGeom prst="ellipse">
                  <a:avLst/>
                </a:prstGeom>
                <a:solidFill>
                  <a:srgbClr val="FF66FF">
                    <a:alpha val="50000"/>
                  </a:srgbClr>
                </a:solidFill>
                <a:ln w="9525">
                  <a:solidFill>
                    <a:srgbClr val="FF66FF"/>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sp>
              <p:nvSpPr>
                <p:cNvPr id="1384" name="Freeform 71"/>
                <p:cNvSpPr>
                  <a:spLocks noChangeAspect="1"/>
                </p:cNvSpPr>
                <p:nvPr/>
              </p:nvSpPr>
              <p:spPr bwMode="auto">
                <a:xfrm>
                  <a:off x="1104" y="1585"/>
                  <a:ext cx="58" cy="230"/>
                </a:xfrm>
                <a:custGeom>
                  <a:avLst/>
                  <a:gdLst>
                    <a:gd name="T0" fmla="*/ 25 w 58"/>
                    <a:gd name="T1" fmla="*/ 0 h 231"/>
                    <a:gd name="T2" fmla="*/ 42 w 58"/>
                    <a:gd name="T3" fmla="*/ 74 h 231"/>
                    <a:gd name="T4" fmla="*/ 9 w 58"/>
                    <a:gd name="T5" fmla="*/ 123 h 231"/>
                    <a:gd name="T6" fmla="*/ 50 w 58"/>
                    <a:gd name="T7" fmla="*/ 198 h 231"/>
                    <a:gd name="T8" fmla="*/ 0 w 58"/>
                    <a:gd name="T9" fmla="*/ 231 h 231"/>
                  </a:gdLst>
                  <a:ahLst/>
                  <a:cxnLst>
                    <a:cxn ang="0">
                      <a:pos x="T0" y="T1"/>
                    </a:cxn>
                    <a:cxn ang="0">
                      <a:pos x="T2" y="T3"/>
                    </a:cxn>
                    <a:cxn ang="0">
                      <a:pos x="T4" y="T5"/>
                    </a:cxn>
                    <a:cxn ang="0">
                      <a:pos x="T6" y="T7"/>
                    </a:cxn>
                    <a:cxn ang="0">
                      <a:pos x="T8" y="T9"/>
                    </a:cxn>
                  </a:cxnLst>
                  <a:rect l="0" t="0" r="r" b="b"/>
                  <a:pathLst>
                    <a:path w="58" h="231">
                      <a:moveTo>
                        <a:pt x="25" y="0"/>
                      </a:moveTo>
                      <a:cubicBezTo>
                        <a:pt x="48" y="21"/>
                        <a:pt x="58" y="41"/>
                        <a:pt x="42" y="74"/>
                      </a:cubicBezTo>
                      <a:cubicBezTo>
                        <a:pt x="33" y="91"/>
                        <a:pt x="9" y="123"/>
                        <a:pt x="9" y="123"/>
                      </a:cubicBezTo>
                      <a:cubicBezTo>
                        <a:pt x="22" y="151"/>
                        <a:pt x="40" y="168"/>
                        <a:pt x="50" y="198"/>
                      </a:cubicBezTo>
                      <a:cubicBezTo>
                        <a:pt x="33" y="213"/>
                        <a:pt x="15" y="215"/>
                        <a:pt x="0" y="231"/>
                      </a:cubicBezTo>
                    </a:path>
                  </a:pathLst>
                </a:custGeom>
                <a:noFill/>
                <a:ln w="38100">
                  <a:solidFill>
                    <a:schemeClr val="bg2"/>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sp>
              <p:nvSpPr>
                <p:cNvPr id="1385" name="Freeform 72"/>
                <p:cNvSpPr>
                  <a:spLocks noChangeAspect="1"/>
                </p:cNvSpPr>
                <p:nvPr/>
              </p:nvSpPr>
              <p:spPr bwMode="auto">
                <a:xfrm>
                  <a:off x="1196" y="1575"/>
                  <a:ext cx="65" cy="241"/>
                </a:xfrm>
                <a:custGeom>
                  <a:avLst/>
                  <a:gdLst>
                    <a:gd name="T0" fmla="*/ 0 w 66"/>
                    <a:gd name="T1" fmla="*/ 0 h 242"/>
                    <a:gd name="T2" fmla="*/ 33 w 66"/>
                    <a:gd name="T3" fmla="*/ 66 h 242"/>
                    <a:gd name="T4" fmla="*/ 16 w 66"/>
                    <a:gd name="T5" fmla="*/ 124 h 242"/>
                    <a:gd name="T6" fmla="*/ 49 w 66"/>
                    <a:gd name="T7" fmla="*/ 215 h 242"/>
                    <a:gd name="T8" fmla="*/ 66 w 66"/>
                    <a:gd name="T9" fmla="*/ 240 h 242"/>
                  </a:gdLst>
                  <a:ahLst/>
                  <a:cxnLst>
                    <a:cxn ang="0">
                      <a:pos x="T0" y="T1"/>
                    </a:cxn>
                    <a:cxn ang="0">
                      <a:pos x="T2" y="T3"/>
                    </a:cxn>
                    <a:cxn ang="0">
                      <a:pos x="T4" y="T5"/>
                    </a:cxn>
                    <a:cxn ang="0">
                      <a:pos x="T6" y="T7"/>
                    </a:cxn>
                    <a:cxn ang="0">
                      <a:pos x="T8" y="T9"/>
                    </a:cxn>
                  </a:cxnLst>
                  <a:rect l="0" t="0" r="r" b="b"/>
                  <a:pathLst>
                    <a:path w="66" h="242">
                      <a:moveTo>
                        <a:pt x="0" y="0"/>
                      </a:moveTo>
                      <a:cubicBezTo>
                        <a:pt x="8" y="27"/>
                        <a:pt x="24" y="39"/>
                        <a:pt x="33" y="66"/>
                      </a:cubicBezTo>
                      <a:cubicBezTo>
                        <a:pt x="28" y="85"/>
                        <a:pt x="16" y="103"/>
                        <a:pt x="16" y="124"/>
                      </a:cubicBezTo>
                      <a:cubicBezTo>
                        <a:pt x="16" y="159"/>
                        <a:pt x="34" y="185"/>
                        <a:pt x="49" y="215"/>
                      </a:cubicBezTo>
                      <a:cubicBezTo>
                        <a:pt x="62" y="242"/>
                        <a:pt x="47" y="240"/>
                        <a:pt x="66" y="240"/>
                      </a:cubicBezTo>
                    </a:path>
                  </a:pathLst>
                </a:custGeom>
                <a:noFill/>
                <a:ln w="38100">
                  <a:solidFill>
                    <a:schemeClr val="bg2"/>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grpSp>
          <p:grpSp>
            <p:nvGrpSpPr>
              <p:cNvPr id="994" name="Group 73"/>
              <p:cNvGrpSpPr>
                <a:grpSpLocks noChangeAspect="1"/>
              </p:cNvGrpSpPr>
              <p:nvPr/>
            </p:nvGrpSpPr>
            <p:grpSpPr bwMode="auto">
              <a:xfrm rot="20759061">
                <a:off x="2615943" y="1943301"/>
                <a:ext cx="127287" cy="247214"/>
                <a:chOff x="1088" y="1488"/>
                <a:chExt cx="174" cy="329"/>
              </a:xfrm>
            </p:grpSpPr>
            <p:sp>
              <p:nvSpPr>
                <p:cNvPr id="1380" name="Oval 74"/>
                <p:cNvSpPr>
                  <a:spLocks noChangeAspect="1" noChangeArrowheads="1"/>
                </p:cNvSpPr>
                <p:nvPr/>
              </p:nvSpPr>
              <p:spPr bwMode="auto">
                <a:xfrm>
                  <a:off x="1088" y="1487"/>
                  <a:ext cx="142" cy="144"/>
                </a:xfrm>
                <a:prstGeom prst="ellipse">
                  <a:avLst/>
                </a:prstGeom>
                <a:solidFill>
                  <a:srgbClr val="FF66FF">
                    <a:alpha val="50000"/>
                  </a:srgbClr>
                </a:solidFill>
                <a:ln w="9525">
                  <a:solidFill>
                    <a:srgbClr val="FF66FF"/>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sp>
              <p:nvSpPr>
                <p:cNvPr id="1381" name="Freeform 75"/>
                <p:cNvSpPr>
                  <a:spLocks noChangeAspect="1"/>
                </p:cNvSpPr>
                <p:nvPr/>
              </p:nvSpPr>
              <p:spPr bwMode="auto">
                <a:xfrm>
                  <a:off x="1104" y="1583"/>
                  <a:ext cx="58" cy="232"/>
                </a:xfrm>
                <a:custGeom>
                  <a:avLst/>
                  <a:gdLst>
                    <a:gd name="T0" fmla="*/ 25 w 58"/>
                    <a:gd name="T1" fmla="*/ 0 h 231"/>
                    <a:gd name="T2" fmla="*/ 42 w 58"/>
                    <a:gd name="T3" fmla="*/ 74 h 231"/>
                    <a:gd name="T4" fmla="*/ 9 w 58"/>
                    <a:gd name="T5" fmla="*/ 123 h 231"/>
                    <a:gd name="T6" fmla="*/ 50 w 58"/>
                    <a:gd name="T7" fmla="*/ 198 h 231"/>
                    <a:gd name="T8" fmla="*/ 0 w 58"/>
                    <a:gd name="T9" fmla="*/ 231 h 231"/>
                  </a:gdLst>
                  <a:ahLst/>
                  <a:cxnLst>
                    <a:cxn ang="0">
                      <a:pos x="T0" y="T1"/>
                    </a:cxn>
                    <a:cxn ang="0">
                      <a:pos x="T2" y="T3"/>
                    </a:cxn>
                    <a:cxn ang="0">
                      <a:pos x="T4" y="T5"/>
                    </a:cxn>
                    <a:cxn ang="0">
                      <a:pos x="T6" y="T7"/>
                    </a:cxn>
                    <a:cxn ang="0">
                      <a:pos x="T8" y="T9"/>
                    </a:cxn>
                  </a:cxnLst>
                  <a:rect l="0" t="0" r="r" b="b"/>
                  <a:pathLst>
                    <a:path w="58" h="231">
                      <a:moveTo>
                        <a:pt x="25" y="0"/>
                      </a:moveTo>
                      <a:cubicBezTo>
                        <a:pt x="48" y="21"/>
                        <a:pt x="58" y="41"/>
                        <a:pt x="42" y="74"/>
                      </a:cubicBezTo>
                      <a:cubicBezTo>
                        <a:pt x="33" y="91"/>
                        <a:pt x="9" y="123"/>
                        <a:pt x="9" y="123"/>
                      </a:cubicBezTo>
                      <a:cubicBezTo>
                        <a:pt x="22" y="151"/>
                        <a:pt x="40" y="168"/>
                        <a:pt x="50" y="198"/>
                      </a:cubicBezTo>
                      <a:cubicBezTo>
                        <a:pt x="33" y="213"/>
                        <a:pt x="15" y="215"/>
                        <a:pt x="0" y="231"/>
                      </a:cubicBezTo>
                    </a:path>
                  </a:pathLst>
                </a:custGeom>
                <a:noFill/>
                <a:ln w="38100">
                  <a:solidFill>
                    <a:schemeClr val="bg2"/>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sp>
              <p:nvSpPr>
                <p:cNvPr id="1382" name="Freeform 76"/>
                <p:cNvSpPr>
                  <a:spLocks noChangeAspect="1"/>
                </p:cNvSpPr>
                <p:nvPr/>
              </p:nvSpPr>
              <p:spPr bwMode="auto">
                <a:xfrm>
                  <a:off x="1196" y="1574"/>
                  <a:ext cx="65" cy="243"/>
                </a:xfrm>
                <a:custGeom>
                  <a:avLst/>
                  <a:gdLst>
                    <a:gd name="T0" fmla="*/ 0 w 66"/>
                    <a:gd name="T1" fmla="*/ 0 h 242"/>
                    <a:gd name="T2" fmla="*/ 33 w 66"/>
                    <a:gd name="T3" fmla="*/ 66 h 242"/>
                    <a:gd name="T4" fmla="*/ 16 w 66"/>
                    <a:gd name="T5" fmla="*/ 124 h 242"/>
                    <a:gd name="T6" fmla="*/ 49 w 66"/>
                    <a:gd name="T7" fmla="*/ 215 h 242"/>
                    <a:gd name="T8" fmla="*/ 66 w 66"/>
                    <a:gd name="T9" fmla="*/ 240 h 242"/>
                  </a:gdLst>
                  <a:ahLst/>
                  <a:cxnLst>
                    <a:cxn ang="0">
                      <a:pos x="T0" y="T1"/>
                    </a:cxn>
                    <a:cxn ang="0">
                      <a:pos x="T2" y="T3"/>
                    </a:cxn>
                    <a:cxn ang="0">
                      <a:pos x="T4" y="T5"/>
                    </a:cxn>
                    <a:cxn ang="0">
                      <a:pos x="T6" y="T7"/>
                    </a:cxn>
                    <a:cxn ang="0">
                      <a:pos x="T8" y="T9"/>
                    </a:cxn>
                  </a:cxnLst>
                  <a:rect l="0" t="0" r="r" b="b"/>
                  <a:pathLst>
                    <a:path w="66" h="242">
                      <a:moveTo>
                        <a:pt x="0" y="0"/>
                      </a:moveTo>
                      <a:cubicBezTo>
                        <a:pt x="8" y="27"/>
                        <a:pt x="24" y="39"/>
                        <a:pt x="33" y="66"/>
                      </a:cubicBezTo>
                      <a:cubicBezTo>
                        <a:pt x="28" y="85"/>
                        <a:pt x="16" y="103"/>
                        <a:pt x="16" y="124"/>
                      </a:cubicBezTo>
                      <a:cubicBezTo>
                        <a:pt x="16" y="159"/>
                        <a:pt x="34" y="185"/>
                        <a:pt x="49" y="215"/>
                      </a:cubicBezTo>
                      <a:cubicBezTo>
                        <a:pt x="62" y="242"/>
                        <a:pt x="47" y="240"/>
                        <a:pt x="66" y="240"/>
                      </a:cubicBezTo>
                    </a:path>
                  </a:pathLst>
                </a:custGeom>
                <a:noFill/>
                <a:ln w="38100">
                  <a:solidFill>
                    <a:schemeClr val="bg2"/>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grpSp>
          <p:grpSp>
            <p:nvGrpSpPr>
              <p:cNvPr id="995" name="Group 77"/>
              <p:cNvGrpSpPr>
                <a:grpSpLocks noChangeAspect="1"/>
              </p:cNvGrpSpPr>
              <p:nvPr/>
            </p:nvGrpSpPr>
            <p:grpSpPr bwMode="auto">
              <a:xfrm rot="20759061">
                <a:off x="2750796" y="1902582"/>
                <a:ext cx="127287" cy="247214"/>
                <a:chOff x="1088" y="1488"/>
                <a:chExt cx="174" cy="329"/>
              </a:xfrm>
            </p:grpSpPr>
            <p:sp>
              <p:nvSpPr>
                <p:cNvPr id="1377" name="Oval 78"/>
                <p:cNvSpPr>
                  <a:spLocks noChangeAspect="1" noChangeArrowheads="1"/>
                </p:cNvSpPr>
                <p:nvPr/>
              </p:nvSpPr>
              <p:spPr bwMode="auto">
                <a:xfrm>
                  <a:off x="1088" y="1488"/>
                  <a:ext cx="144" cy="144"/>
                </a:xfrm>
                <a:prstGeom prst="ellipse">
                  <a:avLst/>
                </a:prstGeom>
                <a:solidFill>
                  <a:srgbClr val="FF66FF">
                    <a:alpha val="50000"/>
                  </a:srgbClr>
                </a:solidFill>
                <a:ln w="9525">
                  <a:solidFill>
                    <a:srgbClr val="FF66FF"/>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sp>
              <p:nvSpPr>
                <p:cNvPr id="1378" name="Freeform 79"/>
                <p:cNvSpPr>
                  <a:spLocks noChangeAspect="1"/>
                </p:cNvSpPr>
                <p:nvPr/>
              </p:nvSpPr>
              <p:spPr bwMode="auto">
                <a:xfrm>
                  <a:off x="1104" y="1583"/>
                  <a:ext cx="59" cy="232"/>
                </a:xfrm>
                <a:custGeom>
                  <a:avLst/>
                  <a:gdLst>
                    <a:gd name="T0" fmla="*/ 25 w 58"/>
                    <a:gd name="T1" fmla="*/ 0 h 231"/>
                    <a:gd name="T2" fmla="*/ 42 w 58"/>
                    <a:gd name="T3" fmla="*/ 74 h 231"/>
                    <a:gd name="T4" fmla="*/ 9 w 58"/>
                    <a:gd name="T5" fmla="*/ 123 h 231"/>
                    <a:gd name="T6" fmla="*/ 50 w 58"/>
                    <a:gd name="T7" fmla="*/ 198 h 231"/>
                    <a:gd name="T8" fmla="*/ 0 w 58"/>
                    <a:gd name="T9" fmla="*/ 231 h 231"/>
                  </a:gdLst>
                  <a:ahLst/>
                  <a:cxnLst>
                    <a:cxn ang="0">
                      <a:pos x="T0" y="T1"/>
                    </a:cxn>
                    <a:cxn ang="0">
                      <a:pos x="T2" y="T3"/>
                    </a:cxn>
                    <a:cxn ang="0">
                      <a:pos x="T4" y="T5"/>
                    </a:cxn>
                    <a:cxn ang="0">
                      <a:pos x="T6" y="T7"/>
                    </a:cxn>
                    <a:cxn ang="0">
                      <a:pos x="T8" y="T9"/>
                    </a:cxn>
                  </a:cxnLst>
                  <a:rect l="0" t="0" r="r" b="b"/>
                  <a:pathLst>
                    <a:path w="58" h="231">
                      <a:moveTo>
                        <a:pt x="25" y="0"/>
                      </a:moveTo>
                      <a:cubicBezTo>
                        <a:pt x="48" y="21"/>
                        <a:pt x="58" y="41"/>
                        <a:pt x="42" y="74"/>
                      </a:cubicBezTo>
                      <a:cubicBezTo>
                        <a:pt x="33" y="91"/>
                        <a:pt x="9" y="123"/>
                        <a:pt x="9" y="123"/>
                      </a:cubicBezTo>
                      <a:cubicBezTo>
                        <a:pt x="22" y="151"/>
                        <a:pt x="40" y="168"/>
                        <a:pt x="50" y="198"/>
                      </a:cubicBezTo>
                      <a:cubicBezTo>
                        <a:pt x="33" y="213"/>
                        <a:pt x="15" y="215"/>
                        <a:pt x="0" y="231"/>
                      </a:cubicBezTo>
                    </a:path>
                  </a:pathLst>
                </a:custGeom>
                <a:noFill/>
                <a:ln w="38100">
                  <a:solidFill>
                    <a:schemeClr val="bg2"/>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sp>
              <p:nvSpPr>
                <p:cNvPr id="1379" name="Freeform 80"/>
                <p:cNvSpPr>
                  <a:spLocks noChangeAspect="1"/>
                </p:cNvSpPr>
                <p:nvPr/>
              </p:nvSpPr>
              <p:spPr bwMode="auto">
                <a:xfrm>
                  <a:off x="1196" y="1574"/>
                  <a:ext cx="67" cy="243"/>
                </a:xfrm>
                <a:custGeom>
                  <a:avLst/>
                  <a:gdLst>
                    <a:gd name="T0" fmla="*/ 0 w 66"/>
                    <a:gd name="T1" fmla="*/ 0 h 242"/>
                    <a:gd name="T2" fmla="*/ 33 w 66"/>
                    <a:gd name="T3" fmla="*/ 66 h 242"/>
                    <a:gd name="T4" fmla="*/ 16 w 66"/>
                    <a:gd name="T5" fmla="*/ 124 h 242"/>
                    <a:gd name="T6" fmla="*/ 49 w 66"/>
                    <a:gd name="T7" fmla="*/ 215 h 242"/>
                    <a:gd name="T8" fmla="*/ 66 w 66"/>
                    <a:gd name="T9" fmla="*/ 240 h 242"/>
                  </a:gdLst>
                  <a:ahLst/>
                  <a:cxnLst>
                    <a:cxn ang="0">
                      <a:pos x="T0" y="T1"/>
                    </a:cxn>
                    <a:cxn ang="0">
                      <a:pos x="T2" y="T3"/>
                    </a:cxn>
                    <a:cxn ang="0">
                      <a:pos x="T4" y="T5"/>
                    </a:cxn>
                    <a:cxn ang="0">
                      <a:pos x="T6" y="T7"/>
                    </a:cxn>
                    <a:cxn ang="0">
                      <a:pos x="T8" y="T9"/>
                    </a:cxn>
                  </a:cxnLst>
                  <a:rect l="0" t="0" r="r" b="b"/>
                  <a:pathLst>
                    <a:path w="66" h="242">
                      <a:moveTo>
                        <a:pt x="0" y="0"/>
                      </a:moveTo>
                      <a:cubicBezTo>
                        <a:pt x="8" y="27"/>
                        <a:pt x="24" y="39"/>
                        <a:pt x="33" y="66"/>
                      </a:cubicBezTo>
                      <a:cubicBezTo>
                        <a:pt x="28" y="85"/>
                        <a:pt x="16" y="103"/>
                        <a:pt x="16" y="124"/>
                      </a:cubicBezTo>
                      <a:cubicBezTo>
                        <a:pt x="16" y="159"/>
                        <a:pt x="34" y="185"/>
                        <a:pt x="49" y="215"/>
                      </a:cubicBezTo>
                      <a:cubicBezTo>
                        <a:pt x="62" y="242"/>
                        <a:pt x="47" y="240"/>
                        <a:pt x="66" y="240"/>
                      </a:cubicBezTo>
                    </a:path>
                  </a:pathLst>
                </a:custGeom>
                <a:noFill/>
                <a:ln w="38100">
                  <a:solidFill>
                    <a:schemeClr val="bg2"/>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grpSp>
          <p:grpSp>
            <p:nvGrpSpPr>
              <p:cNvPr id="996" name="Group 81"/>
              <p:cNvGrpSpPr>
                <a:grpSpLocks noChangeAspect="1"/>
              </p:cNvGrpSpPr>
              <p:nvPr/>
            </p:nvGrpSpPr>
            <p:grpSpPr bwMode="auto">
              <a:xfrm rot="20759061">
                <a:off x="2879972" y="1863317"/>
                <a:ext cx="127287" cy="247214"/>
                <a:chOff x="1088" y="1488"/>
                <a:chExt cx="174" cy="329"/>
              </a:xfrm>
            </p:grpSpPr>
            <p:sp>
              <p:nvSpPr>
                <p:cNvPr id="1374" name="Oval 82"/>
                <p:cNvSpPr>
                  <a:spLocks noChangeAspect="1" noChangeArrowheads="1"/>
                </p:cNvSpPr>
                <p:nvPr/>
              </p:nvSpPr>
              <p:spPr bwMode="auto">
                <a:xfrm>
                  <a:off x="1088" y="1488"/>
                  <a:ext cx="142" cy="144"/>
                </a:xfrm>
                <a:prstGeom prst="ellipse">
                  <a:avLst/>
                </a:prstGeom>
                <a:solidFill>
                  <a:srgbClr val="FF66FF">
                    <a:alpha val="50000"/>
                  </a:srgbClr>
                </a:solidFill>
                <a:ln w="9525">
                  <a:solidFill>
                    <a:srgbClr val="FF66FF"/>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sp>
              <p:nvSpPr>
                <p:cNvPr id="1375" name="Freeform 83"/>
                <p:cNvSpPr>
                  <a:spLocks noChangeAspect="1"/>
                </p:cNvSpPr>
                <p:nvPr/>
              </p:nvSpPr>
              <p:spPr bwMode="auto">
                <a:xfrm>
                  <a:off x="1104" y="1584"/>
                  <a:ext cx="58" cy="232"/>
                </a:xfrm>
                <a:custGeom>
                  <a:avLst/>
                  <a:gdLst>
                    <a:gd name="T0" fmla="*/ 25 w 58"/>
                    <a:gd name="T1" fmla="*/ 0 h 231"/>
                    <a:gd name="T2" fmla="*/ 42 w 58"/>
                    <a:gd name="T3" fmla="*/ 74 h 231"/>
                    <a:gd name="T4" fmla="*/ 9 w 58"/>
                    <a:gd name="T5" fmla="*/ 123 h 231"/>
                    <a:gd name="T6" fmla="*/ 50 w 58"/>
                    <a:gd name="T7" fmla="*/ 198 h 231"/>
                    <a:gd name="T8" fmla="*/ 0 w 58"/>
                    <a:gd name="T9" fmla="*/ 231 h 231"/>
                  </a:gdLst>
                  <a:ahLst/>
                  <a:cxnLst>
                    <a:cxn ang="0">
                      <a:pos x="T0" y="T1"/>
                    </a:cxn>
                    <a:cxn ang="0">
                      <a:pos x="T2" y="T3"/>
                    </a:cxn>
                    <a:cxn ang="0">
                      <a:pos x="T4" y="T5"/>
                    </a:cxn>
                    <a:cxn ang="0">
                      <a:pos x="T6" y="T7"/>
                    </a:cxn>
                    <a:cxn ang="0">
                      <a:pos x="T8" y="T9"/>
                    </a:cxn>
                  </a:cxnLst>
                  <a:rect l="0" t="0" r="r" b="b"/>
                  <a:pathLst>
                    <a:path w="58" h="231">
                      <a:moveTo>
                        <a:pt x="25" y="0"/>
                      </a:moveTo>
                      <a:cubicBezTo>
                        <a:pt x="48" y="21"/>
                        <a:pt x="58" y="41"/>
                        <a:pt x="42" y="74"/>
                      </a:cubicBezTo>
                      <a:cubicBezTo>
                        <a:pt x="33" y="91"/>
                        <a:pt x="9" y="123"/>
                        <a:pt x="9" y="123"/>
                      </a:cubicBezTo>
                      <a:cubicBezTo>
                        <a:pt x="22" y="151"/>
                        <a:pt x="40" y="168"/>
                        <a:pt x="50" y="198"/>
                      </a:cubicBezTo>
                      <a:cubicBezTo>
                        <a:pt x="33" y="213"/>
                        <a:pt x="15" y="215"/>
                        <a:pt x="0" y="231"/>
                      </a:cubicBezTo>
                    </a:path>
                  </a:pathLst>
                </a:custGeom>
                <a:noFill/>
                <a:ln w="38100">
                  <a:solidFill>
                    <a:schemeClr val="bg2"/>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sp>
              <p:nvSpPr>
                <p:cNvPr id="1376" name="Freeform 84"/>
                <p:cNvSpPr>
                  <a:spLocks noChangeAspect="1"/>
                </p:cNvSpPr>
                <p:nvPr/>
              </p:nvSpPr>
              <p:spPr bwMode="auto">
                <a:xfrm>
                  <a:off x="1196" y="1574"/>
                  <a:ext cx="65" cy="243"/>
                </a:xfrm>
                <a:custGeom>
                  <a:avLst/>
                  <a:gdLst>
                    <a:gd name="T0" fmla="*/ 0 w 66"/>
                    <a:gd name="T1" fmla="*/ 0 h 242"/>
                    <a:gd name="T2" fmla="*/ 33 w 66"/>
                    <a:gd name="T3" fmla="*/ 66 h 242"/>
                    <a:gd name="T4" fmla="*/ 16 w 66"/>
                    <a:gd name="T5" fmla="*/ 124 h 242"/>
                    <a:gd name="T6" fmla="*/ 49 w 66"/>
                    <a:gd name="T7" fmla="*/ 215 h 242"/>
                    <a:gd name="T8" fmla="*/ 66 w 66"/>
                    <a:gd name="T9" fmla="*/ 240 h 242"/>
                  </a:gdLst>
                  <a:ahLst/>
                  <a:cxnLst>
                    <a:cxn ang="0">
                      <a:pos x="T0" y="T1"/>
                    </a:cxn>
                    <a:cxn ang="0">
                      <a:pos x="T2" y="T3"/>
                    </a:cxn>
                    <a:cxn ang="0">
                      <a:pos x="T4" y="T5"/>
                    </a:cxn>
                    <a:cxn ang="0">
                      <a:pos x="T6" y="T7"/>
                    </a:cxn>
                    <a:cxn ang="0">
                      <a:pos x="T8" y="T9"/>
                    </a:cxn>
                  </a:cxnLst>
                  <a:rect l="0" t="0" r="r" b="b"/>
                  <a:pathLst>
                    <a:path w="66" h="242">
                      <a:moveTo>
                        <a:pt x="0" y="0"/>
                      </a:moveTo>
                      <a:cubicBezTo>
                        <a:pt x="8" y="27"/>
                        <a:pt x="24" y="39"/>
                        <a:pt x="33" y="66"/>
                      </a:cubicBezTo>
                      <a:cubicBezTo>
                        <a:pt x="28" y="85"/>
                        <a:pt x="16" y="103"/>
                        <a:pt x="16" y="124"/>
                      </a:cubicBezTo>
                      <a:cubicBezTo>
                        <a:pt x="16" y="159"/>
                        <a:pt x="34" y="185"/>
                        <a:pt x="49" y="215"/>
                      </a:cubicBezTo>
                      <a:cubicBezTo>
                        <a:pt x="62" y="242"/>
                        <a:pt x="47" y="240"/>
                        <a:pt x="66" y="240"/>
                      </a:cubicBezTo>
                    </a:path>
                  </a:pathLst>
                </a:custGeom>
                <a:noFill/>
                <a:ln w="38100">
                  <a:solidFill>
                    <a:schemeClr val="bg2"/>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grpSp>
          <p:grpSp>
            <p:nvGrpSpPr>
              <p:cNvPr id="997" name="Group 85"/>
              <p:cNvGrpSpPr>
                <a:grpSpLocks noChangeAspect="1"/>
              </p:cNvGrpSpPr>
              <p:nvPr/>
            </p:nvGrpSpPr>
            <p:grpSpPr bwMode="auto">
              <a:xfrm rot="20759061">
                <a:off x="3004889" y="1831339"/>
                <a:ext cx="127287" cy="247214"/>
                <a:chOff x="1088" y="1488"/>
                <a:chExt cx="174" cy="329"/>
              </a:xfrm>
            </p:grpSpPr>
            <p:sp>
              <p:nvSpPr>
                <p:cNvPr id="1371" name="Oval 86"/>
                <p:cNvSpPr>
                  <a:spLocks noChangeAspect="1" noChangeArrowheads="1"/>
                </p:cNvSpPr>
                <p:nvPr/>
              </p:nvSpPr>
              <p:spPr bwMode="auto">
                <a:xfrm>
                  <a:off x="1087" y="1488"/>
                  <a:ext cx="144" cy="144"/>
                </a:xfrm>
                <a:prstGeom prst="ellipse">
                  <a:avLst/>
                </a:prstGeom>
                <a:solidFill>
                  <a:srgbClr val="FF66FF">
                    <a:alpha val="50000"/>
                  </a:srgbClr>
                </a:solidFill>
                <a:ln w="9525">
                  <a:solidFill>
                    <a:srgbClr val="FF66FF"/>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sp>
              <p:nvSpPr>
                <p:cNvPr id="1372" name="Freeform 87"/>
                <p:cNvSpPr>
                  <a:spLocks noChangeAspect="1"/>
                </p:cNvSpPr>
                <p:nvPr/>
              </p:nvSpPr>
              <p:spPr bwMode="auto">
                <a:xfrm>
                  <a:off x="1102" y="1584"/>
                  <a:ext cx="59" cy="232"/>
                </a:xfrm>
                <a:custGeom>
                  <a:avLst/>
                  <a:gdLst>
                    <a:gd name="T0" fmla="*/ 25 w 58"/>
                    <a:gd name="T1" fmla="*/ 0 h 231"/>
                    <a:gd name="T2" fmla="*/ 42 w 58"/>
                    <a:gd name="T3" fmla="*/ 74 h 231"/>
                    <a:gd name="T4" fmla="*/ 9 w 58"/>
                    <a:gd name="T5" fmla="*/ 123 h 231"/>
                    <a:gd name="T6" fmla="*/ 50 w 58"/>
                    <a:gd name="T7" fmla="*/ 198 h 231"/>
                    <a:gd name="T8" fmla="*/ 0 w 58"/>
                    <a:gd name="T9" fmla="*/ 231 h 231"/>
                  </a:gdLst>
                  <a:ahLst/>
                  <a:cxnLst>
                    <a:cxn ang="0">
                      <a:pos x="T0" y="T1"/>
                    </a:cxn>
                    <a:cxn ang="0">
                      <a:pos x="T2" y="T3"/>
                    </a:cxn>
                    <a:cxn ang="0">
                      <a:pos x="T4" y="T5"/>
                    </a:cxn>
                    <a:cxn ang="0">
                      <a:pos x="T6" y="T7"/>
                    </a:cxn>
                    <a:cxn ang="0">
                      <a:pos x="T8" y="T9"/>
                    </a:cxn>
                  </a:cxnLst>
                  <a:rect l="0" t="0" r="r" b="b"/>
                  <a:pathLst>
                    <a:path w="58" h="231">
                      <a:moveTo>
                        <a:pt x="25" y="0"/>
                      </a:moveTo>
                      <a:cubicBezTo>
                        <a:pt x="48" y="21"/>
                        <a:pt x="58" y="41"/>
                        <a:pt x="42" y="74"/>
                      </a:cubicBezTo>
                      <a:cubicBezTo>
                        <a:pt x="33" y="91"/>
                        <a:pt x="9" y="123"/>
                        <a:pt x="9" y="123"/>
                      </a:cubicBezTo>
                      <a:cubicBezTo>
                        <a:pt x="22" y="151"/>
                        <a:pt x="40" y="168"/>
                        <a:pt x="50" y="198"/>
                      </a:cubicBezTo>
                      <a:cubicBezTo>
                        <a:pt x="33" y="213"/>
                        <a:pt x="15" y="215"/>
                        <a:pt x="0" y="231"/>
                      </a:cubicBezTo>
                    </a:path>
                  </a:pathLst>
                </a:custGeom>
                <a:noFill/>
                <a:ln w="38100">
                  <a:solidFill>
                    <a:schemeClr val="bg2"/>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sp>
              <p:nvSpPr>
                <p:cNvPr id="1373" name="Freeform 88"/>
                <p:cNvSpPr>
                  <a:spLocks noChangeAspect="1"/>
                </p:cNvSpPr>
                <p:nvPr/>
              </p:nvSpPr>
              <p:spPr bwMode="auto">
                <a:xfrm>
                  <a:off x="1195" y="1574"/>
                  <a:ext cx="67" cy="243"/>
                </a:xfrm>
                <a:custGeom>
                  <a:avLst/>
                  <a:gdLst>
                    <a:gd name="T0" fmla="*/ 0 w 66"/>
                    <a:gd name="T1" fmla="*/ 0 h 242"/>
                    <a:gd name="T2" fmla="*/ 33 w 66"/>
                    <a:gd name="T3" fmla="*/ 66 h 242"/>
                    <a:gd name="T4" fmla="*/ 16 w 66"/>
                    <a:gd name="T5" fmla="*/ 124 h 242"/>
                    <a:gd name="T6" fmla="*/ 49 w 66"/>
                    <a:gd name="T7" fmla="*/ 215 h 242"/>
                    <a:gd name="T8" fmla="*/ 66 w 66"/>
                    <a:gd name="T9" fmla="*/ 240 h 242"/>
                  </a:gdLst>
                  <a:ahLst/>
                  <a:cxnLst>
                    <a:cxn ang="0">
                      <a:pos x="T0" y="T1"/>
                    </a:cxn>
                    <a:cxn ang="0">
                      <a:pos x="T2" y="T3"/>
                    </a:cxn>
                    <a:cxn ang="0">
                      <a:pos x="T4" y="T5"/>
                    </a:cxn>
                    <a:cxn ang="0">
                      <a:pos x="T6" y="T7"/>
                    </a:cxn>
                    <a:cxn ang="0">
                      <a:pos x="T8" y="T9"/>
                    </a:cxn>
                  </a:cxnLst>
                  <a:rect l="0" t="0" r="r" b="b"/>
                  <a:pathLst>
                    <a:path w="66" h="242">
                      <a:moveTo>
                        <a:pt x="0" y="0"/>
                      </a:moveTo>
                      <a:cubicBezTo>
                        <a:pt x="8" y="27"/>
                        <a:pt x="24" y="39"/>
                        <a:pt x="33" y="66"/>
                      </a:cubicBezTo>
                      <a:cubicBezTo>
                        <a:pt x="28" y="85"/>
                        <a:pt x="16" y="103"/>
                        <a:pt x="16" y="124"/>
                      </a:cubicBezTo>
                      <a:cubicBezTo>
                        <a:pt x="16" y="159"/>
                        <a:pt x="34" y="185"/>
                        <a:pt x="49" y="215"/>
                      </a:cubicBezTo>
                      <a:cubicBezTo>
                        <a:pt x="62" y="242"/>
                        <a:pt x="47" y="240"/>
                        <a:pt x="66" y="240"/>
                      </a:cubicBezTo>
                    </a:path>
                  </a:pathLst>
                </a:custGeom>
                <a:noFill/>
                <a:ln w="38100">
                  <a:solidFill>
                    <a:schemeClr val="bg2"/>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grpSp>
          <p:grpSp>
            <p:nvGrpSpPr>
              <p:cNvPr id="998" name="Group 89"/>
              <p:cNvGrpSpPr>
                <a:grpSpLocks noChangeAspect="1"/>
              </p:cNvGrpSpPr>
              <p:nvPr/>
            </p:nvGrpSpPr>
            <p:grpSpPr bwMode="auto">
              <a:xfrm rot="20759061">
                <a:off x="3135484" y="1797907"/>
                <a:ext cx="127287" cy="247214"/>
                <a:chOff x="1088" y="1488"/>
                <a:chExt cx="174" cy="329"/>
              </a:xfrm>
            </p:grpSpPr>
            <p:sp>
              <p:nvSpPr>
                <p:cNvPr id="1368" name="Oval 90"/>
                <p:cNvSpPr>
                  <a:spLocks noChangeAspect="1" noChangeArrowheads="1"/>
                </p:cNvSpPr>
                <p:nvPr/>
              </p:nvSpPr>
              <p:spPr bwMode="auto">
                <a:xfrm>
                  <a:off x="1087" y="1488"/>
                  <a:ext cx="144" cy="144"/>
                </a:xfrm>
                <a:prstGeom prst="ellipse">
                  <a:avLst/>
                </a:prstGeom>
                <a:solidFill>
                  <a:srgbClr val="FF66FF">
                    <a:alpha val="50000"/>
                  </a:srgbClr>
                </a:solidFill>
                <a:ln w="9525">
                  <a:solidFill>
                    <a:srgbClr val="FF66FF"/>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sp>
              <p:nvSpPr>
                <p:cNvPr id="1369" name="Freeform 91"/>
                <p:cNvSpPr>
                  <a:spLocks noChangeAspect="1"/>
                </p:cNvSpPr>
                <p:nvPr/>
              </p:nvSpPr>
              <p:spPr bwMode="auto">
                <a:xfrm>
                  <a:off x="1103" y="1584"/>
                  <a:ext cx="59" cy="232"/>
                </a:xfrm>
                <a:custGeom>
                  <a:avLst/>
                  <a:gdLst>
                    <a:gd name="T0" fmla="*/ 25 w 58"/>
                    <a:gd name="T1" fmla="*/ 0 h 231"/>
                    <a:gd name="T2" fmla="*/ 42 w 58"/>
                    <a:gd name="T3" fmla="*/ 74 h 231"/>
                    <a:gd name="T4" fmla="*/ 9 w 58"/>
                    <a:gd name="T5" fmla="*/ 123 h 231"/>
                    <a:gd name="T6" fmla="*/ 50 w 58"/>
                    <a:gd name="T7" fmla="*/ 198 h 231"/>
                    <a:gd name="T8" fmla="*/ 0 w 58"/>
                    <a:gd name="T9" fmla="*/ 231 h 231"/>
                  </a:gdLst>
                  <a:ahLst/>
                  <a:cxnLst>
                    <a:cxn ang="0">
                      <a:pos x="T0" y="T1"/>
                    </a:cxn>
                    <a:cxn ang="0">
                      <a:pos x="T2" y="T3"/>
                    </a:cxn>
                    <a:cxn ang="0">
                      <a:pos x="T4" y="T5"/>
                    </a:cxn>
                    <a:cxn ang="0">
                      <a:pos x="T6" y="T7"/>
                    </a:cxn>
                    <a:cxn ang="0">
                      <a:pos x="T8" y="T9"/>
                    </a:cxn>
                  </a:cxnLst>
                  <a:rect l="0" t="0" r="r" b="b"/>
                  <a:pathLst>
                    <a:path w="58" h="231">
                      <a:moveTo>
                        <a:pt x="25" y="0"/>
                      </a:moveTo>
                      <a:cubicBezTo>
                        <a:pt x="48" y="21"/>
                        <a:pt x="58" y="41"/>
                        <a:pt x="42" y="74"/>
                      </a:cubicBezTo>
                      <a:cubicBezTo>
                        <a:pt x="33" y="91"/>
                        <a:pt x="9" y="123"/>
                        <a:pt x="9" y="123"/>
                      </a:cubicBezTo>
                      <a:cubicBezTo>
                        <a:pt x="22" y="151"/>
                        <a:pt x="40" y="168"/>
                        <a:pt x="50" y="198"/>
                      </a:cubicBezTo>
                      <a:cubicBezTo>
                        <a:pt x="33" y="213"/>
                        <a:pt x="15" y="215"/>
                        <a:pt x="0" y="231"/>
                      </a:cubicBezTo>
                    </a:path>
                  </a:pathLst>
                </a:custGeom>
                <a:noFill/>
                <a:ln w="38100">
                  <a:solidFill>
                    <a:schemeClr val="bg2"/>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sp>
              <p:nvSpPr>
                <p:cNvPr id="1370" name="Freeform 92"/>
                <p:cNvSpPr>
                  <a:spLocks noChangeAspect="1"/>
                </p:cNvSpPr>
                <p:nvPr/>
              </p:nvSpPr>
              <p:spPr bwMode="auto">
                <a:xfrm>
                  <a:off x="1195" y="1574"/>
                  <a:ext cx="67" cy="243"/>
                </a:xfrm>
                <a:custGeom>
                  <a:avLst/>
                  <a:gdLst>
                    <a:gd name="T0" fmla="*/ 0 w 66"/>
                    <a:gd name="T1" fmla="*/ 0 h 242"/>
                    <a:gd name="T2" fmla="*/ 33 w 66"/>
                    <a:gd name="T3" fmla="*/ 66 h 242"/>
                    <a:gd name="T4" fmla="*/ 16 w 66"/>
                    <a:gd name="T5" fmla="*/ 124 h 242"/>
                    <a:gd name="T6" fmla="*/ 49 w 66"/>
                    <a:gd name="T7" fmla="*/ 215 h 242"/>
                    <a:gd name="T8" fmla="*/ 66 w 66"/>
                    <a:gd name="T9" fmla="*/ 240 h 242"/>
                  </a:gdLst>
                  <a:ahLst/>
                  <a:cxnLst>
                    <a:cxn ang="0">
                      <a:pos x="T0" y="T1"/>
                    </a:cxn>
                    <a:cxn ang="0">
                      <a:pos x="T2" y="T3"/>
                    </a:cxn>
                    <a:cxn ang="0">
                      <a:pos x="T4" y="T5"/>
                    </a:cxn>
                    <a:cxn ang="0">
                      <a:pos x="T6" y="T7"/>
                    </a:cxn>
                    <a:cxn ang="0">
                      <a:pos x="T8" y="T9"/>
                    </a:cxn>
                  </a:cxnLst>
                  <a:rect l="0" t="0" r="r" b="b"/>
                  <a:pathLst>
                    <a:path w="66" h="242">
                      <a:moveTo>
                        <a:pt x="0" y="0"/>
                      </a:moveTo>
                      <a:cubicBezTo>
                        <a:pt x="8" y="27"/>
                        <a:pt x="24" y="39"/>
                        <a:pt x="33" y="66"/>
                      </a:cubicBezTo>
                      <a:cubicBezTo>
                        <a:pt x="28" y="85"/>
                        <a:pt x="16" y="103"/>
                        <a:pt x="16" y="124"/>
                      </a:cubicBezTo>
                      <a:cubicBezTo>
                        <a:pt x="16" y="159"/>
                        <a:pt x="34" y="185"/>
                        <a:pt x="49" y="215"/>
                      </a:cubicBezTo>
                      <a:cubicBezTo>
                        <a:pt x="62" y="242"/>
                        <a:pt x="47" y="240"/>
                        <a:pt x="66" y="240"/>
                      </a:cubicBezTo>
                    </a:path>
                  </a:pathLst>
                </a:custGeom>
                <a:noFill/>
                <a:ln w="38100">
                  <a:solidFill>
                    <a:schemeClr val="bg2"/>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grpSp>
          <p:grpSp>
            <p:nvGrpSpPr>
              <p:cNvPr id="999" name="Group 93"/>
              <p:cNvGrpSpPr>
                <a:grpSpLocks noChangeAspect="1"/>
              </p:cNvGrpSpPr>
              <p:nvPr/>
            </p:nvGrpSpPr>
            <p:grpSpPr bwMode="auto">
              <a:xfrm rot="20759061">
                <a:off x="3261821" y="1763293"/>
                <a:ext cx="127287" cy="247214"/>
                <a:chOff x="1088" y="1488"/>
                <a:chExt cx="174" cy="329"/>
              </a:xfrm>
            </p:grpSpPr>
            <p:sp>
              <p:nvSpPr>
                <p:cNvPr id="1365" name="Oval 94"/>
                <p:cNvSpPr>
                  <a:spLocks noChangeAspect="1" noChangeArrowheads="1"/>
                </p:cNvSpPr>
                <p:nvPr/>
              </p:nvSpPr>
              <p:spPr bwMode="auto">
                <a:xfrm>
                  <a:off x="1088" y="1488"/>
                  <a:ext cx="144" cy="144"/>
                </a:xfrm>
                <a:prstGeom prst="ellipse">
                  <a:avLst/>
                </a:prstGeom>
                <a:solidFill>
                  <a:srgbClr val="FF66FF">
                    <a:alpha val="50000"/>
                  </a:srgbClr>
                </a:solidFill>
                <a:ln w="9525">
                  <a:solidFill>
                    <a:srgbClr val="FF66FF"/>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sp>
              <p:nvSpPr>
                <p:cNvPr id="1366" name="Freeform 95"/>
                <p:cNvSpPr>
                  <a:spLocks noChangeAspect="1"/>
                </p:cNvSpPr>
                <p:nvPr/>
              </p:nvSpPr>
              <p:spPr bwMode="auto">
                <a:xfrm>
                  <a:off x="1103" y="1583"/>
                  <a:ext cx="59" cy="232"/>
                </a:xfrm>
                <a:custGeom>
                  <a:avLst/>
                  <a:gdLst>
                    <a:gd name="T0" fmla="*/ 25 w 58"/>
                    <a:gd name="T1" fmla="*/ 0 h 231"/>
                    <a:gd name="T2" fmla="*/ 42 w 58"/>
                    <a:gd name="T3" fmla="*/ 74 h 231"/>
                    <a:gd name="T4" fmla="*/ 9 w 58"/>
                    <a:gd name="T5" fmla="*/ 123 h 231"/>
                    <a:gd name="T6" fmla="*/ 50 w 58"/>
                    <a:gd name="T7" fmla="*/ 198 h 231"/>
                    <a:gd name="T8" fmla="*/ 0 w 58"/>
                    <a:gd name="T9" fmla="*/ 231 h 231"/>
                  </a:gdLst>
                  <a:ahLst/>
                  <a:cxnLst>
                    <a:cxn ang="0">
                      <a:pos x="T0" y="T1"/>
                    </a:cxn>
                    <a:cxn ang="0">
                      <a:pos x="T2" y="T3"/>
                    </a:cxn>
                    <a:cxn ang="0">
                      <a:pos x="T4" y="T5"/>
                    </a:cxn>
                    <a:cxn ang="0">
                      <a:pos x="T6" y="T7"/>
                    </a:cxn>
                    <a:cxn ang="0">
                      <a:pos x="T8" y="T9"/>
                    </a:cxn>
                  </a:cxnLst>
                  <a:rect l="0" t="0" r="r" b="b"/>
                  <a:pathLst>
                    <a:path w="58" h="231">
                      <a:moveTo>
                        <a:pt x="25" y="0"/>
                      </a:moveTo>
                      <a:cubicBezTo>
                        <a:pt x="48" y="21"/>
                        <a:pt x="58" y="41"/>
                        <a:pt x="42" y="74"/>
                      </a:cubicBezTo>
                      <a:cubicBezTo>
                        <a:pt x="33" y="91"/>
                        <a:pt x="9" y="123"/>
                        <a:pt x="9" y="123"/>
                      </a:cubicBezTo>
                      <a:cubicBezTo>
                        <a:pt x="22" y="151"/>
                        <a:pt x="40" y="168"/>
                        <a:pt x="50" y="198"/>
                      </a:cubicBezTo>
                      <a:cubicBezTo>
                        <a:pt x="33" y="213"/>
                        <a:pt x="15" y="215"/>
                        <a:pt x="0" y="231"/>
                      </a:cubicBezTo>
                    </a:path>
                  </a:pathLst>
                </a:custGeom>
                <a:noFill/>
                <a:ln w="38100">
                  <a:solidFill>
                    <a:schemeClr val="bg2"/>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sp>
              <p:nvSpPr>
                <p:cNvPr id="1367" name="Freeform 96"/>
                <p:cNvSpPr>
                  <a:spLocks noChangeAspect="1"/>
                </p:cNvSpPr>
                <p:nvPr/>
              </p:nvSpPr>
              <p:spPr bwMode="auto">
                <a:xfrm>
                  <a:off x="1195" y="1574"/>
                  <a:ext cx="67" cy="243"/>
                </a:xfrm>
                <a:custGeom>
                  <a:avLst/>
                  <a:gdLst>
                    <a:gd name="T0" fmla="*/ 0 w 66"/>
                    <a:gd name="T1" fmla="*/ 0 h 242"/>
                    <a:gd name="T2" fmla="*/ 33 w 66"/>
                    <a:gd name="T3" fmla="*/ 66 h 242"/>
                    <a:gd name="T4" fmla="*/ 16 w 66"/>
                    <a:gd name="T5" fmla="*/ 124 h 242"/>
                    <a:gd name="T6" fmla="*/ 49 w 66"/>
                    <a:gd name="T7" fmla="*/ 215 h 242"/>
                    <a:gd name="T8" fmla="*/ 66 w 66"/>
                    <a:gd name="T9" fmla="*/ 240 h 242"/>
                  </a:gdLst>
                  <a:ahLst/>
                  <a:cxnLst>
                    <a:cxn ang="0">
                      <a:pos x="T0" y="T1"/>
                    </a:cxn>
                    <a:cxn ang="0">
                      <a:pos x="T2" y="T3"/>
                    </a:cxn>
                    <a:cxn ang="0">
                      <a:pos x="T4" y="T5"/>
                    </a:cxn>
                    <a:cxn ang="0">
                      <a:pos x="T6" y="T7"/>
                    </a:cxn>
                    <a:cxn ang="0">
                      <a:pos x="T8" y="T9"/>
                    </a:cxn>
                  </a:cxnLst>
                  <a:rect l="0" t="0" r="r" b="b"/>
                  <a:pathLst>
                    <a:path w="66" h="242">
                      <a:moveTo>
                        <a:pt x="0" y="0"/>
                      </a:moveTo>
                      <a:cubicBezTo>
                        <a:pt x="8" y="27"/>
                        <a:pt x="24" y="39"/>
                        <a:pt x="33" y="66"/>
                      </a:cubicBezTo>
                      <a:cubicBezTo>
                        <a:pt x="28" y="85"/>
                        <a:pt x="16" y="103"/>
                        <a:pt x="16" y="124"/>
                      </a:cubicBezTo>
                      <a:cubicBezTo>
                        <a:pt x="16" y="159"/>
                        <a:pt x="34" y="185"/>
                        <a:pt x="49" y="215"/>
                      </a:cubicBezTo>
                      <a:cubicBezTo>
                        <a:pt x="62" y="242"/>
                        <a:pt x="47" y="240"/>
                        <a:pt x="66" y="240"/>
                      </a:cubicBezTo>
                    </a:path>
                  </a:pathLst>
                </a:custGeom>
                <a:noFill/>
                <a:ln w="38100">
                  <a:solidFill>
                    <a:schemeClr val="bg2"/>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grpSp>
          <p:grpSp>
            <p:nvGrpSpPr>
              <p:cNvPr id="1000" name="Group 97"/>
              <p:cNvGrpSpPr>
                <a:grpSpLocks noChangeAspect="1"/>
              </p:cNvGrpSpPr>
              <p:nvPr/>
            </p:nvGrpSpPr>
            <p:grpSpPr bwMode="auto">
              <a:xfrm rot="20759061">
                <a:off x="3396683" y="1718153"/>
                <a:ext cx="124361" cy="259237"/>
                <a:chOff x="1092" y="1472"/>
                <a:chExt cx="170" cy="345"/>
              </a:xfrm>
            </p:grpSpPr>
            <p:sp>
              <p:nvSpPr>
                <p:cNvPr id="1362" name="Oval 98"/>
                <p:cNvSpPr>
                  <a:spLocks noChangeAspect="1" noChangeArrowheads="1"/>
                </p:cNvSpPr>
                <p:nvPr/>
              </p:nvSpPr>
              <p:spPr bwMode="auto">
                <a:xfrm>
                  <a:off x="1092" y="1472"/>
                  <a:ext cx="144" cy="144"/>
                </a:xfrm>
                <a:prstGeom prst="ellipse">
                  <a:avLst/>
                </a:prstGeom>
                <a:solidFill>
                  <a:srgbClr val="FF66FF">
                    <a:alpha val="50000"/>
                  </a:srgbClr>
                </a:solidFill>
                <a:ln w="9525">
                  <a:solidFill>
                    <a:srgbClr val="FF66FF"/>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sp>
              <p:nvSpPr>
                <p:cNvPr id="1363" name="Freeform 99"/>
                <p:cNvSpPr>
                  <a:spLocks noChangeAspect="1"/>
                </p:cNvSpPr>
                <p:nvPr/>
              </p:nvSpPr>
              <p:spPr bwMode="auto">
                <a:xfrm>
                  <a:off x="1103" y="1583"/>
                  <a:ext cx="59" cy="232"/>
                </a:xfrm>
                <a:custGeom>
                  <a:avLst/>
                  <a:gdLst>
                    <a:gd name="T0" fmla="*/ 25 w 58"/>
                    <a:gd name="T1" fmla="*/ 0 h 231"/>
                    <a:gd name="T2" fmla="*/ 42 w 58"/>
                    <a:gd name="T3" fmla="*/ 74 h 231"/>
                    <a:gd name="T4" fmla="*/ 9 w 58"/>
                    <a:gd name="T5" fmla="*/ 123 h 231"/>
                    <a:gd name="T6" fmla="*/ 50 w 58"/>
                    <a:gd name="T7" fmla="*/ 198 h 231"/>
                    <a:gd name="T8" fmla="*/ 0 w 58"/>
                    <a:gd name="T9" fmla="*/ 231 h 231"/>
                  </a:gdLst>
                  <a:ahLst/>
                  <a:cxnLst>
                    <a:cxn ang="0">
                      <a:pos x="T0" y="T1"/>
                    </a:cxn>
                    <a:cxn ang="0">
                      <a:pos x="T2" y="T3"/>
                    </a:cxn>
                    <a:cxn ang="0">
                      <a:pos x="T4" y="T5"/>
                    </a:cxn>
                    <a:cxn ang="0">
                      <a:pos x="T6" y="T7"/>
                    </a:cxn>
                    <a:cxn ang="0">
                      <a:pos x="T8" y="T9"/>
                    </a:cxn>
                  </a:cxnLst>
                  <a:rect l="0" t="0" r="r" b="b"/>
                  <a:pathLst>
                    <a:path w="58" h="231">
                      <a:moveTo>
                        <a:pt x="25" y="0"/>
                      </a:moveTo>
                      <a:cubicBezTo>
                        <a:pt x="48" y="21"/>
                        <a:pt x="58" y="41"/>
                        <a:pt x="42" y="74"/>
                      </a:cubicBezTo>
                      <a:cubicBezTo>
                        <a:pt x="33" y="91"/>
                        <a:pt x="9" y="123"/>
                        <a:pt x="9" y="123"/>
                      </a:cubicBezTo>
                      <a:cubicBezTo>
                        <a:pt x="22" y="151"/>
                        <a:pt x="40" y="168"/>
                        <a:pt x="50" y="198"/>
                      </a:cubicBezTo>
                      <a:cubicBezTo>
                        <a:pt x="33" y="213"/>
                        <a:pt x="15" y="215"/>
                        <a:pt x="0" y="231"/>
                      </a:cubicBezTo>
                    </a:path>
                  </a:pathLst>
                </a:custGeom>
                <a:noFill/>
                <a:ln w="38100">
                  <a:solidFill>
                    <a:schemeClr val="bg2"/>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sp>
              <p:nvSpPr>
                <p:cNvPr id="1364" name="Freeform 100"/>
                <p:cNvSpPr>
                  <a:spLocks noChangeAspect="1"/>
                </p:cNvSpPr>
                <p:nvPr/>
              </p:nvSpPr>
              <p:spPr bwMode="auto">
                <a:xfrm>
                  <a:off x="1195" y="1574"/>
                  <a:ext cx="67" cy="243"/>
                </a:xfrm>
                <a:custGeom>
                  <a:avLst/>
                  <a:gdLst>
                    <a:gd name="T0" fmla="*/ 0 w 66"/>
                    <a:gd name="T1" fmla="*/ 0 h 242"/>
                    <a:gd name="T2" fmla="*/ 33 w 66"/>
                    <a:gd name="T3" fmla="*/ 66 h 242"/>
                    <a:gd name="T4" fmla="*/ 16 w 66"/>
                    <a:gd name="T5" fmla="*/ 124 h 242"/>
                    <a:gd name="T6" fmla="*/ 49 w 66"/>
                    <a:gd name="T7" fmla="*/ 215 h 242"/>
                    <a:gd name="T8" fmla="*/ 66 w 66"/>
                    <a:gd name="T9" fmla="*/ 240 h 242"/>
                  </a:gdLst>
                  <a:ahLst/>
                  <a:cxnLst>
                    <a:cxn ang="0">
                      <a:pos x="T0" y="T1"/>
                    </a:cxn>
                    <a:cxn ang="0">
                      <a:pos x="T2" y="T3"/>
                    </a:cxn>
                    <a:cxn ang="0">
                      <a:pos x="T4" y="T5"/>
                    </a:cxn>
                    <a:cxn ang="0">
                      <a:pos x="T6" y="T7"/>
                    </a:cxn>
                    <a:cxn ang="0">
                      <a:pos x="T8" y="T9"/>
                    </a:cxn>
                  </a:cxnLst>
                  <a:rect l="0" t="0" r="r" b="b"/>
                  <a:pathLst>
                    <a:path w="66" h="242">
                      <a:moveTo>
                        <a:pt x="0" y="0"/>
                      </a:moveTo>
                      <a:cubicBezTo>
                        <a:pt x="8" y="27"/>
                        <a:pt x="24" y="39"/>
                        <a:pt x="33" y="66"/>
                      </a:cubicBezTo>
                      <a:cubicBezTo>
                        <a:pt x="28" y="85"/>
                        <a:pt x="16" y="103"/>
                        <a:pt x="16" y="124"/>
                      </a:cubicBezTo>
                      <a:cubicBezTo>
                        <a:pt x="16" y="159"/>
                        <a:pt x="34" y="185"/>
                        <a:pt x="49" y="215"/>
                      </a:cubicBezTo>
                      <a:cubicBezTo>
                        <a:pt x="62" y="242"/>
                        <a:pt x="47" y="240"/>
                        <a:pt x="66" y="240"/>
                      </a:cubicBezTo>
                    </a:path>
                  </a:pathLst>
                </a:custGeom>
                <a:noFill/>
                <a:ln w="38100">
                  <a:solidFill>
                    <a:schemeClr val="bg2"/>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grpSp>
          <p:grpSp>
            <p:nvGrpSpPr>
              <p:cNvPr id="1001" name="Group 101"/>
              <p:cNvGrpSpPr>
                <a:grpSpLocks noChangeAspect="1"/>
              </p:cNvGrpSpPr>
              <p:nvPr/>
            </p:nvGrpSpPr>
            <p:grpSpPr bwMode="auto">
              <a:xfrm rot="20759061">
                <a:off x="3525850" y="1696389"/>
                <a:ext cx="127287" cy="247214"/>
                <a:chOff x="1088" y="1488"/>
                <a:chExt cx="174" cy="329"/>
              </a:xfrm>
            </p:grpSpPr>
            <p:sp>
              <p:nvSpPr>
                <p:cNvPr id="1359" name="Oval 102"/>
                <p:cNvSpPr>
                  <a:spLocks noChangeAspect="1" noChangeArrowheads="1"/>
                </p:cNvSpPr>
                <p:nvPr/>
              </p:nvSpPr>
              <p:spPr bwMode="auto">
                <a:xfrm>
                  <a:off x="1088" y="1489"/>
                  <a:ext cx="144" cy="144"/>
                </a:xfrm>
                <a:prstGeom prst="ellipse">
                  <a:avLst/>
                </a:prstGeom>
                <a:solidFill>
                  <a:srgbClr val="FF66FF">
                    <a:alpha val="50000"/>
                  </a:srgbClr>
                </a:solidFill>
                <a:ln w="9525">
                  <a:solidFill>
                    <a:srgbClr val="FF66FF"/>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sp>
              <p:nvSpPr>
                <p:cNvPr id="1360" name="Freeform 103"/>
                <p:cNvSpPr>
                  <a:spLocks noChangeAspect="1"/>
                </p:cNvSpPr>
                <p:nvPr/>
              </p:nvSpPr>
              <p:spPr bwMode="auto">
                <a:xfrm>
                  <a:off x="1103" y="1585"/>
                  <a:ext cx="59" cy="230"/>
                </a:xfrm>
                <a:custGeom>
                  <a:avLst/>
                  <a:gdLst>
                    <a:gd name="T0" fmla="*/ 25 w 58"/>
                    <a:gd name="T1" fmla="*/ 0 h 231"/>
                    <a:gd name="T2" fmla="*/ 42 w 58"/>
                    <a:gd name="T3" fmla="*/ 74 h 231"/>
                    <a:gd name="T4" fmla="*/ 9 w 58"/>
                    <a:gd name="T5" fmla="*/ 123 h 231"/>
                    <a:gd name="T6" fmla="*/ 50 w 58"/>
                    <a:gd name="T7" fmla="*/ 198 h 231"/>
                    <a:gd name="T8" fmla="*/ 0 w 58"/>
                    <a:gd name="T9" fmla="*/ 231 h 231"/>
                  </a:gdLst>
                  <a:ahLst/>
                  <a:cxnLst>
                    <a:cxn ang="0">
                      <a:pos x="T0" y="T1"/>
                    </a:cxn>
                    <a:cxn ang="0">
                      <a:pos x="T2" y="T3"/>
                    </a:cxn>
                    <a:cxn ang="0">
                      <a:pos x="T4" y="T5"/>
                    </a:cxn>
                    <a:cxn ang="0">
                      <a:pos x="T6" y="T7"/>
                    </a:cxn>
                    <a:cxn ang="0">
                      <a:pos x="T8" y="T9"/>
                    </a:cxn>
                  </a:cxnLst>
                  <a:rect l="0" t="0" r="r" b="b"/>
                  <a:pathLst>
                    <a:path w="58" h="231">
                      <a:moveTo>
                        <a:pt x="25" y="0"/>
                      </a:moveTo>
                      <a:cubicBezTo>
                        <a:pt x="48" y="21"/>
                        <a:pt x="58" y="41"/>
                        <a:pt x="42" y="74"/>
                      </a:cubicBezTo>
                      <a:cubicBezTo>
                        <a:pt x="33" y="91"/>
                        <a:pt x="9" y="123"/>
                        <a:pt x="9" y="123"/>
                      </a:cubicBezTo>
                      <a:cubicBezTo>
                        <a:pt x="22" y="151"/>
                        <a:pt x="40" y="168"/>
                        <a:pt x="50" y="198"/>
                      </a:cubicBezTo>
                      <a:cubicBezTo>
                        <a:pt x="33" y="213"/>
                        <a:pt x="15" y="215"/>
                        <a:pt x="0" y="231"/>
                      </a:cubicBezTo>
                    </a:path>
                  </a:pathLst>
                </a:custGeom>
                <a:noFill/>
                <a:ln w="38100">
                  <a:solidFill>
                    <a:schemeClr val="bg2"/>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sp>
              <p:nvSpPr>
                <p:cNvPr id="1361" name="Freeform 104"/>
                <p:cNvSpPr>
                  <a:spLocks noChangeAspect="1"/>
                </p:cNvSpPr>
                <p:nvPr/>
              </p:nvSpPr>
              <p:spPr bwMode="auto">
                <a:xfrm>
                  <a:off x="1196" y="1575"/>
                  <a:ext cx="67" cy="241"/>
                </a:xfrm>
                <a:custGeom>
                  <a:avLst/>
                  <a:gdLst>
                    <a:gd name="T0" fmla="*/ 0 w 66"/>
                    <a:gd name="T1" fmla="*/ 0 h 242"/>
                    <a:gd name="T2" fmla="*/ 33 w 66"/>
                    <a:gd name="T3" fmla="*/ 66 h 242"/>
                    <a:gd name="T4" fmla="*/ 16 w 66"/>
                    <a:gd name="T5" fmla="*/ 124 h 242"/>
                    <a:gd name="T6" fmla="*/ 49 w 66"/>
                    <a:gd name="T7" fmla="*/ 215 h 242"/>
                    <a:gd name="T8" fmla="*/ 66 w 66"/>
                    <a:gd name="T9" fmla="*/ 240 h 242"/>
                  </a:gdLst>
                  <a:ahLst/>
                  <a:cxnLst>
                    <a:cxn ang="0">
                      <a:pos x="T0" y="T1"/>
                    </a:cxn>
                    <a:cxn ang="0">
                      <a:pos x="T2" y="T3"/>
                    </a:cxn>
                    <a:cxn ang="0">
                      <a:pos x="T4" y="T5"/>
                    </a:cxn>
                    <a:cxn ang="0">
                      <a:pos x="T6" y="T7"/>
                    </a:cxn>
                    <a:cxn ang="0">
                      <a:pos x="T8" y="T9"/>
                    </a:cxn>
                  </a:cxnLst>
                  <a:rect l="0" t="0" r="r" b="b"/>
                  <a:pathLst>
                    <a:path w="66" h="242">
                      <a:moveTo>
                        <a:pt x="0" y="0"/>
                      </a:moveTo>
                      <a:cubicBezTo>
                        <a:pt x="8" y="27"/>
                        <a:pt x="24" y="39"/>
                        <a:pt x="33" y="66"/>
                      </a:cubicBezTo>
                      <a:cubicBezTo>
                        <a:pt x="28" y="85"/>
                        <a:pt x="16" y="103"/>
                        <a:pt x="16" y="124"/>
                      </a:cubicBezTo>
                      <a:cubicBezTo>
                        <a:pt x="16" y="159"/>
                        <a:pt x="34" y="185"/>
                        <a:pt x="49" y="215"/>
                      </a:cubicBezTo>
                      <a:cubicBezTo>
                        <a:pt x="62" y="242"/>
                        <a:pt x="47" y="240"/>
                        <a:pt x="66" y="240"/>
                      </a:cubicBezTo>
                    </a:path>
                  </a:pathLst>
                </a:custGeom>
                <a:noFill/>
                <a:ln w="38100">
                  <a:solidFill>
                    <a:schemeClr val="bg2"/>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grpSp>
          <p:grpSp>
            <p:nvGrpSpPr>
              <p:cNvPr id="1002" name="Group 105"/>
              <p:cNvGrpSpPr>
                <a:grpSpLocks noChangeAspect="1"/>
              </p:cNvGrpSpPr>
              <p:nvPr/>
            </p:nvGrpSpPr>
            <p:grpSpPr bwMode="auto">
              <a:xfrm rot="20759061">
                <a:off x="3659284" y="1661172"/>
                <a:ext cx="127287" cy="247214"/>
                <a:chOff x="1088" y="1488"/>
                <a:chExt cx="174" cy="329"/>
              </a:xfrm>
            </p:grpSpPr>
            <p:sp>
              <p:nvSpPr>
                <p:cNvPr id="1356" name="Oval 106"/>
                <p:cNvSpPr>
                  <a:spLocks noChangeAspect="1" noChangeArrowheads="1"/>
                </p:cNvSpPr>
                <p:nvPr/>
              </p:nvSpPr>
              <p:spPr bwMode="auto">
                <a:xfrm>
                  <a:off x="1088" y="1488"/>
                  <a:ext cx="144" cy="144"/>
                </a:xfrm>
                <a:prstGeom prst="ellipse">
                  <a:avLst/>
                </a:prstGeom>
                <a:solidFill>
                  <a:srgbClr val="FF66FF">
                    <a:alpha val="50000"/>
                  </a:srgbClr>
                </a:solidFill>
                <a:ln w="9525">
                  <a:solidFill>
                    <a:srgbClr val="FF66FF"/>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sp>
              <p:nvSpPr>
                <p:cNvPr id="1357" name="Freeform 107"/>
                <p:cNvSpPr>
                  <a:spLocks noChangeAspect="1"/>
                </p:cNvSpPr>
                <p:nvPr/>
              </p:nvSpPr>
              <p:spPr bwMode="auto">
                <a:xfrm>
                  <a:off x="1104" y="1584"/>
                  <a:ext cx="59" cy="232"/>
                </a:xfrm>
                <a:custGeom>
                  <a:avLst/>
                  <a:gdLst>
                    <a:gd name="T0" fmla="*/ 25 w 58"/>
                    <a:gd name="T1" fmla="*/ 0 h 231"/>
                    <a:gd name="T2" fmla="*/ 42 w 58"/>
                    <a:gd name="T3" fmla="*/ 74 h 231"/>
                    <a:gd name="T4" fmla="*/ 9 w 58"/>
                    <a:gd name="T5" fmla="*/ 123 h 231"/>
                    <a:gd name="T6" fmla="*/ 50 w 58"/>
                    <a:gd name="T7" fmla="*/ 198 h 231"/>
                    <a:gd name="T8" fmla="*/ 0 w 58"/>
                    <a:gd name="T9" fmla="*/ 231 h 231"/>
                  </a:gdLst>
                  <a:ahLst/>
                  <a:cxnLst>
                    <a:cxn ang="0">
                      <a:pos x="T0" y="T1"/>
                    </a:cxn>
                    <a:cxn ang="0">
                      <a:pos x="T2" y="T3"/>
                    </a:cxn>
                    <a:cxn ang="0">
                      <a:pos x="T4" y="T5"/>
                    </a:cxn>
                    <a:cxn ang="0">
                      <a:pos x="T6" y="T7"/>
                    </a:cxn>
                    <a:cxn ang="0">
                      <a:pos x="T8" y="T9"/>
                    </a:cxn>
                  </a:cxnLst>
                  <a:rect l="0" t="0" r="r" b="b"/>
                  <a:pathLst>
                    <a:path w="58" h="231">
                      <a:moveTo>
                        <a:pt x="25" y="0"/>
                      </a:moveTo>
                      <a:cubicBezTo>
                        <a:pt x="48" y="21"/>
                        <a:pt x="58" y="41"/>
                        <a:pt x="42" y="74"/>
                      </a:cubicBezTo>
                      <a:cubicBezTo>
                        <a:pt x="33" y="91"/>
                        <a:pt x="9" y="123"/>
                        <a:pt x="9" y="123"/>
                      </a:cubicBezTo>
                      <a:cubicBezTo>
                        <a:pt x="22" y="151"/>
                        <a:pt x="40" y="168"/>
                        <a:pt x="50" y="198"/>
                      </a:cubicBezTo>
                      <a:cubicBezTo>
                        <a:pt x="33" y="213"/>
                        <a:pt x="15" y="215"/>
                        <a:pt x="0" y="231"/>
                      </a:cubicBezTo>
                    </a:path>
                  </a:pathLst>
                </a:custGeom>
                <a:noFill/>
                <a:ln w="38100">
                  <a:solidFill>
                    <a:schemeClr val="bg2"/>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sp>
              <p:nvSpPr>
                <p:cNvPr id="1358" name="Freeform 108"/>
                <p:cNvSpPr>
                  <a:spLocks noChangeAspect="1"/>
                </p:cNvSpPr>
                <p:nvPr/>
              </p:nvSpPr>
              <p:spPr bwMode="auto">
                <a:xfrm>
                  <a:off x="1196" y="1574"/>
                  <a:ext cx="67" cy="243"/>
                </a:xfrm>
                <a:custGeom>
                  <a:avLst/>
                  <a:gdLst>
                    <a:gd name="T0" fmla="*/ 0 w 66"/>
                    <a:gd name="T1" fmla="*/ 0 h 242"/>
                    <a:gd name="T2" fmla="*/ 33 w 66"/>
                    <a:gd name="T3" fmla="*/ 66 h 242"/>
                    <a:gd name="T4" fmla="*/ 16 w 66"/>
                    <a:gd name="T5" fmla="*/ 124 h 242"/>
                    <a:gd name="T6" fmla="*/ 49 w 66"/>
                    <a:gd name="T7" fmla="*/ 215 h 242"/>
                    <a:gd name="T8" fmla="*/ 66 w 66"/>
                    <a:gd name="T9" fmla="*/ 240 h 242"/>
                  </a:gdLst>
                  <a:ahLst/>
                  <a:cxnLst>
                    <a:cxn ang="0">
                      <a:pos x="T0" y="T1"/>
                    </a:cxn>
                    <a:cxn ang="0">
                      <a:pos x="T2" y="T3"/>
                    </a:cxn>
                    <a:cxn ang="0">
                      <a:pos x="T4" y="T5"/>
                    </a:cxn>
                    <a:cxn ang="0">
                      <a:pos x="T6" y="T7"/>
                    </a:cxn>
                    <a:cxn ang="0">
                      <a:pos x="T8" y="T9"/>
                    </a:cxn>
                  </a:cxnLst>
                  <a:rect l="0" t="0" r="r" b="b"/>
                  <a:pathLst>
                    <a:path w="66" h="242">
                      <a:moveTo>
                        <a:pt x="0" y="0"/>
                      </a:moveTo>
                      <a:cubicBezTo>
                        <a:pt x="8" y="27"/>
                        <a:pt x="24" y="39"/>
                        <a:pt x="33" y="66"/>
                      </a:cubicBezTo>
                      <a:cubicBezTo>
                        <a:pt x="28" y="85"/>
                        <a:pt x="16" y="103"/>
                        <a:pt x="16" y="124"/>
                      </a:cubicBezTo>
                      <a:cubicBezTo>
                        <a:pt x="16" y="159"/>
                        <a:pt x="34" y="185"/>
                        <a:pt x="49" y="215"/>
                      </a:cubicBezTo>
                      <a:cubicBezTo>
                        <a:pt x="62" y="242"/>
                        <a:pt x="47" y="240"/>
                        <a:pt x="66" y="240"/>
                      </a:cubicBezTo>
                    </a:path>
                  </a:pathLst>
                </a:custGeom>
                <a:noFill/>
                <a:ln w="38100">
                  <a:solidFill>
                    <a:schemeClr val="bg2"/>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grpSp>
          <p:grpSp>
            <p:nvGrpSpPr>
              <p:cNvPr id="1003" name="Group 109"/>
              <p:cNvGrpSpPr>
                <a:grpSpLocks noChangeAspect="1"/>
              </p:cNvGrpSpPr>
              <p:nvPr/>
            </p:nvGrpSpPr>
            <p:grpSpPr bwMode="auto">
              <a:xfrm rot="20759061">
                <a:off x="3794138" y="1622415"/>
                <a:ext cx="127287" cy="247214"/>
                <a:chOff x="1088" y="1488"/>
                <a:chExt cx="174" cy="329"/>
              </a:xfrm>
            </p:grpSpPr>
            <p:sp>
              <p:nvSpPr>
                <p:cNvPr id="1353" name="Oval 110"/>
                <p:cNvSpPr>
                  <a:spLocks noChangeAspect="1" noChangeArrowheads="1"/>
                </p:cNvSpPr>
                <p:nvPr/>
              </p:nvSpPr>
              <p:spPr bwMode="auto">
                <a:xfrm>
                  <a:off x="1088" y="1488"/>
                  <a:ext cx="144" cy="144"/>
                </a:xfrm>
                <a:prstGeom prst="ellipse">
                  <a:avLst/>
                </a:prstGeom>
                <a:solidFill>
                  <a:srgbClr val="FF66FF">
                    <a:alpha val="50000"/>
                  </a:srgbClr>
                </a:solidFill>
                <a:ln w="9525">
                  <a:solidFill>
                    <a:srgbClr val="FF66FF"/>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sp>
              <p:nvSpPr>
                <p:cNvPr id="1354" name="Freeform 111"/>
                <p:cNvSpPr>
                  <a:spLocks noChangeAspect="1"/>
                </p:cNvSpPr>
                <p:nvPr/>
              </p:nvSpPr>
              <p:spPr bwMode="auto">
                <a:xfrm>
                  <a:off x="1104" y="1583"/>
                  <a:ext cx="59" cy="232"/>
                </a:xfrm>
                <a:custGeom>
                  <a:avLst/>
                  <a:gdLst>
                    <a:gd name="T0" fmla="*/ 25 w 58"/>
                    <a:gd name="T1" fmla="*/ 0 h 231"/>
                    <a:gd name="T2" fmla="*/ 42 w 58"/>
                    <a:gd name="T3" fmla="*/ 74 h 231"/>
                    <a:gd name="T4" fmla="*/ 9 w 58"/>
                    <a:gd name="T5" fmla="*/ 123 h 231"/>
                    <a:gd name="T6" fmla="*/ 50 w 58"/>
                    <a:gd name="T7" fmla="*/ 198 h 231"/>
                    <a:gd name="T8" fmla="*/ 0 w 58"/>
                    <a:gd name="T9" fmla="*/ 231 h 231"/>
                  </a:gdLst>
                  <a:ahLst/>
                  <a:cxnLst>
                    <a:cxn ang="0">
                      <a:pos x="T0" y="T1"/>
                    </a:cxn>
                    <a:cxn ang="0">
                      <a:pos x="T2" y="T3"/>
                    </a:cxn>
                    <a:cxn ang="0">
                      <a:pos x="T4" y="T5"/>
                    </a:cxn>
                    <a:cxn ang="0">
                      <a:pos x="T6" y="T7"/>
                    </a:cxn>
                    <a:cxn ang="0">
                      <a:pos x="T8" y="T9"/>
                    </a:cxn>
                  </a:cxnLst>
                  <a:rect l="0" t="0" r="r" b="b"/>
                  <a:pathLst>
                    <a:path w="58" h="231">
                      <a:moveTo>
                        <a:pt x="25" y="0"/>
                      </a:moveTo>
                      <a:cubicBezTo>
                        <a:pt x="48" y="21"/>
                        <a:pt x="58" y="41"/>
                        <a:pt x="42" y="74"/>
                      </a:cubicBezTo>
                      <a:cubicBezTo>
                        <a:pt x="33" y="91"/>
                        <a:pt x="9" y="123"/>
                        <a:pt x="9" y="123"/>
                      </a:cubicBezTo>
                      <a:cubicBezTo>
                        <a:pt x="22" y="151"/>
                        <a:pt x="40" y="168"/>
                        <a:pt x="50" y="198"/>
                      </a:cubicBezTo>
                      <a:cubicBezTo>
                        <a:pt x="33" y="213"/>
                        <a:pt x="15" y="215"/>
                        <a:pt x="0" y="231"/>
                      </a:cubicBezTo>
                    </a:path>
                  </a:pathLst>
                </a:custGeom>
                <a:noFill/>
                <a:ln w="38100">
                  <a:solidFill>
                    <a:schemeClr val="bg2"/>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sp>
              <p:nvSpPr>
                <p:cNvPr id="1355" name="Freeform 112"/>
                <p:cNvSpPr>
                  <a:spLocks noChangeAspect="1"/>
                </p:cNvSpPr>
                <p:nvPr/>
              </p:nvSpPr>
              <p:spPr bwMode="auto">
                <a:xfrm>
                  <a:off x="1196" y="1574"/>
                  <a:ext cx="67" cy="243"/>
                </a:xfrm>
                <a:custGeom>
                  <a:avLst/>
                  <a:gdLst>
                    <a:gd name="T0" fmla="*/ 0 w 66"/>
                    <a:gd name="T1" fmla="*/ 0 h 242"/>
                    <a:gd name="T2" fmla="*/ 33 w 66"/>
                    <a:gd name="T3" fmla="*/ 66 h 242"/>
                    <a:gd name="T4" fmla="*/ 16 w 66"/>
                    <a:gd name="T5" fmla="*/ 124 h 242"/>
                    <a:gd name="T6" fmla="*/ 49 w 66"/>
                    <a:gd name="T7" fmla="*/ 215 h 242"/>
                    <a:gd name="T8" fmla="*/ 66 w 66"/>
                    <a:gd name="T9" fmla="*/ 240 h 242"/>
                  </a:gdLst>
                  <a:ahLst/>
                  <a:cxnLst>
                    <a:cxn ang="0">
                      <a:pos x="T0" y="T1"/>
                    </a:cxn>
                    <a:cxn ang="0">
                      <a:pos x="T2" y="T3"/>
                    </a:cxn>
                    <a:cxn ang="0">
                      <a:pos x="T4" y="T5"/>
                    </a:cxn>
                    <a:cxn ang="0">
                      <a:pos x="T6" y="T7"/>
                    </a:cxn>
                    <a:cxn ang="0">
                      <a:pos x="T8" y="T9"/>
                    </a:cxn>
                  </a:cxnLst>
                  <a:rect l="0" t="0" r="r" b="b"/>
                  <a:pathLst>
                    <a:path w="66" h="242">
                      <a:moveTo>
                        <a:pt x="0" y="0"/>
                      </a:moveTo>
                      <a:cubicBezTo>
                        <a:pt x="8" y="27"/>
                        <a:pt x="24" y="39"/>
                        <a:pt x="33" y="66"/>
                      </a:cubicBezTo>
                      <a:cubicBezTo>
                        <a:pt x="28" y="85"/>
                        <a:pt x="16" y="103"/>
                        <a:pt x="16" y="124"/>
                      </a:cubicBezTo>
                      <a:cubicBezTo>
                        <a:pt x="16" y="159"/>
                        <a:pt x="34" y="185"/>
                        <a:pt x="49" y="215"/>
                      </a:cubicBezTo>
                      <a:cubicBezTo>
                        <a:pt x="62" y="242"/>
                        <a:pt x="47" y="240"/>
                        <a:pt x="66" y="240"/>
                      </a:cubicBezTo>
                    </a:path>
                  </a:pathLst>
                </a:custGeom>
                <a:noFill/>
                <a:ln w="38100">
                  <a:solidFill>
                    <a:schemeClr val="bg2"/>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grpSp>
          <p:grpSp>
            <p:nvGrpSpPr>
              <p:cNvPr id="1004" name="Group 113"/>
              <p:cNvGrpSpPr>
                <a:grpSpLocks noChangeAspect="1"/>
              </p:cNvGrpSpPr>
              <p:nvPr/>
            </p:nvGrpSpPr>
            <p:grpSpPr bwMode="auto">
              <a:xfrm rot="20759061">
                <a:off x="3933250" y="1593652"/>
                <a:ext cx="127287" cy="247214"/>
                <a:chOff x="1088" y="1488"/>
                <a:chExt cx="174" cy="329"/>
              </a:xfrm>
            </p:grpSpPr>
            <p:sp>
              <p:nvSpPr>
                <p:cNvPr id="1350" name="Oval 114"/>
                <p:cNvSpPr>
                  <a:spLocks noChangeAspect="1" noChangeArrowheads="1"/>
                </p:cNvSpPr>
                <p:nvPr/>
              </p:nvSpPr>
              <p:spPr bwMode="auto">
                <a:xfrm>
                  <a:off x="1088" y="1489"/>
                  <a:ext cx="144" cy="144"/>
                </a:xfrm>
                <a:prstGeom prst="ellipse">
                  <a:avLst/>
                </a:prstGeom>
                <a:solidFill>
                  <a:srgbClr val="FF66FF">
                    <a:alpha val="50000"/>
                  </a:srgbClr>
                </a:solidFill>
                <a:ln w="9525">
                  <a:solidFill>
                    <a:srgbClr val="FF66FF"/>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sp>
              <p:nvSpPr>
                <p:cNvPr id="1351" name="Freeform 115"/>
                <p:cNvSpPr>
                  <a:spLocks noChangeAspect="1"/>
                </p:cNvSpPr>
                <p:nvPr/>
              </p:nvSpPr>
              <p:spPr bwMode="auto">
                <a:xfrm>
                  <a:off x="1104" y="1585"/>
                  <a:ext cx="59" cy="230"/>
                </a:xfrm>
                <a:custGeom>
                  <a:avLst/>
                  <a:gdLst>
                    <a:gd name="T0" fmla="*/ 25 w 58"/>
                    <a:gd name="T1" fmla="*/ 0 h 231"/>
                    <a:gd name="T2" fmla="*/ 42 w 58"/>
                    <a:gd name="T3" fmla="*/ 74 h 231"/>
                    <a:gd name="T4" fmla="*/ 9 w 58"/>
                    <a:gd name="T5" fmla="*/ 123 h 231"/>
                    <a:gd name="T6" fmla="*/ 50 w 58"/>
                    <a:gd name="T7" fmla="*/ 198 h 231"/>
                    <a:gd name="T8" fmla="*/ 0 w 58"/>
                    <a:gd name="T9" fmla="*/ 231 h 231"/>
                  </a:gdLst>
                  <a:ahLst/>
                  <a:cxnLst>
                    <a:cxn ang="0">
                      <a:pos x="T0" y="T1"/>
                    </a:cxn>
                    <a:cxn ang="0">
                      <a:pos x="T2" y="T3"/>
                    </a:cxn>
                    <a:cxn ang="0">
                      <a:pos x="T4" y="T5"/>
                    </a:cxn>
                    <a:cxn ang="0">
                      <a:pos x="T6" y="T7"/>
                    </a:cxn>
                    <a:cxn ang="0">
                      <a:pos x="T8" y="T9"/>
                    </a:cxn>
                  </a:cxnLst>
                  <a:rect l="0" t="0" r="r" b="b"/>
                  <a:pathLst>
                    <a:path w="58" h="231">
                      <a:moveTo>
                        <a:pt x="25" y="0"/>
                      </a:moveTo>
                      <a:cubicBezTo>
                        <a:pt x="48" y="21"/>
                        <a:pt x="58" y="41"/>
                        <a:pt x="42" y="74"/>
                      </a:cubicBezTo>
                      <a:cubicBezTo>
                        <a:pt x="33" y="91"/>
                        <a:pt x="9" y="123"/>
                        <a:pt x="9" y="123"/>
                      </a:cubicBezTo>
                      <a:cubicBezTo>
                        <a:pt x="22" y="151"/>
                        <a:pt x="40" y="168"/>
                        <a:pt x="50" y="198"/>
                      </a:cubicBezTo>
                      <a:cubicBezTo>
                        <a:pt x="33" y="213"/>
                        <a:pt x="15" y="215"/>
                        <a:pt x="0" y="231"/>
                      </a:cubicBezTo>
                    </a:path>
                  </a:pathLst>
                </a:custGeom>
                <a:noFill/>
                <a:ln w="38100">
                  <a:solidFill>
                    <a:schemeClr val="bg2"/>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sp>
              <p:nvSpPr>
                <p:cNvPr id="1352" name="Freeform 116"/>
                <p:cNvSpPr>
                  <a:spLocks noChangeAspect="1"/>
                </p:cNvSpPr>
                <p:nvPr/>
              </p:nvSpPr>
              <p:spPr bwMode="auto">
                <a:xfrm>
                  <a:off x="1196" y="1575"/>
                  <a:ext cx="67" cy="241"/>
                </a:xfrm>
                <a:custGeom>
                  <a:avLst/>
                  <a:gdLst>
                    <a:gd name="T0" fmla="*/ 0 w 66"/>
                    <a:gd name="T1" fmla="*/ 0 h 242"/>
                    <a:gd name="T2" fmla="*/ 33 w 66"/>
                    <a:gd name="T3" fmla="*/ 66 h 242"/>
                    <a:gd name="T4" fmla="*/ 16 w 66"/>
                    <a:gd name="T5" fmla="*/ 124 h 242"/>
                    <a:gd name="T6" fmla="*/ 49 w 66"/>
                    <a:gd name="T7" fmla="*/ 215 h 242"/>
                    <a:gd name="T8" fmla="*/ 66 w 66"/>
                    <a:gd name="T9" fmla="*/ 240 h 242"/>
                  </a:gdLst>
                  <a:ahLst/>
                  <a:cxnLst>
                    <a:cxn ang="0">
                      <a:pos x="T0" y="T1"/>
                    </a:cxn>
                    <a:cxn ang="0">
                      <a:pos x="T2" y="T3"/>
                    </a:cxn>
                    <a:cxn ang="0">
                      <a:pos x="T4" y="T5"/>
                    </a:cxn>
                    <a:cxn ang="0">
                      <a:pos x="T6" y="T7"/>
                    </a:cxn>
                    <a:cxn ang="0">
                      <a:pos x="T8" y="T9"/>
                    </a:cxn>
                  </a:cxnLst>
                  <a:rect l="0" t="0" r="r" b="b"/>
                  <a:pathLst>
                    <a:path w="66" h="242">
                      <a:moveTo>
                        <a:pt x="0" y="0"/>
                      </a:moveTo>
                      <a:cubicBezTo>
                        <a:pt x="8" y="27"/>
                        <a:pt x="24" y="39"/>
                        <a:pt x="33" y="66"/>
                      </a:cubicBezTo>
                      <a:cubicBezTo>
                        <a:pt x="28" y="85"/>
                        <a:pt x="16" y="103"/>
                        <a:pt x="16" y="124"/>
                      </a:cubicBezTo>
                      <a:cubicBezTo>
                        <a:pt x="16" y="159"/>
                        <a:pt x="34" y="185"/>
                        <a:pt x="49" y="215"/>
                      </a:cubicBezTo>
                      <a:cubicBezTo>
                        <a:pt x="62" y="242"/>
                        <a:pt x="47" y="240"/>
                        <a:pt x="66" y="240"/>
                      </a:cubicBezTo>
                    </a:path>
                  </a:pathLst>
                </a:custGeom>
                <a:noFill/>
                <a:ln w="38100">
                  <a:solidFill>
                    <a:schemeClr val="bg2"/>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grpSp>
          <p:grpSp>
            <p:nvGrpSpPr>
              <p:cNvPr id="1005" name="Group 117"/>
              <p:cNvGrpSpPr>
                <a:grpSpLocks noChangeAspect="1"/>
              </p:cNvGrpSpPr>
              <p:nvPr/>
            </p:nvGrpSpPr>
            <p:grpSpPr bwMode="auto">
              <a:xfrm rot="20759061">
                <a:off x="4060829" y="1566539"/>
                <a:ext cx="127287" cy="247214"/>
                <a:chOff x="1088" y="1488"/>
                <a:chExt cx="174" cy="329"/>
              </a:xfrm>
            </p:grpSpPr>
            <p:sp>
              <p:nvSpPr>
                <p:cNvPr id="1347" name="Oval 118"/>
                <p:cNvSpPr>
                  <a:spLocks noChangeAspect="1" noChangeArrowheads="1"/>
                </p:cNvSpPr>
                <p:nvPr/>
              </p:nvSpPr>
              <p:spPr bwMode="auto">
                <a:xfrm>
                  <a:off x="1089" y="1489"/>
                  <a:ext cx="142" cy="144"/>
                </a:xfrm>
                <a:prstGeom prst="ellipse">
                  <a:avLst/>
                </a:prstGeom>
                <a:solidFill>
                  <a:srgbClr val="FF66FF">
                    <a:alpha val="50000"/>
                  </a:srgbClr>
                </a:solidFill>
                <a:ln w="9525">
                  <a:solidFill>
                    <a:srgbClr val="FF66FF"/>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sp>
              <p:nvSpPr>
                <p:cNvPr id="1348" name="Freeform 119"/>
                <p:cNvSpPr>
                  <a:spLocks noChangeAspect="1"/>
                </p:cNvSpPr>
                <p:nvPr/>
              </p:nvSpPr>
              <p:spPr bwMode="auto">
                <a:xfrm>
                  <a:off x="1104" y="1585"/>
                  <a:ext cx="58" cy="230"/>
                </a:xfrm>
                <a:custGeom>
                  <a:avLst/>
                  <a:gdLst>
                    <a:gd name="T0" fmla="*/ 25 w 58"/>
                    <a:gd name="T1" fmla="*/ 0 h 231"/>
                    <a:gd name="T2" fmla="*/ 42 w 58"/>
                    <a:gd name="T3" fmla="*/ 74 h 231"/>
                    <a:gd name="T4" fmla="*/ 9 w 58"/>
                    <a:gd name="T5" fmla="*/ 123 h 231"/>
                    <a:gd name="T6" fmla="*/ 50 w 58"/>
                    <a:gd name="T7" fmla="*/ 198 h 231"/>
                    <a:gd name="T8" fmla="*/ 0 w 58"/>
                    <a:gd name="T9" fmla="*/ 231 h 231"/>
                  </a:gdLst>
                  <a:ahLst/>
                  <a:cxnLst>
                    <a:cxn ang="0">
                      <a:pos x="T0" y="T1"/>
                    </a:cxn>
                    <a:cxn ang="0">
                      <a:pos x="T2" y="T3"/>
                    </a:cxn>
                    <a:cxn ang="0">
                      <a:pos x="T4" y="T5"/>
                    </a:cxn>
                    <a:cxn ang="0">
                      <a:pos x="T6" y="T7"/>
                    </a:cxn>
                    <a:cxn ang="0">
                      <a:pos x="T8" y="T9"/>
                    </a:cxn>
                  </a:cxnLst>
                  <a:rect l="0" t="0" r="r" b="b"/>
                  <a:pathLst>
                    <a:path w="58" h="231">
                      <a:moveTo>
                        <a:pt x="25" y="0"/>
                      </a:moveTo>
                      <a:cubicBezTo>
                        <a:pt x="48" y="21"/>
                        <a:pt x="58" y="41"/>
                        <a:pt x="42" y="74"/>
                      </a:cubicBezTo>
                      <a:cubicBezTo>
                        <a:pt x="33" y="91"/>
                        <a:pt x="9" y="123"/>
                        <a:pt x="9" y="123"/>
                      </a:cubicBezTo>
                      <a:cubicBezTo>
                        <a:pt x="22" y="151"/>
                        <a:pt x="40" y="168"/>
                        <a:pt x="50" y="198"/>
                      </a:cubicBezTo>
                      <a:cubicBezTo>
                        <a:pt x="33" y="213"/>
                        <a:pt x="15" y="215"/>
                        <a:pt x="0" y="231"/>
                      </a:cubicBezTo>
                    </a:path>
                  </a:pathLst>
                </a:custGeom>
                <a:noFill/>
                <a:ln w="38100">
                  <a:solidFill>
                    <a:schemeClr val="bg2"/>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sp>
              <p:nvSpPr>
                <p:cNvPr id="1349" name="Freeform 120"/>
                <p:cNvSpPr>
                  <a:spLocks noChangeAspect="1"/>
                </p:cNvSpPr>
                <p:nvPr/>
              </p:nvSpPr>
              <p:spPr bwMode="auto">
                <a:xfrm>
                  <a:off x="1196" y="1575"/>
                  <a:ext cx="65" cy="241"/>
                </a:xfrm>
                <a:custGeom>
                  <a:avLst/>
                  <a:gdLst>
                    <a:gd name="T0" fmla="*/ 0 w 66"/>
                    <a:gd name="T1" fmla="*/ 0 h 242"/>
                    <a:gd name="T2" fmla="*/ 33 w 66"/>
                    <a:gd name="T3" fmla="*/ 66 h 242"/>
                    <a:gd name="T4" fmla="*/ 16 w 66"/>
                    <a:gd name="T5" fmla="*/ 124 h 242"/>
                    <a:gd name="T6" fmla="*/ 49 w 66"/>
                    <a:gd name="T7" fmla="*/ 215 h 242"/>
                    <a:gd name="T8" fmla="*/ 66 w 66"/>
                    <a:gd name="T9" fmla="*/ 240 h 242"/>
                  </a:gdLst>
                  <a:ahLst/>
                  <a:cxnLst>
                    <a:cxn ang="0">
                      <a:pos x="T0" y="T1"/>
                    </a:cxn>
                    <a:cxn ang="0">
                      <a:pos x="T2" y="T3"/>
                    </a:cxn>
                    <a:cxn ang="0">
                      <a:pos x="T4" y="T5"/>
                    </a:cxn>
                    <a:cxn ang="0">
                      <a:pos x="T6" y="T7"/>
                    </a:cxn>
                    <a:cxn ang="0">
                      <a:pos x="T8" y="T9"/>
                    </a:cxn>
                  </a:cxnLst>
                  <a:rect l="0" t="0" r="r" b="b"/>
                  <a:pathLst>
                    <a:path w="66" h="242">
                      <a:moveTo>
                        <a:pt x="0" y="0"/>
                      </a:moveTo>
                      <a:cubicBezTo>
                        <a:pt x="8" y="27"/>
                        <a:pt x="24" y="39"/>
                        <a:pt x="33" y="66"/>
                      </a:cubicBezTo>
                      <a:cubicBezTo>
                        <a:pt x="28" y="85"/>
                        <a:pt x="16" y="103"/>
                        <a:pt x="16" y="124"/>
                      </a:cubicBezTo>
                      <a:cubicBezTo>
                        <a:pt x="16" y="159"/>
                        <a:pt x="34" y="185"/>
                        <a:pt x="49" y="215"/>
                      </a:cubicBezTo>
                      <a:cubicBezTo>
                        <a:pt x="62" y="242"/>
                        <a:pt x="47" y="240"/>
                        <a:pt x="66" y="240"/>
                      </a:cubicBezTo>
                    </a:path>
                  </a:pathLst>
                </a:custGeom>
                <a:noFill/>
                <a:ln w="38100">
                  <a:solidFill>
                    <a:schemeClr val="bg2"/>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grpSp>
          <p:grpSp>
            <p:nvGrpSpPr>
              <p:cNvPr id="1006" name="Group 121"/>
              <p:cNvGrpSpPr>
                <a:grpSpLocks noChangeAspect="1"/>
              </p:cNvGrpSpPr>
              <p:nvPr/>
            </p:nvGrpSpPr>
            <p:grpSpPr bwMode="auto">
              <a:xfrm rot="20759061">
                <a:off x="4192567" y="1551138"/>
                <a:ext cx="130213" cy="257734"/>
                <a:chOff x="1084" y="1473"/>
                <a:chExt cx="178" cy="343"/>
              </a:xfrm>
            </p:grpSpPr>
            <p:sp>
              <p:nvSpPr>
                <p:cNvPr id="1344" name="Oval 122"/>
                <p:cNvSpPr>
                  <a:spLocks noChangeAspect="1" noChangeArrowheads="1"/>
                </p:cNvSpPr>
                <p:nvPr/>
              </p:nvSpPr>
              <p:spPr bwMode="auto">
                <a:xfrm>
                  <a:off x="1084" y="1473"/>
                  <a:ext cx="144" cy="144"/>
                </a:xfrm>
                <a:prstGeom prst="ellipse">
                  <a:avLst/>
                </a:prstGeom>
                <a:solidFill>
                  <a:srgbClr val="FF66FF">
                    <a:alpha val="50000"/>
                  </a:srgbClr>
                </a:solidFill>
                <a:ln w="9525">
                  <a:solidFill>
                    <a:srgbClr val="FF66FF"/>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sp>
              <p:nvSpPr>
                <p:cNvPr id="1345" name="Freeform 123"/>
                <p:cNvSpPr>
                  <a:spLocks noChangeAspect="1"/>
                </p:cNvSpPr>
                <p:nvPr/>
              </p:nvSpPr>
              <p:spPr bwMode="auto">
                <a:xfrm>
                  <a:off x="1103" y="1584"/>
                  <a:ext cx="59" cy="230"/>
                </a:xfrm>
                <a:custGeom>
                  <a:avLst/>
                  <a:gdLst>
                    <a:gd name="T0" fmla="*/ 25 w 58"/>
                    <a:gd name="T1" fmla="*/ 0 h 231"/>
                    <a:gd name="T2" fmla="*/ 42 w 58"/>
                    <a:gd name="T3" fmla="*/ 74 h 231"/>
                    <a:gd name="T4" fmla="*/ 9 w 58"/>
                    <a:gd name="T5" fmla="*/ 123 h 231"/>
                    <a:gd name="T6" fmla="*/ 50 w 58"/>
                    <a:gd name="T7" fmla="*/ 198 h 231"/>
                    <a:gd name="T8" fmla="*/ 0 w 58"/>
                    <a:gd name="T9" fmla="*/ 231 h 231"/>
                  </a:gdLst>
                  <a:ahLst/>
                  <a:cxnLst>
                    <a:cxn ang="0">
                      <a:pos x="T0" y="T1"/>
                    </a:cxn>
                    <a:cxn ang="0">
                      <a:pos x="T2" y="T3"/>
                    </a:cxn>
                    <a:cxn ang="0">
                      <a:pos x="T4" y="T5"/>
                    </a:cxn>
                    <a:cxn ang="0">
                      <a:pos x="T6" y="T7"/>
                    </a:cxn>
                    <a:cxn ang="0">
                      <a:pos x="T8" y="T9"/>
                    </a:cxn>
                  </a:cxnLst>
                  <a:rect l="0" t="0" r="r" b="b"/>
                  <a:pathLst>
                    <a:path w="58" h="231">
                      <a:moveTo>
                        <a:pt x="25" y="0"/>
                      </a:moveTo>
                      <a:cubicBezTo>
                        <a:pt x="48" y="21"/>
                        <a:pt x="58" y="41"/>
                        <a:pt x="42" y="74"/>
                      </a:cubicBezTo>
                      <a:cubicBezTo>
                        <a:pt x="33" y="91"/>
                        <a:pt x="9" y="123"/>
                        <a:pt x="9" y="123"/>
                      </a:cubicBezTo>
                      <a:cubicBezTo>
                        <a:pt x="22" y="151"/>
                        <a:pt x="40" y="168"/>
                        <a:pt x="50" y="198"/>
                      </a:cubicBezTo>
                      <a:cubicBezTo>
                        <a:pt x="33" y="213"/>
                        <a:pt x="15" y="215"/>
                        <a:pt x="0" y="231"/>
                      </a:cubicBezTo>
                    </a:path>
                  </a:pathLst>
                </a:custGeom>
                <a:noFill/>
                <a:ln w="38100">
                  <a:solidFill>
                    <a:schemeClr val="bg2"/>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sp>
              <p:nvSpPr>
                <p:cNvPr id="1346" name="Freeform 124"/>
                <p:cNvSpPr>
                  <a:spLocks noChangeAspect="1"/>
                </p:cNvSpPr>
                <p:nvPr/>
              </p:nvSpPr>
              <p:spPr bwMode="auto">
                <a:xfrm>
                  <a:off x="1195" y="1575"/>
                  <a:ext cx="67" cy="241"/>
                </a:xfrm>
                <a:custGeom>
                  <a:avLst/>
                  <a:gdLst>
                    <a:gd name="T0" fmla="*/ 0 w 66"/>
                    <a:gd name="T1" fmla="*/ 0 h 242"/>
                    <a:gd name="T2" fmla="*/ 33 w 66"/>
                    <a:gd name="T3" fmla="*/ 66 h 242"/>
                    <a:gd name="T4" fmla="*/ 16 w 66"/>
                    <a:gd name="T5" fmla="*/ 124 h 242"/>
                    <a:gd name="T6" fmla="*/ 49 w 66"/>
                    <a:gd name="T7" fmla="*/ 215 h 242"/>
                    <a:gd name="T8" fmla="*/ 66 w 66"/>
                    <a:gd name="T9" fmla="*/ 240 h 242"/>
                  </a:gdLst>
                  <a:ahLst/>
                  <a:cxnLst>
                    <a:cxn ang="0">
                      <a:pos x="T0" y="T1"/>
                    </a:cxn>
                    <a:cxn ang="0">
                      <a:pos x="T2" y="T3"/>
                    </a:cxn>
                    <a:cxn ang="0">
                      <a:pos x="T4" y="T5"/>
                    </a:cxn>
                    <a:cxn ang="0">
                      <a:pos x="T6" y="T7"/>
                    </a:cxn>
                    <a:cxn ang="0">
                      <a:pos x="T8" y="T9"/>
                    </a:cxn>
                  </a:cxnLst>
                  <a:rect l="0" t="0" r="r" b="b"/>
                  <a:pathLst>
                    <a:path w="66" h="242">
                      <a:moveTo>
                        <a:pt x="0" y="0"/>
                      </a:moveTo>
                      <a:cubicBezTo>
                        <a:pt x="8" y="27"/>
                        <a:pt x="24" y="39"/>
                        <a:pt x="33" y="66"/>
                      </a:cubicBezTo>
                      <a:cubicBezTo>
                        <a:pt x="28" y="85"/>
                        <a:pt x="16" y="103"/>
                        <a:pt x="16" y="124"/>
                      </a:cubicBezTo>
                      <a:cubicBezTo>
                        <a:pt x="16" y="159"/>
                        <a:pt x="34" y="185"/>
                        <a:pt x="49" y="215"/>
                      </a:cubicBezTo>
                      <a:cubicBezTo>
                        <a:pt x="62" y="242"/>
                        <a:pt x="47" y="240"/>
                        <a:pt x="66" y="240"/>
                      </a:cubicBezTo>
                    </a:path>
                  </a:pathLst>
                </a:custGeom>
                <a:noFill/>
                <a:ln w="38100">
                  <a:solidFill>
                    <a:schemeClr val="bg2"/>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grpSp>
          <p:grpSp>
            <p:nvGrpSpPr>
              <p:cNvPr id="1007" name="Group 125"/>
              <p:cNvGrpSpPr>
                <a:grpSpLocks noChangeAspect="1"/>
              </p:cNvGrpSpPr>
              <p:nvPr/>
            </p:nvGrpSpPr>
            <p:grpSpPr bwMode="auto">
              <a:xfrm rot="20759061">
                <a:off x="4327407" y="1543643"/>
                <a:ext cx="127287" cy="247214"/>
                <a:chOff x="1088" y="1488"/>
                <a:chExt cx="174" cy="329"/>
              </a:xfrm>
            </p:grpSpPr>
            <p:sp>
              <p:nvSpPr>
                <p:cNvPr id="1341" name="Oval 126"/>
                <p:cNvSpPr>
                  <a:spLocks noChangeAspect="1" noChangeArrowheads="1"/>
                </p:cNvSpPr>
                <p:nvPr/>
              </p:nvSpPr>
              <p:spPr bwMode="auto">
                <a:xfrm>
                  <a:off x="1088" y="1487"/>
                  <a:ext cx="144" cy="144"/>
                </a:xfrm>
                <a:prstGeom prst="ellipse">
                  <a:avLst/>
                </a:prstGeom>
                <a:solidFill>
                  <a:srgbClr val="FF66FF">
                    <a:alpha val="50000"/>
                  </a:srgbClr>
                </a:solidFill>
                <a:ln w="9525">
                  <a:solidFill>
                    <a:srgbClr val="FF66FF"/>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sp>
              <p:nvSpPr>
                <p:cNvPr id="1342" name="Freeform 127"/>
                <p:cNvSpPr>
                  <a:spLocks noChangeAspect="1"/>
                </p:cNvSpPr>
                <p:nvPr/>
              </p:nvSpPr>
              <p:spPr bwMode="auto">
                <a:xfrm>
                  <a:off x="1103" y="1583"/>
                  <a:ext cx="59" cy="232"/>
                </a:xfrm>
                <a:custGeom>
                  <a:avLst/>
                  <a:gdLst>
                    <a:gd name="T0" fmla="*/ 25 w 58"/>
                    <a:gd name="T1" fmla="*/ 0 h 231"/>
                    <a:gd name="T2" fmla="*/ 42 w 58"/>
                    <a:gd name="T3" fmla="*/ 74 h 231"/>
                    <a:gd name="T4" fmla="*/ 9 w 58"/>
                    <a:gd name="T5" fmla="*/ 123 h 231"/>
                    <a:gd name="T6" fmla="*/ 50 w 58"/>
                    <a:gd name="T7" fmla="*/ 198 h 231"/>
                    <a:gd name="T8" fmla="*/ 0 w 58"/>
                    <a:gd name="T9" fmla="*/ 231 h 231"/>
                  </a:gdLst>
                  <a:ahLst/>
                  <a:cxnLst>
                    <a:cxn ang="0">
                      <a:pos x="T0" y="T1"/>
                    </a:cxn>
                    <a:cxn ang="0">
                      <a:pos x="T2" y="T3"/>
                    </a:cxn>
                    <a:cxn ang="0">
                      <a:pos x="T4" y="T5"/>
                    </a:cxn>
                    <a:cxn ang="0">
                      <a:pos x="T6" y="T7"/>
                    </a:cxn>
                    <a:cxn ang="0">
                      <a:pos x="T8" y="T9"/>
                    </a:cxn>
                  </a:cxnLst>
                  <a:rect l="0" t="0" r="r" b="b"/>
                  <a:pathLst>
                    <a:path w="58" h="231">
                      <a:moveTo>
                        <a:pt x="25" y="0"/>
                      </a:moveTo>
                      <a:cubicBezTo>
                        <a:pt x="48" y="21"/>
                        <a:pt x="58" y="41"/>
                        <a:pt x="42" y="74"/>
                      </a:cubicBezTo>
                      <a:cubicBezTo>
                        <a:pt x="33" y="91"/>
                        <a:pt x="9" y="123"/>
                        <a:pt x="9" y="123"/>
                      </a:cubicBezTo>
                      <a:cubicBezTo>
                        <a:pt x="22" y="151"/>
                        <a:pt x="40" y="168"/>
                        <a:pt x="50" y="198"/>
                      </a:cubicBezTo>
                      <a:cubicBezTo>
                        <a:pt x="33" y="213"/>
                        <a:pt x="15" y="215"/>
                        <a:pt x="0" y="231"/>
                      </a:cubicBezTo>
                    </a:path>
                  </a:pathLst>
                </a:custGeom>
                <a:noFill/>
                <a:ln w="38100">
                  <a:solidFill>
                    <a:schemeClr val="bg2"/>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sp>
              <p:nvSpPr>
                <p:cNvPr id="1343" name="Freeform 128"/>
                <p:cNvSpPr>
                  <a:spLocks noChangeAspect="1"/>
                </p:cNvSpPr>
                <p:nvPr/>
              </p:nvSpPr>
              <p:spPr bwMode="auto">
                <a:xfrm>
                  <a:off x="1195" y="1574"/>
                  <a:ext cx="67" cy="243"/>
                </a:xfrm>
                <a:custGeom>
                  <a:avLst/>
                  <a:gdLst>
                    <a:gd name="T0" fmla="*/ 0 w 66"/>
                    <a:gd name="T1" fmla="*/ 0 h 242"/>
                    <a:gd name="T2" fmla="*/ 33 w 66"/>
                    <a:gd name="T3" fmla="*/ 66 h 242"/>
                    <a:gd name="T4" fmla="*/ 16 w 66"/>
                    <a:gd name="T5" fmla="*/ 124 h 242"/>
                    <a:gd name="T6" fmla="*/ 49 w 66"/>
                    <a:gd name="T7" fmla="*/ 215 h 242"/>
                    <a:gd name="T8" fmla="*/ 66 w 66"/>
                    <a:gd name="T9" fmla="*/ 240 h 242"/>
                  </a:gdLst>
                  <a:ahLst/>
                  <a:cxnLst>
                    <a:cxn ang="0">
                      <a:pos x="T0" y="T1"/>
                    </a:cxn>
                    <a:cxn ang="0">
                      <a:pos x="T2" y="T3"/>
                    </a:cxn>
                    <a:cxn ang="0">
                      <a:pos x="T4" y="T5"/>
                    </a:cxn>
                    <a:cxn ang="0">
                      <a:pos x="T6" y="T7"/>
                    </a:cxn>
                    <a:cxn ang="0">
                      <a:pos x="T8" y="T9"/>
                    </a:cxn>
                  </a:cxnLst>
                  <a:rect l="0" t="0" r="r" b="b"/>
                  <a:pathLst>
                    <a:path w="66" h="242">
                      <a:moveTo>
                        <a:pt x="0" y="0"/>
                      </a:moveTo>
                      <a:cubicBezTo>
                        <a:pt x="8" y="27"/>
                        <a:pt x="24" y="39"/>
                        <a:pt x="33" y="66"/>
                      </a:cubicBezTo>
                      <a:cubicBezTo>
                        <a:pt x="28" y="85"/>
                        <a:pt x="16" y="103"/>
                        <a:pt x="16" y="124"/>
                      </a:cubicBezTo>
                      <a:cubicBezTo>
                        <a:pt x="16" y="159"/>
                        <a:pt x="34" y="185"/>
                        <a:pt x="49" y="215"/>
                      </a:cubicBezTo>
                      <a:cubicBezTo>
                        <a:pt x="62" y="242"/>
                        <a:pt x="47" y="240"/>
                        <a:pt x="66" y="240"/>
                      </a:cubicBezTo>
                    </a:path>
                  </a:pathLst>
                </a:custGeom>
                <a:noFill/>
                <a:ln w="38100">
                  <a:solidFill>
                    <a:schemeClr val="bg2"/>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grpSp>
          <p:grpSp>
            <p:nvGrpSpPr>
              <p:cNvPr id="1008" name="Group 141"/>
              <p:cNvGrpSpPr>
                <a:grpSpLocks noChangeAspect="1"/>
              </p:cNvGrpSpPr>
              <p:nvPr/>
            </p:nvGrpSpPr>
            <p:grpSpPr bwMode="auto">
              <a:xfrm rot="9959061">
                <a:off x="1435265" y="2623525"/>
                <a:ext cx="127710" cy="247558"/>
                <a:chOff x="1088" y="1488"/>
                <a:chExt cx="174" cy="329"/>
              </a:xfrm>
            </p:grpSpPr>
            <p:sp>
              <p:nvSpPr>
                <p:cNvPr id="1338" name="Oval 142"/>
                <p:cNvSpPr>
                  <a:spLocks noChangeAspect="1" noChangeArrowheads="1"/>
                </p:cNvSpPr>
                <p:nvPr/>
              </p:nvSpPr>
              <p:spPr bwMode="auto">
                <a:xfrm>
                  <a:off x="1090" y="1492"/>
                  <a:ext cx="143" cy="143"/>
                </a:xfrm>
                <a:prstGeom prst="ellipse">
                  <a:avLst/>
                </a:prstGeom>
                <a:solidFill>
                  <a:srgbClr val="FF66FF">
                    <a:alpha val="50000"/>
                  </a:srgbClr>
                </a:solidFill>
                <a:ln w="9525">
                  <a:solidFill>
                    <a:srgbClr val="FF66FF"/>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sp>
              <p:nvSpPr>
                <p:cNvPr id="1339" name="Freeform 143"/>
                <p:cNvSpPr>
                  <a:spLocks noChangeAspect="1"/>
                </p:cNvSpPr>
                <p:nvPr/>
              </p:nvSpPr>
              <p:spPr bwMode="auto">
                <a:xfrm>
                  <a:off x="1105" y="1587"/>
                  <a:ext cx="59" cy="231"/>
                </a:xfrm>
                <a:custGeom>
                  <a:avLst/>
                  <a:gdLst>
                    <a:gd name="T0" fmla="*/ 25 w 58"/>
                    <a:gd name="T1" fmla="*/ 0 h 231"/>
                    <a:gd name="T2" fmla="*/ 42 w 58"/>
                    <a:gd name="T3" fmla="*/ 74 h 231"/>
                    <a:gd name="T4" fmla="*/ 9 w 58"/>
                    <a:gd name="T5" fmla="*/ 123 h 231"/>
                    <a:gd name="T6" fmla="*/ 50 w 58"/>
                    <a:gd name="T7" fmla="*/ 198 h 231"/>
                    <a:gd name="T8" fmla="*/ 0 w 58"/>
                    <a:gd name="T9" fmla="*/ 231 h 231"/>
                  </a:gdLst>
                  <a:ahLst/>
                  <a:cxnLst>
                    <a:cxn ang="0">
                      <a:pos x="T0" y="T1"/>
                    </a:cxn>
                    <a:cxn ang="0">
                      <a:pos x="T2" y="T3"/>
                    </a:cxn>
                    <a:cxn ang="0">
                      <a:pos x="T4" y="T5"/>
                    </a:cxn>
                    <a:cxn ang="0">
                      <a:pos x="T6" y="T7"/>
                    </a:cxn>
                    <a:cxn ang="0">
                      <a:pos x="T8" y="T9"/>
                    </a:cxn>
                  </a:cxnLst>
                  <a:rect l="0" t="0" r="r" b="b"/>
                  <a:pathLst>
                    <a:path w="58" h="231">
                      <a:moveTo>
                        <a:pt x="25" y="0"/>
                      </a:moveTo>
                      <a:cubicBezTo>
                        <a:pt x="48" y="21"/>
                        <a:pt x="58" y="41"/>
                        <a:pt x="42" y="74"/>
                      </a:cubicBezTo>
                      <a:cubicBezTo>
                        <a:pt x="33" y="91"/>
                        <a:pt x="9" y="123"/>
                        <a:pt x="9" y="123"/>
                      </a:cubicBezTo>
                      <a:cubicBezTo>
                        <a:pt x="22" y="151"/>
                        <a:pt x="40" y="168"/>
                        <a:pt x="50" y="198"/>
                      </a:cubicBezTo>
                      <a:cubicBezTo>
                        <a:pt x="33" y="213"/>
                        <a:pt x="15" y="215"/>
                        <a:pt x="0" y="231"/>
                      </a:cubicBezTo>
                    </a:path>
                  </a:pathLst>
                </a:custGeom>
                <a:noFill/>
                <a:ln w="38100">
                  <a:solidFill>
                    <a:schemeClr val="bg2"/>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sp>
              <p:nvSpPr>
                <p:cNvPr id="1340" name="Freeform 144"/>
                <p:cNvSpPr>
                  <a:spLocks noChangeAspect="1"/>
                </p:cNvSpPr>
                <p:nvPr/>
              </p:nvSpPr>
              <p:spPr bwMode="auto">
                <a:xfrm>
                  <a:off x="1197" y="1578"/>
                  <a:ext cx="67" cy="243"/>
                </a:xfrm>
                <a:custGeom>
                  <a:avLst/>
                  <a:gdLst>
                    <a:gd name="T0" fmla="*/ 0 w 66"/>
                    <a:gd name="T1" fmla="*/ 0 h 242"/>
                    <a:gd name="T2" fmla="*/ 33 w 66"/>
                    <a:gd name="T3" fmla="*/ 66 h 242"/>
                    <a:gd name="T4" fmla="*/ 16 w 66"/>
                    <a:gd name="T5" fmla="*/ 124 h 242"/>
                    <a:gd name="T6" fmla="*/ 49 w 66"/>
                    <a:gd name="T7" fmla="*/ 215 h 242"/>
                    <a:gd name="T8" fmla="*/ 66 w 66"/>
                    <a:gd name="T9" fmla="*/ 240 h 242"/>
                  </a:gdLst>
                  <a:ahLst/>
                  <a:cxnLst>
                    <a:cxn ang="0">
                      <a:pos x="T0" y="T1"/>
                    </a:cxn>
                    <a:cxn ang="0">
                      <a:pos x="T2" y="T3"/>
                    </a:cxn>
                    <a:cxn ang="0">
                      <a:pos x="T4" y="T5"/>
                    </a:cxn>
                    <a:cxn ang="0">
                      <a:pos x="T6" y="T7"/>
                    </a:cxn>
                    <a:cxn ang="0">
                      <a:pos x="T8" y="T9"/>
                    </a:cxn>
                  </a:cxnLst>
                  <a:rect l="0" t="0" r="r" b="b"/>
                  <a:pathLst>
                    <a:path w="66" h="242">
                      <a:moveTo>
                        <a:pt x="0" y="0"/>
                      </a:moveTo>
                      <a:cubicBezTo>
                        <a:pt x="8" y="27"/>
                        <a:pt x="24" y="39"/>
                        <a:pt x="33" y="66"/>
                      </a:cubicBezTo>
                      <a:cubicBezTo>
                        <a:pt x="28" y="85"/>
                        <a:pt x="16" y="103"/>
                        <a:pt x="16" y="124"/>
                      </a:cubicBezTo>
                      <a:cubicBezTo>
                        <a:pt x="16" y="159"/>
                        <a:pt x="34" y="185"/>
                        <a:pt x="49" y="215"/>
                      </a:cubicBezTo>
                      <a:cubicBezTo>
                        <a:pt x="62" y="242"/>
                        <a:pt x="47" y="240"/>
                        <a:pt x="66" y="240"/>
                      </a:cubicBezTo>
                    </a:path>
                  </a:pathLst>
                </a:custGeom>
                <a:noFill/>
                <a:ln w="38100">
                  <a:solidFill>
                    <a:schemeClr val="bg2"/>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grpSp>
          <p:grpSp>
            <p:nvGrpSpPr>
              <p:cNvPr id="1009" name="Group 145"/>
              <p:cNvGrpSpPr>
                <a:grpSpLocks noChangeAspect="1"/>
              </p:cNvGrpSpPr>
              <p:nvPr/>
            </p:nvGrpSpPr>
            <p:grpSpPr bwMode="auto">
              <a:xfrm rot="9959061">
                <a:off x="1540729" y="2569562"/>
                <a:ext cx="127711" cy="247558"/>
                <a:chOff x="1088" y="1488"/>
                <a:chExt cx="174" cy="329"/>
              </a:xfrm>
            </p:grpSpPr>
            <p:sp>
              <p:nvSpPr>
                <p:cNvPr id="1335" name="Oval 146"/>
                <p:cNvSpPr>
                  <a:spLocks noChangeAspect="1" noChangeArrowheads="1"/>
                </p:cNvSpPr>
                <p:nvPr/>
              </p:nvSpPr>
              <p:spPr bwMode="auto">
                <a:xfrm>
                  <a:off x="1090" y="1492"/>
                  <a:ext cx="143" cy="143"/>
                </a:xfrm>
                <a:prstGeom prst="ellipse">
                  <a:avLst/>
                </a:prstGeom>
                <a:solidFill>
                  <a:srgbClr val="FF66FF">
                    <a:alpha val="50000"/>
                  </a:srgbClr>
                </a:solidFill>
                <a:ln w="9525">
                  <a:solidFill>
                    <a:srgbClr val="FF66FF"/>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sp>
              <p:nvSpPr>
                <p:cNvPr id="1336" name="Freeform 147"/>
                <p:cNvSpPr>
                  <a:spLocks noChangeAspect="1"/>
                </p:cNvSpPr>
                <p:nvPr/>
              </p:nvSpPr>
              <p:spPr bwMode="auto">
                <a:xfrm>
                  <a:off x="1105" y="1587"/>
                  <a:ext cx="59" cy="231"/>
                </a:xfrm>
                <a:custGeom>
                  <a:avLst/>
                  <a:gdLst>
                    <a:gd name="T0" fmla="*/ 25 w 58"/>
                    <a:gd name="T1" fmla="*/ 0 h 231"/>
                    <a:gd name="T2" fmla="*/ 42 w 58"/>
                    <a:gd name="T3" fmla="*/ 74 h 231"/>
                    <a:gd name="T4" fmla="*/ 9 w 58"/>
                    <a:gd name="T5" fmla="*/ 123 h 231"/>
                    <a:gd name="T6" fmla="*/ 50 w 58"/>
                    <a:gd name="T7" fmla="*/ 198 h 231"/>
                    <a:gd name="T8" fmla="*/ 0 w 58"/>
                    <a:gd name="T9" fmla="*/ 231 h 231"/>
                  </a:gdLst>
                  <a:ahLst/>
                  <a:cxnLst>
                    <a:cxn ang="0">
                      <a:pos x="T0" y="T1"/>
                    </a:cxn>
                    <a:cxn ang="0">
                      <a:pos x="T2" y="T3"/>
                    </a:cxn>
                    <a:cxn ang="0">
                      <a:pos x="T4" y="T5"/>
                    </a:cxn>
                    <a:cxn ang="0">
                      <a:pos x="T6" y="T7"/>
                    </a:cxn>
                    <a:cxn ang="0">
                      <a:pos x="T8" y="T9"/>
                    </a:cxn>
                  </a:cxnLst>
                  <a:rect l="0" t="0" r="r" b="b"/>
                  <a:pathLst>
                    <a:path w="58" h="231">
                      <a:moveTo>
                        <a:pt x="25" y="0"/>
                      </a:moveTo>
                      <a:cubicBezTo>
                        <a:pt x="48" y="21"/>
                        <a:pt x="58" y="41"/>
                        <a:pt x="42" y="74"/>
                      </a:cubicBezTo>
                      <a:cubicBezTo>
                        <a:pt x="33" y="91"/>
                        <a:pt x="9" y="123"/>
                        <a:pt x="9" y="123"/>
                      </a:cubicBezTo>
                      <a:cubicBezTo>
                        <a:pt x="22" y="151"/>
                        <a:pt x="40" y="168"/>
                        <a:pt x="50" y="198"/>
                      </a:cubicBezTo>
                      <a:cubicBezTo>
                        <a:pt x="33" y="213"/>
                        <a:pt x="15" y="215"/>
                        <a:pt x="0" y="231"/>
                      </a:cubicBezTo>
                    </a:path>
                  </a:pathLst>
                </a:custGeom>
                <a:noFill/>
                <a:ln w="38100">
                  <a:solidFill>
                    <a:schemeClr val="bg2"/>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sp>
              <p:nvSpPr>
                <p:cNvPr id="1337" name="Freeform 148"/>
                <p:cNvSpPr>
                  <a:spLocks noChangeAspect="1"/>
                </p:cNvSpPr>
                <p:nvPr/>
              </p:nvSpPr>
              <p:spPr bwMode="auto">
                <a:xfrm>
                  <a:off x="1197" y="1578"/>
                  <a:ext cx="67" cy="243"/>
                </a:xfrm>
                <a:custGeom>
                  <a:avLst/>
                  <a:gdLst>
                    <a:gd name="T0" fmla="*/ 0 w 66"/>
                    <a:gd name="T1" fmla="*/ 0 h 242"/>
                    <a:gd name="T2" fmla="*/ 33 w 66"/>
                    <a:gd name="T3" fmla="*/ 66 h 242"/>
                    <a:gd name="T4" fmla="*/ 16 w 66"/>
                    <a:gd name="T5" fmla="*/ 124 h 242"/>
                    <a:gd name="T6" fmla="*/ 49 w 66"/>
                    <a:gd name="T7" fmla="*/ 215 h 242"/>
                    <a:gd name="T8" fmla="*/ 66 w 66"/>
                    <a:gd name="T9" fmla="*/ 240 h 242"/>
                  </a:gdLst>
                  <a:ahLst/>
                  <a:cxnLst>
                    <a:cxn ang="0">
                      <a:pos x="T0" y="T1"/>
                    </a:cxn>
                    <a:cxn ang="0">
                      <a:pos x="T2" y="T3"/>
                    </a:cxn>
                    <a:cxn ang="0">
                      <a:pos x="T4" y="T5"/>
                    </a:cxn>
                    <a:cxn ang="0">
                      <a:pos x="T6" y="T7"/>
                    </a:cxn>
                    <a:cxn ang="0">
                      <a:pos x="T8" y="T9"/>
                    </a:cxn>
                  </a:cxnLst>
                  <a:rect l="0" t="0" r="r" b="b"/>
                  <a:pathLst>
                    <a:path w="66" h="242">
                      <a:moveTo>
                        <a:pt x="0" y="0"/>
                      </a:moveTo>
                      <a:cubicBezTo>
                        <a:pt x="8" y="27"/>
                        <a:pt x="24" y="39"/>
                        <a:pt x="33" y="66"/>
                      </a:cubicBezTo>
                      <a:cubicBezTo>
                        <a:pt x="28" y="85"/>
                        <a:pt x="16" y="103"/>
                        <a:pt x="16" y="124"/>
                      </a:cubicBezTo>
                      <a:cubicBezTo>
                        <a:pt x="16" y="159"/>
                        <a:pt x="34" y="185"/>
                        <a:pt x="49" y="215"/>
                      </a:cubicBezTo>
                      <a:cubicBezTo>
                        <a:pt x="62" y="242"/>
                        <a:pt x="47" y="240"/>
                        <a:pt x="66" y="240"/>
                      </a:cubicBezTo>
                    </a:path>
                  </a:pathLst>
                </a:custGeom>
                <a:noFill/>
                <a:ln w="38100">
                  <a:solidFill>
                    <a:schemeClr val="bg2"/>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grpSp>
          <p:grpSp>
            <p:nvGrpSpPr>
              <p:cNvPr id="1010" name="Group 149"/>
              <p:cNvGrpSpPr>
                <a:grpSpLocks noChangeAspect="1"/>
              </p:cNvGrpSpPr>
              <p:nvPr/>
            </p:nvGrpSpPr>
            <p:grpSpPr bwMode="auto">
              <a:xfrm rot="9959061">
                <a:off x="1657504" y="2496647"/>
                <a:ext cx="127710" cy="247558"/>
                <a:chOff x="1088" y="1488"/>
                <a:chExt cx="174" cy="329"/>
              </a:xfrm>
            </p:grpSpPr>
            <p:sp>
              <p:nvSpPr>
                <p:cNvPr id="1332" name="Oval 150"/>
                <p:cNvSpPr>
                  <a:spLocks noChangeAspect="1" noChangeArrowheads="1"/>
                </p:cNvSpPr>
                <p:nvPr/>
              </p:nvSpPr>
              <p:spPr bwMode="auto">
                <a:xfrm>
                  <a:off x="1090" y="1492"/>
                  <a:ext cx="143" cy="143"/>
                </a:xfrm>
                <a:prstGeom prst="ellipse">
                  <a:avLst/>
                </a:prstGeom>
                <a:solidFill>
                  <a:srgbClr val="FF66FF">
                    <a:alpha val="50000"/>
                  </a:srgbClr>
                </a:solidFill>
                <a:ln w="9525">
                  <a:solidFill>
                    <a:srgbClr val="FF66FF"/>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sp>
              <p:nvSpPr>
                <p:cNvPr id="1333" name="Freeform 151"/>
                <p:cNvSpPr>
                  <a:spLocks noChangeAspect="1"/>
                </p:cNvSpPr>
                <p:nvPr/>
              </p:nvSpPr>
              <p:spPr bwMode="auto">
                <a:xfrm>
                  <a:off x="1105" y="1587"/>
                  <a:ext cx="59" cy="231"/>
                </a:xfrm>
                <a:custGeom>
                  <a:avLst/>
                  <a:gdLst>
                    <a:gd name="T0" fmla="*/ 25 w 58"/>
                    <a:gd name="T1" fmla="*/ 0 h 231"/>
                    <a:gd name="T2" fmla="*/ 42 w 58"/>
                    <a:gd name="T3" fmla="*/ 74 h 231"/>
                    <a:gd name="T4" fmla="*/ 9 w 58"/>
                    <a:gd name="T5" fmla="*/ 123 h 231"/>
                    <a:gd name="T6" fmla="*/ 50 w 58"/>
                    <a:gd name="T7" fmla="*/ 198 h 231"/>
                    <a:gd name="T8" fmla="*/ 0 w 58"/>
                    <a:gd name="T9" fmla="*/ 231 h 231"/>
                  </a:gdLst>
                  <a:ahLst/>
                  <a:cxnLst>
                    <a:cxn ang="0">
                      <a:pos x="T0" y="T1"/>
                    </a:cxn>
                    <a:cxn ang="0">
                      <a:pos x="T2" y="T3"/>
                    </a:cxn>
                    <a:cxn ang="0">
                      <a:pos x="T4" y="T5"/>
                    </a:cxn>
                    <a:cxn ang="0">
                      <a:pos x="T6" y="T7"/>
                    </a:cxn>
                    <a:cxn ang="0">
                      <a:pos x="T8" y="T9"/>
                    </a:cxn>
                  </a:cxnLst>
                  <a:rect l="0" t="0" r="r" b="b"/>
                  <a:pathLst>
                    <a:path w="58" h="231">
                      <a:moveTo>
                        <a:pt x="25" y="0"/>
                      </a:moveTo>
                      <a:cubicBezTo>
                        <a:pt x="48" y="21"/>
                        <a:pt x="58" y="41"/>
                        <a:pt x="42" y="74"/>
                      </a:cubicBezTo>
                      <a:cubicBezTo>
                        <a:pt x="33" y="91"/>
                        <a:pt x="9" y="123"/>
                        <a:pt x="9" y="123"/>
                      </a:cubicBezTo>
                      <a:cubicBezTo>
                        <a:pt x="22" y="151"/>
                        <a:pt x="40" y="168"/>
                        <a:pt x="50" y="198"/>
                      </a:cubicBezTo>
                      <a:cubicBezTo>
                        <a:pt x="33" y="213"/>
                        <a:pt x="15" y="215"/>
                        <a:pt x="0" y="231"/>
                      </a:cubicBezTo>
                    </a:path>
                  </a:pathLst>
                </a:custGeom>
                <a:noFill/>
                <a:ln w="38100">
                  <a:solidFill>
                    <a:schemeClr val="bg2"/>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sp>
              <p:nvSpPr>
                <p:cNvPr id="1334" name="Freeform 152"/>
                <p:cNvSpPr>
                  <a:spLocks noChangeAspect="1"/>
                </p:cNvSpPr>
                <p:nvPr/>
              </p:nvSpPr>
              <p:spPr bwMode="auto">
                <a:xfrm>
                  <a:off x="1197" y="1578"/>
                  <a:ext cx="67" cy="243"/>
                </a:xfrm>
                <a:custGeom>
                  <a:avLst/>
                  <a:gdLst>
                    <a:gd name="T0" fmla="*/ 0 w 66"/>
                    <a:gd name="T1" fmla="*/ 0 h 242"/>
                    <a:gd name="T2" fmla="*/ 33 w 66"/>
                    <a:gd name="T3" fmla="*/ 66 h 242"/>
                    <a:gd name="T4" fmla="*/ 16 w 66"/>
                    <a:gd name="T5" fmla="*/ 124 h 242"/>
                    <a:gd name="T6" fmla="*/ 49 w 66"/>
                    <a:gd name="T7" fmla="*/ 215 h 242"/>
                    <a:gd name="T8" fmla="*/ 66 w 66"/>
                    <a:gd name="T9" fmla="*/ 240 h 242"/>
                  </a:gdLst>
                  <a:ahLst/>
                  <a:cxnLst>
                    <a:cxn ang="0">
                      <a:pos x="T0" y="T1"/>
                    </a:cxn>
                    <a:cxn ang="0">
                      <a:pos x="T2" y="T3"/>
                    </a:cxn>
                    <a:cxn ang="0">
                      <a:pos x="T4" y="T5"/>
                    </a:cxn>
                    <a:cxn ang="0">
                      <a:pos x="T6" y="T7"/>
                    </a:cxn>
                    <a:cxn ang="0">
                      <a:pos x="T8" y="T9"/>
                    </a:cxn>
                  </a:cxnLst>
                  <a:rect l="0" t="0" r="r" b="b"/>
                  <a:pathLst>
                    <a:path w="66" h="242">
                      <a:moveTo>
                        <a:pt x="0" y="0"/>
                      </a:moveTo>
                      <a:cubicBezTo>
                        <a:pt x="8" y="27"/>
                        <a:pt x="24" y="39"/>
                        <a:pt x="33" y="66"/>
                      </a:cubicBezTo>
                      <a:cubicBezTo>
                        <a:pt x="28" y="85"/>
                        <a:pt x="16" y="103"/>
                        <a:pt x="16" y="124"/>
                      </a:cubicBezTo>
                      <a:cubicBezTo>
                        <a:pt x="16" y="159"/>
                        <a:pt x="34" y="185"/>
                        <a:pt x="49" y="215"/>
                      </a:cubicBezTo>
                      <a:cubicBezTo>
                        <a:pt x="62" y="242"/>
                        <a:pt x="47" y="240"/>
                        <a:pt x="66" y="240"/>
                      </a:cubicBezTo>
                    </a:path>
                  </a:pathLst>
                </a:custGeom>
                <a:noFill/>
                <a:ln w="38100">
                  <a:solidFill>
                    <a:schemeClr val="bg2"/>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grpSp>
          <p:grpSp>
            <p:nvGrpSpPr>
              <p:cNvPr id="1011" name="Group 153"/>
              <p:cNvGrpSpPr>
                <a:grpSpLocks noChangeAspect="1"/>
              </p:cNvGrpSpPr>
              <p:nvPr/>
            </p:nvGrpSpPr>
            <p:grpSpPr bwMode="auto">
              <a:xfrm rot="9959061">
                <a:off x="1774465" y="2437193"/>
                <a:ext cx="126307" cy="246119"/>
                <a:chOff x="1088" y="1488"/>
                <a:chExt cx="174" cy="329"/>
              </a:xfrm>
            </p:grpSpPr>
            <p:sp>
              <p:nvSpPr>
                <p:cNvPr id="1329" name="Oval 154"/>
                <p:cNvSpPr>
                  <a:spLocks noChangeAspect="1" noChangeArrowheads="1"/>
                </p:cNvSpPr>
                <p:nvPr/>
              </p:nvSpPr>
              <p:spPr bwMode="auto">
                <a:xfrm>
                  <a:off x="1090" y="1490"/>
                  <a:ext cx="143" cy="144"/>
                </a:xfrm>
                <a:prstGeom prst="ellipse">
                  <a:avLst/>
                </a:prstGeom>
                <a:solidFill>
                  <a:srgbClr val="FF66FF">
                    <a:alpha val="50000"/>
                  </a:srgbClr>
                </a:solidFill>
                <a:ln w="9525">
                  <a:solidFill>
                    <a:srgbClr val="FF66FF"/>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sp>
              <p:nvSpPr>
                <p:cNvPr id="1330" name="Freeform 155"/>
                <p:cNvSpPr>
                  <a:spLocks noChangeAspect="1"/>
                </p:cNvSpPr>
                <p:nvPr/>
              </p:nvSpPr>
              <p:spPr bwMode="auto">
                <a:xfrm>
                  <a:off x="1105" y="1584"/>
                  <a:ext cx="58" cy="231"/>
                </a:xfrm>
                <a:custGeom>
                  <a:avLst/>
                  <a:gdLst>
                    <a:gd name="T0" fmla="*/ 25 w 58"/>
                    <a:gd name="T1" fmla="*/ 0 h 231"/>
                    <a:gd name="T2" fmla="*/ 42 w 58"/>
                    <a:gd name="T3" fmla="*/ 74 h 231"/>
                    <a:gd name="T4" fmla="*/ 9 w 58"/>
                    <a:gd name="T5" fmla="*/ 123 h 231"/>
                    <a:gd name="T6" fmla="*/ 50 w 58"/>
                    <a:gd name="T7" fmla="*/ 198 h 231"/>
                    <a:gd name="T8" fmla="*/ 0 w 58"/>
                    <a:gd name="T9" fmla="*/ 231 h 231"/>
                  </a:gdLst>
                  <a:ahLst/>
                  <a:cxnLst>
                    <a:cxn ang="0">
                      <a:pos x="T0" y="T1"/>
                    </a:cxn>
                    <a:cxn ang="0">
                      <a:pos x="T2" y="T3"/>
                    </a:cxn>
                    <a:cxn ang="0">
                      <a:pos x="T4" y="T5"/>
                    </a:cxn>
                    <a:cxn ang="0">
                      <a:pos x="T6" y="T7"/>
                    </a:cxn>
                    <a:cxn ang="0">
                      <a:pos x="T8" y="T9"/>
                    </a:cxn>
                  </a:cxnLst>
                  <a:rect l="0" t="0" r="r" b="b"/>
                  <a:pathLst>
                    <a:path w="58" h="231">
                      <a:moveTo>
                        <a:pt x="25" y="0"/>
                      </a:moveTo>
                      <a:cubicBezTo>
                        <a:pt x="48" y="21"/>
                        <a:pt x="58" y="41"/>
                        <a:pt x="42" y="74"/>
                      </a:cubicBezTo>
                      <a:cubicBezTo>
                        <a:pt x="33" y="91"/>
                        <a:pt x="9" y="123"/>
                        <a:pt x="9" y="123"/>
                      </a:cubicBezTo>
                      <a:cubicBezTo>
                        <a:pt x="22" y="151"/>
                        <a:pt x="40" y="168"/>
                        <a:pt x="50" y="198"/>
                      </a:cubicBezTo>
                      <a:cubicBezTo>
                        <a:pt x="33" y="213"/>
                        <a:pt x="15" y="215"/>
                        <a:pt x="0" y="231"/>
                      </a:cubicBezTo>
                    </a:path>
                  </a:pathLst>
                </a:custGeom>
                <a:noFill/>
                <a:ln w="38100">
                  <a:solidFill>
                    <a:schemeClr val="bg2"/>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sp>
              <p:nvSpPr>
                <p:cNvPr id="1331" name="Freeform 156"/>
                <p:cNvSpPr>
                  <a:spLocks noChangeAspect="1"/>
                </p:cNvSpPr>
                <p:nvPr/>
              </p:nvSpPr>
              <p:spPr bwMode="auto">
                <a:xfrm>
                  <a:off x="1198" y="1575"/>
                  <a:ext cx="66" cy="242"/>
                </a:xfrm>
                <a:custGeom>
                  <a:avLst/>
                  <a:gdLst>
                    <a:gd name="T0" fmla="*/ 0 w 66"/>
                    <a:gd name="T1" fmla="*/ 0 h 242"/>
                    <a:gd name="T2" fmla="*/ 33 w 66"/>
                    <a:gd name="T3" fmla="*/ 66 h 242"/>
                    <a:gd name="T4" fmla="*/ 16 w 66"/>
                    <a:gd name="T5" fmla="*/ 124 h 242"/>
                    <a:gd name="T6" fmla="*/ 49 w 66"/>
                    <a:gd name="T7" fmla="*/ 215 h 242"/>
                    <a:gd name="T8" fmla="*/ 66 w 66"/>
                    <a:gd name="T9" fmla="*/ 240 h 242"/>
                  </a:gdLst>
                  <a:ahLst/>
                  <a:cxnLst>
                    <a:cxn ang="0">
                      <a:pos x="T0" y="T1"/>
                    </a:cxn>
                    <a:cxn ang="0">
                      <a:pos x="T2" y="T3"/>
                    </a:cxn>
                    <a:cxn ang="0">
                      <a:pos x="T4" y="T5"/>
                    </a:cxn>
                    <a:cxn ang="0">
                      <a:pos x="T6" y="T7"/>
                    </a:cxn>
                    <a:cxn ang="0">
                      <a:pos x="T8" y="T9"/>
                    </a:cxn>
                  </a:cxnLst>
                  <a:rect l="0" t="0" r="r" b="b"/>
                  <a:pathLst>
                    <a:path w="66" h="242">
                      <a:moveTo>
                        <a:pt x="0" y="0"/>
                      </a:moveTo>
                      <a:cubicBezTo>
                        <a:pt x="8" y="27"/>
                        <a:pt x="24" y="39"/>
                        <a:pt x="33" y="66"/>
                      </a:cubicBezTo>
                      <a:cubicBezTo>
                        <a:pt x="28" y="85"/>
                        <a:pt x="16" y="103"/>
                        <a:pt x="16" y="124"/>
                      </a:cubicBezTo>
                      <a:cubicBezTo>
                        <a:pt x="16" y="159"/>
                        <a:pt x="34" y="185"/>
                        <a:pt x="49" y="215"/>
                      </a:cubicBezTo>
                      <a:cubicBezTo>
                        <a:pt x="62" y="242"/>
                        <a:pt x="47" y="240"/>
                        <a:pt x="66" y="240"/>
                      </a:cubicBezTo>
                    </a:path>
                  </a:pathLst>
                </a:custGeom>
                <a:noFill/>
                <a:ln w="38100">
                  <a:solidFill>
                    <a:schemeClr val="bg2"/>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grpSp>
          <p:grpSp>
            <p:nvGrpSpPr>
              <p:cNvPr id="1012" name="Group 157"/>
              <p:cNvGrpSpPr>
                <a:grpSpLocks noChangeAspect="1"/>
              </p:cNvGrpSpPr>
              <p:nvPr/>
            </p:nvGrpSpPr>
            <p:grpSpPr bwMode="auto">
              <a:xfrm rot="9959061">
                <a:off x="1900595" y="2378223"/>
                <a:ext cx="126307" cy="247558"/>
                <a:chOff x="1088" y="1488"/>
                <a:chExt cx="174" cy="329"/>
              </a:xfrm>
            </p:grpSpPr>
            <p:sp>
              <p:nvSpPr>
                <p:cNvPr id="1326" name="Oval 158"/>
                <p:cNvSpPr>
                  <a:spLocks noChangeAspect="1" noChangeArrowheads="1"/>
                </p:cNvSpPr>
                <p:nvPr/>
              </p:nvSpPr>
              <p:spPr bwMode="auto">
                <a:xfrm>
                  <a:off x="1090" y="1492"/>
                  <a:ext cx="143" cy="143"/>
                </a:xfrm>
                <a:prstGeom prst="ellipse">
                  <a:avLst/>
                </a:prstGeom>
                <a:solidFill>
                  <a:srgbClr val="FF66FF">
                    <a:alpha val="50000"/>
                  </a:srgbClr>
                </a:solidFill>
                <a:ln w="9525">
                  <a:solidFill>
                    <a:srgbClr val="FF66FF"/>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sp>
              <p:nvSpPr>
                <p:cNvPr id="1327" name="Freeform 159"/>
                <p:cNvSpPr>
                  <a:spLocks noChangeAspect="1"/>
                </p:cNvSpPr>
                <p:nvPr/>
              </p:nvSpPr>
              <p:spPr bwMode="auto">
                <a:xfrm>
                  <a:off x="1105" y="1587"/>
                  <a:ext cx="58" cy="231"/>
                </a:xfrm>
                <a:custGeom>
                  <a:avLst/>
                  <a:gdLst>
                    <a:gd name="T0" fmla="*/ 25 w 58"/>
                    <a:gd name="T1" fmla="*/ 0 h 231"/>
                    <a:gd name="T2" fmla="*/ 42 w 58"/>
                    <a:gd name="T3" fmla="*/ 74 h 231"/>
                    <a:gd name="T4" fmla="*/ 9 w 58"/>
                    <a:gd name="T5" fmla="*/ 123 h 231"/>
                    <a:gd name="T6" fmla="*/ 50 w 58"/>
                    <a:gd name="T7" fmla="*/ 198 h 231"/>
                    <a:gd name="T8" fmla="*/ 0 w 58"/>
                    <a:gd name="T9" fmla="*/ 231 h 231"/>
                  </a:gdLst>
                  <a:ahLst/>
                  <a:cxnLst>
                    <a:cxn ang="0">
                      <a:pos x="T0" y="T1"/>
                    </a:cxn>
                    <a:cxn ang="0">
                      <a:pos x="T2" y="T3"/>
                    </a:cxn>
                    <a:cxn ang="0">
                      <a:pos x="T4" y="T5"/>
                    </a:cxn>
                    <a:cxn ang="0">
                      <a:pos x="T6" y="T7"/>
                    </a:cxn>
                    <a:cxn ang="0">
                      <a:pos x="T8" y="T9"/>
                    </a:cxn>
                  </a:cxnLst>
                  <a:rect l="0" t="0" r="r" b="b"/>
                  <a:pathLst>
                    <a:path w="58" h="231">
                      <a:moveTo>
                        <a:pt x="25" y="0"/>
                      </a:moveTo>
                      <a:cubicBezTo>
                        <a:pt x="48" y="21"/>
                        <a:pt x="58" y="41"/>
                        <a:pt x="42" y="74"/>
                      </a:cubicBezTo>
                      <a:cubicBezTo>
                        <a:pt x="33" y="91"/>
                        <a:pt x="9" y="123"/>
                        <a:pt x="9" y="123"/>
                      </a:cubicBezTo>
                      <a:cubicBezTo>
                        <a:pt x="22" y="151"/>
                        <a:pt x="40" y="168"/>
                        <a:pt x="50" y="198"/>
                      </a:cubicBezTo>
                      <a:cubicBezTo>
                        <a:pt x="33" y="213"/>
                        <a:pt x="15" y="215"/>
                        <a:pt x="0" y="231"/>
                      </a:cubicBezTo>
                    </a:path>
                  </a:pathLst>
                </a:custGeom>
                <a:noFill/>
                <a:ln w="38100">
                  <a:solidFill>
                    <a:schemeClr val="bg2"/>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sp>
              <p:nvSpPr>
                <p:cNvPr id="1328" name="Freeform 160"/>
                <p:cNvSpPr>
                  <a:spLocks noChangeAspect="1"/>
                </p:cNvSpPr>
                <p:nvPr/>
              </p:nvSpPr>
              <p:spPr bwMode="auto">
                <a:xfrm>
                  <a:off x="1198" y="1578"/>
                  <a:ext cx="66" cy="243"/>
                </a:xfrm>
                <a:custGeom>
                  <a:avLst/>
                  <a:gdLst>
                    <a:gd name="T0" fmla="*/ 0 w 66"/>
                    <a:gd name="T1" fmla="*/ 0 h 242"/>
                    <a:gd name="T2" fmla="*/ 33 w 66"/>
                    <a:gd name="T3" fmla="*/ 66 h 242"/>
                    <a:gd name="T4" fmla="*/ 16 w 66"/>
                    <a:gd name="T5" fmla="*/ 124 h 242"/>
                    <a:gd name="T6" fmla="*/ 49 w 66"/>
                    <a:gd name="T7" fmla="*/ 215 h 242"/>
                    <a:gd name="T8" fmla="*/ 66 w 66"/>
                    <a:gd name="T9" fmla="*/ 240 h 242"/>
                  </a:gdLst>
                  <a:ahLst/>
                  <a:cxnLst>
                    <a:cxn ang="0">
                      <a:pos x="T0" y="T1"/>
                    </a:cxn>
                    <a:cxn ang="0">
                      <a:pos x="T2" y="T3"/>
                    </a:cxn>
                    <a:cxn ang="0">
                      <a:pos x="T4" y="T5"/>
                    </a:cxn>
                    <a:cxn ang="0">
                      <a:pos x="T6" y="T7"/>
                    </a:cxn>
                    <a:cxn ang="0">
                      <a:pos x="T8" y="T9"/>
                    </a:cxn>
                  </a:cxnLst>
                  <a:rect l="0" t="0" r="r" b="b"/>
                  <a:pathLst>
                    <a:path w="66" h="242">
                      <a:moveTo>
                        <a:pt x="0" y="0"/>
                      </a:moveTo>
                      <a:cubicBezTo>
                        <a:pt x="8" y="27"/>
                        <a:pt x="24" y="39"/>
                        <a:pt x="33" y="66"/>
                      </a:cubicBezTo>
                      <a:cubicBezTo>
                        <a:pt x="28" y="85"/>
                        <a:pt x="16" y="103"/>
                        <a:pt x="16" y="124"/>
                      </a:cubicBezTo>
                      <a:cubicBezTo>
                        <a:pt x="16" y="159"/>
                        <a:pt x="34" y="185"/>
                        <a:pt x="49" y="215"/>
                      </a:cubicBezTo>
                      <a:cubicBezTo>
                        <a:pt x="62" y="242"/>
                        <a:pt x="47" y="240"/>
                        <a:pt x="66" y="240"/>
                      </a:cubicBezTo>
                    </a:path>
                  </a:pathLst>
                </a:custGeom>
                <a:noFill/>
                <a:ln w="38100">
                  <a:solidFill>
                    <a:schemeClr val="bg2"/>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grpSp>
          <p:grpSp>
            <p:nvGrpSpPr>
              <p:cNvPr id="1013" name="Group 161"/>
              <p:cNvGrpSpPr>
                <a:grpSpLocks noChangeAspect="1"/>
              </p:cNvGrpSpPr>
              <p:nvPr/>
            </p:nvGrpSpPr>
            <p:grpSpPr bwMode="auto">
              <a:xfrm rot="9959061">
                <a:off x="2145511" y="2279721"/>
                <a:ext cx="127710" cy="246119"/>
                <a:chOff x="1088" y="1488"/>
                <a:chExt cx="174" cy="329"/>
              </a:xfrm>
            </p:grpSpPr>
            <p:sp>
              <p:nvSpPr>
                <p:cNvPr id="1323" name="Oval 162"/>
                <p:cNvSpPr>
                  <a:spLocks noChangeAspect="1" noChangeArrowheads="1"/>
                </p:cNvSpPr>
                <p:nvPr/>
              </p:nvSpPr>
              <p:spPr bwMode="auto">
                <a:xfrm>
                  <a:off x="1090" y="1490"/>
                  <a:ext cx="143" cy="144"/>
                </a:xfrm>
                <a:prstGeom prst="ellipse">
                  <a:avLst/>
                </a:prstGeom>
                <a:solidFill>
                  <a:srgbClr val="FF66FF">
                    <a:alpha val="50000"/>
                  </a:srgbClr>
                </a:solidFill>
                <a:ln w="9525">
                  <a:solidFill>
                    <a:srgbClr val="FF66FF"/>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sp>
              <p:nvSpPr>
                <p:cNvPr id="1324" name="Freeform 163"/>
                <p:cNvSpPr>
                  <a:spLocks noChangeAspect="1"/>
                </p:cNvSpPr>
                <p:nvPr/>
              </p:nvSpPr>
              <p:spPr bwMode="auto">
                <a:xfrm>
                  <a:off x="1105" y="1584"/>
                  <a:ext cx="59" cy="231"/>
                </a:xfrm>
                <a:custGeom>
                  <a:avLst/>
                  <a:gdLst>
                    <a:gd name="T0" fmla="*/ 25 w 58"/>
                    <a:gd name="T1" fmla="*/ 0 h 231"/>
                    <a:gd name="T2" fmla="*/ 42 w 58"/>
                    <a:gd name="T3" fmla="*/ 74 h 231"/>
                    <a:gd name="T4" fmla="*/ 9 w 58"/>
                    <a:gd name="T5" fmla="*/ 123 h 231"/>
                    <a:gd name="T6" fmla="*/ 50 w 58"/>
                    <a:gd name="T7" fmla="*/ 198 h 231"/>
                    <a:gd name="T8" fmla="*/ 0 w 58"/>
                    <a:gd name="T9" fmla="*/ 231 h 231"/>
                  </a:gdLst>
                  <a:ahLst/>
                  <a:cxnLst>
                    <a:cxn ang="0">
                      <a:pos x="T0" y="T1"/>
                    </a:cxn>
                    <a:cxn ang="0">
                      <a:pos x="T2" y="T3"/>
                    </a:cxn>
                    <a:cxn ang="0">
                      <a:pos x="T4" y="T5"/>
                    </a:cxn>
                    <a:cxn ang="0">
                      <a:pos x="T6" y="T7"/>
                    </a:cxn>
                    <a:cxn ang="0">
                      <a:pos x="T8" y="T9"/>
                    </a:cxn>
                  </a:cxnLst>
                  <a:rect l="0" t="0" r="r" b="b"/>
                  <a:pathLst>
                    <a:path w="58" h="231">
                      <a:moveTo>
                        <a:pt x="25" y="0"/>
                      </a:moveTo>
                      <a:cubicBezTo>
                        <a:pt x="48" y="21"/>
                        <a:pt x="58" y="41"/>
                        <a:pt x="42" y="74"/>
                      </a:cubicBezTo>
                      <a:cubicBezTo>
                        <a:pt x="33" y="91"/>
                        <a:pt x="9" y="123"/>
                        <a:pt x="9" y="123"/>
                      </a:cubicBezTo>
                      <a:cubicBezTo>
                        <a:pt x="22" y="151"/>
                        <a:pt x="40" y="168"/>
                        <a:pt x="50" y="198"/>
                      </a:cubicBezTo>
                      <a:cubicBezTo>
                        <a:pt x="33" y="213"/>
                        <a:pt x="15" y="215"/>
                        <a:pt x="0" y="231"/>
                      </a:cubicBezTo>
                    </a:path>
                  </a:pathLst>
                </a:custGeom>
                <a:noFill/>
                <a:ln w="38100">
                  <a:solidFill>
                    <a:schemeClr val="bg2"/>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sp>
              <p:nvSpPr>
                <p:cNvPr id="1325" name="Freeform 164"/>
                <p:cNvSpPr>
                  <a:spLocks noChangeAspect="1"/>
                </p:cNvSpPr>
                <p:nvPr/>
              </p:nvSpPr>
              <p:spPr bwMode="auto">
                <a:xfrm>
                  <a:off x="1197" y="1575"/>
                  <a:ext cx="67" cy="242"/>
                </a:xfrm>
                <a:custGeom>
                  <a:avLst/>
                  <a:gdLst>
                    <a:gd name="T0" fmla="*/ 0 w 66"/>
                    <a:gd name="T1" fmla="*/ 0 h 242"/>
                    <a:gd name="T2" fmla="*/ 33 w 66"/>
                    <a:gd name="T3" fmla="*/ 66 h 242"/>
                    <a:gd name="T4" fmla="*/ 16 w 66"/>
                    <a:gd name="T5" fmla="*/ 124 h 242"/>
                    <a:gd name="T6" fmla="*/ 49 w 66"/>
                    <a:gd name="T7" fmla="*/ 215 h 242"/>
                    <a:gd name="T8" fmla="*/ 66 w 66"/>
                    <a:gd name="T9" fmla="*/ 240 h 242"/>
                  </a:gdLst>
                  <a:ahLst/>
                  <a:cxnLst>
                    <a:cxn ang="0">
                      <a:pos x="T0" y="T1"/>
                    </a:cxn>
                    <a:cxn ang="0">
                      <a:pos x="T2" y="T3"/>
                    </a:cxn>
                    <a:cxn ang="0">
                      <a:pos x="T4" y="T5"/>
                    </a:cxn>
                    <a:cxn ang="0">
                      <a:pos x="T6" y="T7"/>
                    </a:cxn>
                    <a:cxn ang="0">
                      <a:pos x="T8" y="T9"/>
                    </a:cxn>
                  </a:cxnLst>
                  <a:rect l="0" t="0" r="r" b="b"/>
                  <a:pathLst>
                    <a:path w="66" h="242">
                      <a:moveTo>
                        <a:pt x="0" y="0"/>
                      </a:moveTo>
                      <a:cubicBezTo>
                        <a:pt x="8" y="27"/>
                        <a:pt x="24" y="39"/>
                        <a:pt x="33" y="66"/>
                      </a:cubicBezTo>
                      <a:cubicBezTo>
                        <a:pt x="28" y="85"/>
                        <a:pt x="16" y="103"/>
                        <a:pt x="16" y="124"/>
                      </a:cubicBezTo>
                      <a:cubicBezTo>
                        <a:pt x="16" y="159"/>
                        <a:pt x="34" y="185"/>
                        <a:pt x="49" y="215"/>
                      </a:cubicBezTo>
                      <a:cubicBezTo>
                        <a:pt x="62" y="242"/>
                        <a:pt x="47" y="240"/>
                        <a:pt x="66" y="240"/>
                      </a:cubicBezTo>
                    </a:path>
                  </a:pathLst>
                </a:custGeom>
                <a:noFill/>
                <a:ln w="38100">
                  <a:solidFill>
                    <a:schemeClr val="bg2"/>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grpSp>
          <p:grpSp>
            <p:nvGrpSpPr>
              <p:cNvPr id="1014" name="Group 165"/>
              <p:cNvGrpSpPr>
                <a:grpSpLocks noChangeAspect="1"/>
              </p:cNvGrpSpPr>
              <p:nvPr/>
            </p:nvGrpSpPr>
            <p:grpSpPr bwMode="auto">
              <a:xfrm rot="9959061">
                <a:off x="2268913" y="2233317"/>
                <a:ext cx="127711" cy="247558"/>
                <a:chOff x="1088" y="1488"/>
                <a:chExt cx="174" cy="329"/>
              </a:xfrm>
            </p:grpSpPr>
            <p:sp>
              <p:nvSpPr>
                <p:cNvPr id="1320" name="Oval 166"/>
                <p:cNvSpPr>
                  <a:spLocks noChangeAspect="1" noChangeArrowheads="1"/>
                </p:cNvSpPr>
                <p:nvPr/>
              </p:nvSpPr>
              <p:spPr bwMode="auto">
                <a:xfrm>
                  <a:off x="1090" y="1492"/>
                  <a:ext cx="143" cy="143"/>
                </a:xfrm>
                <a:prstGeom prst="ellipse">
                  <a:avLst/>
                </a:prstGeom>
                <a:solidFill>
                  <a:srgbClr val="FF66FF">
                    <a:alpha val="50000"/>
                  </a:srgbClr>
                </a:solidFill>
                <a:ln w="9525">
                  <a:solidFill>
                    <a:srgbClr val="FF66FF"/>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sp>
              <p:nvSpPr>
                <p:cNvPr id="1321" name="Freeform 167"/>
                <p:cNvSpPr>
                  <a:spLocks noChangeAspect="1"/>
                </p:cNvSpPr>
                <p:nvPr/>
              </p:nvSpPr>
              <p:spPr bwMode="auto">
                <a:xfrm>
                  <a:off x="1105" y="1587"/>
                  <a:ext cx="59" cy="231"/>
                </a:xfrm>
                <a:custGeom>
                  <a:avLst/>
                  <a:gdLst>
                    <a:gd name="T0" fmla="*/ 25 w 58"/>
                    <a:gd name="T1" fmla="*/ 0 h 231"/>
                    <a:gd name="T2" fmla="*/ 42 w 58"/>
                    <a:gd name="T3" fmla="*/ 74 h 231"/>
                    <a:gd name="T4" fmla="*/ 9 w 58"/>
                    <a:gd name="T5" fmla="*/ 123 h 231"/>
                    <a:gd name="T6" fmla="*/ 50 w 58"/>
                    <a:gd name="T7" fmla="*/ 198 h 231"/>
                    <a:gd name="T8" fmla="*/ 0 w 58"/>
                    <a:gd name="T9" fmla="*/ 231 h 231"/>
                  </a:gdLst>
                  <a:ahLst/>
                  <a:cxnLst>
                    <a:cxn ang="0">
                      <a:pos x="T0" y="T1"/>
                    </a:cxn>
                    <a:cxn ang="0">
                      <a:pos x="T2" y="T3"/>
                    </a:cxn>
                    <a:cxn ang="0">
                      <a:pos x="T4" y="T5"/>
                    </a:cxn>
                    <a:cxn ang="0">
                      <a:pos x="T6" y="T7"/>
                    </a:cxn>
                    <a:cxn ang="0">
                      <a:pos x="T8" y="T9"/>
                    </a:cxn>
                  </a:cxnLst>
                  <a:rect l="0" t="0" r="r" b="b"/>
                  <a:pathLst>
                    <a:path w="58" h="231">
                      <a:moveTo>
                        <a:pt x="25" y="0"/>
                      </a:moveTo>
                      <a:cubicBezTo>
                        <a:pt x="48" y="21"/>
                        <a:pt x="58" y="41"/>
                        <a:pt x="42" y="74"/>
                      </a:cubicBezTo>
                      <a:cubicBezTo>
                        <a:pt x="33" y="91"/>
                        <a:pt x="9" y="123"/>
                        <a:pt x="9" y="123"/>
                      </a:cubicBezTo>
                      <a:cubicBezTo>
                        <a:pt x="22" y="151"/>
                        <a:pt x="40" y="168"/>
                        <a:pt x="50" y="198"/>
                      </a:cubicBezTo>
                      <a:cubicBezTo>
                        <a:pt x="33" y="213"/>
                        <a:pt x="15" y="215"/>
                        <a:pt x="0" y="231"/>
                      </a:cubicBezTo>
                    </a:path>
                  </a:pathLst>
                </a:custGeom>
                <a:noFill/>
                <a:ln w="38100">
                  <a:solidFill>
                    <a:schemeClr val="bg2"/>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sp>
              <p:nvSpPr>
                <p:cNvPr id="1322" name="Freeform 168"/>
                <p:cNvSpPr>
                  <a:spLocks noChangeAspect="1"/>
                </p:cNvSpPr>
                <p:nvPr/>
              </p:nvSpPr>
              <p:spPr bwMode="auto">
                <a:xfrm>
                  <a:off x="1197" y="1578"/>
                  <a:ext cx="67" cy="243"/>
                </a:xfrm>
                <a:custGeom>
                  <a:avLst/>
                  <a:gdLst>
                    <a:gd name="T0" fmla="*/ 0 w 66"/>
                    <a:gd name="T1" fmla="*/ 0 h 242"/>
                    <a:gd name="T2" fmla="*/ 33 w 66"/>
                    <a:gd name="T3" fmla="*/ 66 h 242"/>
                    <a:gd name="T4" fmla="*/ 16 w 66"/>
                    <a:gd name="T5" fmla="*/ 124 h 242"/>
                    <a:gd name="T6" fmla="*/ 49 w 66"/>
                    <a:gd name="T7" fmla="*/ 215 h 242"/>
                    <a:gd name="T8" fmla="*/ 66 w 66"/>
                    <a:gd name="T9" fmla="*/ 240 h 242"/>
                  </a:gdLst>
                  <a:ahLst/>
                  <a:cxnLst>
                    <a:cxn ang="0">
                      <a:pos x="T0" y="T1"/>
                    </a:cxn>
                    <a:cxn ang="0">
                      <a:pos x="T2" y="T3"/>
                    </a:cxn>
                    <a:cxn ang="0">
                      <a:pos x="T4" y="T5"/>
                    </a:cxn>
                    <a:cxn ang="0">
                      <a:pos x="T6" y="T7"/>
                    </a:cxn>
                    <a:cxn ang="0">
                      <a:pos x="T8" y="T9"/>
                    </a:cxn>
                  </a:cxnLst>
                  <a:rect l="0" t="0" r="r" b="b"/>
                  <a:pathLst>
                    <a:path w="66" h="242">
                      <a:moveTo>
                        <a:pt x="0" y="0"/>
                      </a:moveTo>
                      <a:cubicBezTo>
                        <a:pt x="8" y="27"/>
                        <a:pt x="24" y="39"/>
                        <a:pt x="33" y="66"/>
                      </a:cubicBezTo>
                      <a:cubicBezTo>
                        <a:pt x="28" y="85"/>
                        <a:pt x="16" y="103"/>
                        <a:pt x="16" y="124"/>
                      </a:cubicBezTo>
                      <a:cubicBezTo>
                        <a:pt x="16" y="159"/>
                        <a:pt x="34" y="185"/>
                        <a:pt x="49" y="215"/>
                      </a:cubicBezTo>
                      <a:cubicBezTo>
                        <a:pt x="62" y="242"/>
                        <a:pt x="47" y="240"/>
                        <a:pt x="66" y="240"/>
                      </a:cubicBezTo>
                    </a:path>
                  </a:pathLst>
                </a:custGeom>
                <a:noFill/>
                <a:ln w="38100">
                  <a:solidFill>
                    <a:schemeClr val="bg2"/>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grpSp>
          <p:grpSp>
            <p:nvGrpSpPr>
              <p:cNvPr id="1015" name="Group 169"/>
              <p:cNvGrpSpPr>
                <a:grpSpLocks noChangeAspect="1"/>
              </p:cNvGrpSpPr>
              <p:nvPr/>
            </p:nvGrpSpPr>
            <p:grpSpPr bwMode="auto">
              <a:xfrm rot="9959061">
                <a:off x="2390442" y="2191822"/>
                <a:ext cx="127710" cy="247558"/>
                <a:chOff x="1088" y="1488"/>
                <a:chExt cx="174" cy="329"/>
              </a:xfrm>
            </p:grpSpPr>
            <p:sp>
              <p:nvSpPr>
                <p:cNvPr id="1317" name="Oval 170"/>
                <p:cNvSpPr>
                  <a:spLocks noChangeAspect="1" noChangeArrowheads="1"/>
                </p:cNvSpPr>
                <p:nvPr/>
              </p:nvSpPr>
              <p:spPr bwMode="auto">
                <a:xfrm>
                  <a:off x="1090" y="1492"/>
                  <a:ext cx="143" cy="143"/>
                </a:xfrm>
                <a:prstGeom prst="ellipse">
                  <a:avLst/>
                </a:prstGeom>
                <a:solidFill>
                  <a:srgbClr val="FF66FF">
                    <a:alpha val="50000"/>
                  </a:srgbClr>
                </a:solidFill>
                <a:ln w="9525">
                  <a:solidFill>
                    <a:srgbClr val="FF66FF"/>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sp>
              <p:nvSpPr>
                <p:cNvPr id="1318" name="Freeform 171"/>
                <p:cNvSpPr>
                  <a:spLocks noChangeAspect="1"/>
                </p:cNvSpPr>
                <p:nvPr/>
              </p:nvSpPr>
              <p:spPr bwMode="auto">
                <a:xfrm>
                  <a:off x="1105" y="1587"/>
                  <a:ext cx="59" cy="231"/>
                </a:xfrm>
                <a:custGeom>
                  <a:avLst/>
                  <a:gdLst>
                    <a:gd name="T0" fmla="*/ 25 w 58"/>
                    <a:gd name="T1" fmla="*/ 0 h 231"/>
                    <a:gd name="T2" fmla="*/ 42 w 58"/>
                    <a:gd name="T3" fmla="*/ 74 h 231"/>
                    <a:gd name="T4" fmla="*/ 9 w 58"/>
                    <a:gd name="T5" fmla="*/ 123 h 231"/>
                    <a:gd name="T6" fmla="*/ 50 w 58"/>
                    <a:gd name="T7" fmla="*/ 198 h 231"/>
                    <a:gd name="T8" fmla="*/ 0 w 58"/>
                    <a:gd name="T9" fmla="*/ 231 h 231"/>
                  </a:gdLst>
                  <a:ahLst/>
                  <a:cxnLst>
                    <a:cxn ang="0">
                      <a:pos x="T0" y="T1"/>
                    </a:cxn>
                    <a:cxn ang="0">
                      <a:pos x="T2" y="T3"/>
                    </a:cxn>
                    <a:cxn ang="0">
                      <a:pos x="T4" y="T5"/>
                    </a:cxn>
                    <a:cxn ang="0">
                      <a:pos x="T6" y="T7"/>
                    </a:cxn>
                    <a:cxn ang="0">
                      <a:pos x="T8" y="T9"/>
                    </a:cxn>
                  </a:cxnLst>
                  <a:rect l="0" t="0" r="r" b="b"/>
                  <a:pathLst>
                    <a:path w="58" h="231">
                      <a:moveTo>
                        <a:pt x="25" y="0"/>
                      </a:moveTo>
                      <a:cubicBezTo>
                        <a:pt x="48" y="21"/>
                        <a:pt x="58" y="41"/>
                        <a:pt x="42" y="74"/>
                      </a:cubicBezTo>
                      <a:cubicBezTo>
                        <a:pt x="33" y="91"/>
                        <a:pt x="9" y="123"/>
                        <a:pt x="9" y="123"/>
                      </a:cubicBezTo>
                      <a:cubicBezTo>
                        <a:pt x="22" y="151"/>
                        <a:pt x="40" y="168"/>
                        <a:pt x="50" y="198"/>
                      </a:cubicBezTo>
                      <a:cubicBezTo>
                        <a:pt x="33" y="213"/>
                        <a:pt x="15" y="215"/>
                        <a:pt x="0" y="231"/>
                      </a:cubicBezTo>
                    </a:path>
                  </a:pathLst>
                </a:custGeom>
                <a:noFill/>
                <a:ln w="38100">
                  <a:solidFill>
                    <a:schemeClr val="bg2"/>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sp>
              <p:nvSpPr>
                <p:cNvPr id="1319" name="Freeform 172"/>
                <p:cNvSpPr>
                  <a:spLocks noChangeAspect="1"/>
                </p:cNvSpPr>
                <p:nvPr/>
              </p:nvSpPr>
              <p:spPr bwMode="auto">
                <a:xfrm>
                  <a:off x="1197" y="1578"/>
                  <a:ext cx="67" cy="243"/>
                </a:xfrm>
                <a:custGeom>
                  <a:avLst/>
                  <a:gdLst>
                    <a:gd name="T0" fmla="*/ 0 w 66"/>
                    <a:gd name="T1" fmla="*/ 0 h 242"/>
                    <a:gd name="T2" fmla="*/ 33 w 66"/>
                    <a:gd name="T3" fmla="*/ 66 h 242"/>
                    <a:gd name="T4" fmla="*/ 16 w 66"/>
                    <a:gd name="T5" fmla="*/ 124 h 242"/>
                    <a:gd name="T6" fmla="*/ 49 w 66"/>
                    <a:gd name="T7" fmla="*/ 215 h 242"/>
                    <a:gd name="T8" fmla="*/ 66 w 66"/>
                    <a:gd name="T9" fmla="*/ 240 h 242"/>
                  </a:gdLst>
                  <a:ahLst/>
                  <a:cxnLst>
                    <a:cxn ang="0">
                      <a:pos x="T0" y="T1"/>
                    </a:cxn>
                    <a:cxn ang="0">
                      <a:pos x="T2" y="T3"/>
                    </a:cxn>
                    <a:cxn ang="0">
                      <a:pos x="T4" y="T5"/>
                    </a:cxn>
                    <a:cxn ang="0">
                      <a:pos x="T6" y="T7"/>
                    </a:cxn>
                    <a:cxn ang="0">
                      <a:pos x="T8" y="T9"/>
                    </a:cxn>
                  </a:cxnLst>
                  <a:rect l="0" t="0" r="r" b="b"/>
                  <a:pathLst>
                    <a:path w="66" h="242">
                      <a:moveTo>
                        <a:pt x="0" y="0"/>
                      </a:moveTo>
                      <a:cubicBezTo>
                        <a:pt x="8" y="27"/>
                        <a:pt x="24" y="39"/>
                        <a:pt x="33" y="66"/>
                      </a:cubicBezTo>
                      <a:cubicBezTo>
                        <a:pt x="28" y="85"/>
                        <a:pt x="16" y="103"/>
                        <a:pt x="16" y="124"/>
                      </a:cubicBezTo>
                      <a:cubicBezTo>
                        <a:pt x="16" y="159"/>
                        <a:pt x="34" y="185"/>
                        <a:pt x="49" y="215"/>
                      </a:cubicBezTo>
                      <a:cubicBezTo>
                        <a:pt x="62" y="242"/>
                        <a:pt x="47" y="240"/>
                        <a:pt x="66" y="240"/>
                      </a:cubicBezTo>
                    </a:path>
                  </a:pathLst>
                </a:custGeom>
                <a:noFill/>
                <a:ln w="38100">
                  <a:solidFill>
                    <a:schemeClr val="bg2"/>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grpSp>
          <p:grpSp>
            <p:nvGrpSpPr>
              <p:cNvPr id="1016" name="Group 173"/>
              <p:cNvGrpSpPr>
                <a:grpSpLocks noChangeAspect="1"/>
              </p:cNvGrpSpPr>
              <p:nvPr/>
            </p:nvGrpSpPr>
            <p:grpSpPr bwMode="auto">
              <a:xfrm rot="9959061">
                <a:off x="2514035" y="2147010"/>
                <a:ext cx="126307" cy="247558"/>
                <a:chOff x="1088" y="1488"/>
                <a:chExt cx="174" cy="329"/>
              </a:xfrm>
            </p:grpSpPr>
            <p:sp>
              <p:nvSpPr>
                <p:cNvPr id="1314" name="Oval 174"/>
                <p:cNvSpPr>
                  <a:spLocks noChangeAspect="1" noChangeArrowheads="1"/>
                </p:cNvSpPr>
                <p:nvPr/>
              </p:nvSpPr>
              <p:spPr bwMode="auto">
                <a:xfrm>
                  <a:off x="1090" y="1492"/>
                  <a:ext cx="143" cy="143"/>
                </a:xfrm>
                <a:prstGeom prst="ellipse">
                  <a:avLst/>
                </a:prstGeom>
                <a:solidFill>
                  <a:srgbClr val="FF66FF">
                    <a:alpha val="50000"/>
                  </a:srgbClr>
                </a:solidFill>
                <a:ln w="9525">
                  <a:solidFill>
                    <a:srgbClr val="FF66FF"/>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sp>
              <p:nvSpPr>
                <p:cNvPr id="1315" name="Freeform 175"/>
                <p:cNvSpPr>
                  <a:spLocks noChangeAspect="1"/>
                </p:cNvSpPr>
                <p:nvPr/>
              </p:nvSpPr>
              <p:spPr bwMode="auto">
                <a:xfrm>
                  <a:off x="1105" y="1587"/>
                  <a:ext cx="58" cy="231"/>
                </a:xfrm>
                <a:custGeom>
                  <a:avLst/>
                  <a:gdLst>
                    <a:gd name="T0" fmla="*/ 25 w 58"/>
                    <a:gd name="T1" fmla="*/ 0 h 231"/>
                    <a:gd name="T2" fmla="*/ 42 w 58"/>
                    <a:gd name="T3" fmla="*/ 74 h 231"/>
                    <a:gd name="T4" fmla="*/ 9 w 58"/>
                    <a:gd name="T5" fmla="*/ 123 h 231"/>
                    <a:gd name="T6" fmla="*/ 50 w 58"/>
                    <a:gd name="T7" fmla="*/ 198 h 231"/>
                    <a:gd name="T8" fmla="*/ 0 w 58"/>
                    <a:gd name="T9" fmla="*/ 231 h 231"/>
                  </a:gdLst>
                  <a:ahLst/>
                  <a:cxnLst>
                    <a:cxn ang="0">
                      <a:pos x="T0" y="T1"/>
                    </a:cxn>
                    <a:cxn ang="0">
                      <a:pos x="T2" y="T3"/>
                    </a:cxn>
                    <a:cxn ang="0">
                      <a:pos x="T4" y="T5"/>
                    </a:cxn>
                    <a:cxn ang="0">
                      <a:pos x="T6" y="T7"/>
                    </a:cxn>
                    <a:cxn ang="0">
                      <a:pos x="T8" y="T9"/>
                    </a:cxn>
                  </a:cxnLst>
                  <a:rect l="0" t="0" r="r" b="b"/>
                  <a:pathLst>
                    <a:path w="58" h="231">
                      <a:moveTo>
                        <a:pt x="25" y="0"/>
                      </a:moveTo>
                      <a:cubicBezTo>
                        <a:pt x="48" y="21"/>
                        <a:pt x="58" y="41"/>
                        <a:pt x="42" y="74"/>
                      </a:cubicBezTo>
                      <a:cubicBezTo>
                        <a:pt x="33" y="91"/>
                        <a:pt x="9" y="123"/>
                        <a:pt x="9" y="123"/>
                      </a:cubicBezTo>
                      <a:cubicBezTo>
                        <a:pt x="22" y="151"/>
                        <a:pt x="40" y="168"/>
                        <a:pt x="50" y="198"/>
                      </a:cubicBezTo>
                      <a:cubicBezTo>
                        <a:pt x="33" y="213"/>
                        <a:pt x="15" y="215"/>
                        <a:pt x="0" y="231"/>
                      </a:cubicBezTo>
                    </a:path>
                  </a:pathLst>
                </a:custGeom>
                <a:noFill/>
                <a:ln w="38100">
                  <a:solidFill>
                    <a:schemeClr val="bg2"/>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sp>
              <p:nvSpPr>
                <p:cNvPr id="1316" name="Freeform 176"/>
                <p:cNvSpPr>
                  <a:spLocks noChangeAspect="1"/>
                </p:cNvSpPr>
                <p:nvPr/>
              </p:nvSpPr>
              <p:spPr bwMode="auto">
                <a:xfrm>
                  <a:off x="1198" y="1578"/>
                  <a:ext cx="66" cy="243"/>
                </a:xfrm>
                <a:custGeom>
                  <a:avLst/>
                  <a:gdLst>
                    <a:gd name="T0" fmla="*/ 0 w 66"/>
                    <a:gd name="T1" fmla="*/ 0 h 242"/>
                    <a:gd name="T2" fmla="*/ 33 w 66"/>
                    <a:gd name="T3" fmla="*/ 66 h 242"/>
                    <a:gd name="T4" fmla="*/ 16 w 66"/>
                    <a:gd name="T5" fmla="*/ 124 h 242"/>
                    <a:gd name="T6" fmla="*/ 49 w 66"/>
                    <a:gd name="T7" fmla="*/ 215 h 242"/>
                    <a:gd name="T8" fmla="*/ 66 w 66"/>
                    <a:gd name="T9" fmla="*/ 240 h 242"/>
                  </a:gdLst>
                  <a:ahLst/>
                  <a:cxnLst>
                    <a:cxn ang="0">
                      <a:pos x="T0" y="T1"/>
                    </a:cxn>
                    <a:cxn ang="0">
                      <a:pos x="T2" y="T3"/>
                    </a:cxn>
                    <a:cxn ang="0">
                      <a:pos x="T4" y="T5"/>
                    </a:cxn>
                    <a:cxn ang="0">
                      <a:pos x="T6" y="T7"/>
                    </a:cxn>
                    <a:cxn ang="0">
                      <a:pos x="T8" y="T9"/>
                    </a:cxn>
                  </a:cxnLst>
                  <a:rect l="0" t="0" r="r" b="b"/>
                  <a:pathLst>
                    <a:path w="66" h="242">
                      <a:moveTo>
                        <a:pt x="0" y="0"/>
                      </a:moveTo>
                      <a:cubicBezTo>
                        <a:pt x="8" y="27"/>
                        <a:pt x="24" y="39"/>
                        <a:pt x="33" y="66"/>
                      </a:cubicBezTo>
                      <a:cubicBezTo>
                        <a:pt x="28" y="85"/>
                        <a:pt x="16" y="103"/>
                        <a:pt x="16" y="124"/>
                      </a:cubicBezTo>
                      <a:cubicBezTo>
                        <a:pt x="16" y="159"/>
                        <a:pt x="34" y="185"/>
                        <a:pt x="49" y="215"/>
                      </a:cubicBezTo>
                      <a:cubicBezTo>
                        <a:pt x="62" y="242"/>
                        <a:pt x="47" y="240"/>
                        <a:pt x="66" y="240"/>
                      </a:cubicBezTo>
                    </a:path>
                  </a:pathLst>
                </a:custGeom>
                <a:noFill/>
                <a:ln w="38100">
                  <a:solidFill>
                    <a:schemeClr val="bg2"/>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grpSp>
          <p:grpSp>
            <p:nvGrpSpPr>
              <p:cNvPr id="1017" name="Group 177"/>
              <p:cNvGrpSpPr>
                <a:grpSpLocks noChangeAspect="1"/>
              </p:cNvGrpSpPr>
              <p:nvPr/>
            </p:nvGrpSpPr>
            <p:grpSpPr bwMode="auto">
              <a:xfrm rot="9959061">
                <a:off x="2894277" y="2033351"/>
                <a:ext cx="126307" cy="247558"/>
                <a:chOff x="1088" y="1488"/>
                <a:chExt cx="174" cy="329"/>
              </a:xfrm>
            </p:grpSpPr>
            <p:sp>
              <p:nvSpPr>
                <p:cNvPr id="1311" name="Oval 178"/>
                <p:cNvSpPr>
                  <a:spLocks noChangeAspect="1" noChangeArrowheads="1"/>
                </p:cNvSpPr>
                <p:nvPr/>
              </p:nvSpPr>
              <p:spPr bwMode="auto">
                <a:xfrm>
                  <a:off x="1090" y="1492"/>
                  <a:ext cx="143" cy="143"/>
                </a:xfrm>
                <a:prstGeom prst="ellipse">
                  <a:avLst/>
                </a:prstGeom>
                <a:solidFill>
                  <a:srgbClr val="FF66FF">
                    <a:alpha val="50000"/>
                  </a:srgbClr>
                </a:solidFill>
                <a:ln w="9525">
                  <a:solidFill>
                    <a:srgbClr val="FF66FF"/>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sp>
              <p:nvSpPr>
                <p:cNvPr id="1312" name="Freeform 179"/>
                <p:cNvSpPr>
                  <a:spLocks noChangeAspect="1"/>
                </p:cNvSpPr>
                <p:nvPr/>
              </p:nvSpPr>
              <p:spPr bwMode="auto">
                <a:xfrm>
                  <a:off x="1105" y="1587"/>
                  <a:ext cx="58" cy="231"/>
                </a:xfrm>
                <a:custGeom>
                  <a:avLst/>
                  <a:gdLst>
                    <a:gd name="T0" fmla="*/ 25 w 58"/>
                    <a:gd name="T1" fmla="*/ 0 h 231"/>
                    <a:gd name="T2" fmla="*/ 42 w 58"/>
                    <a:gd name="T3" fmla="*/ 74 h 231"/>
                    <a:gd name="T4" fmla="*/ 9 w 58"/>
                    <a:gd name="T5" fmla="*/ 123 h 231"/>
                    <a:gd name="T6" fmla="*/ 50 w 58"/>
                    <a:gd name="T7" fmla="*/ 198 h 231"/>
                    <a:gd name="T8" fmla="*/ 0 w 58"/>
                    <a:gd name="T9" fmla="*/ 231 h 231"/>
                  </a:gdLst>
                  <a:ahLst/>
                  <a:cxnLst>
                    <a:cxn ang="0">
                      <a:pos x="T0" y="T1"/>
                    </a:cxn>
                    <a:cxn ang="0">
                      <a:pos x="T2" y="T3"/>
                    </a:cxn>
                    <a:cxn ang="0">
                      <a:pos x="T4" y="T5"/>
                    </a:cxn>
                    <a:cxn ang="0">
                      <a:pos x="T6" y="T7"/>
                    </a:cxn>
                    <a:cxn ang="0">
                      <a:pos x="T8" y="T9"/>
                    </a:cxn>
                  </a:cxnLst>
                  <a:rect l="0" t="0" r="r" b="b"/>
                  <a:pathLst>
                    <a:path w="58" h="231">
                      <a:moveTo>
                        <a:pt x="25" y="0"/>
                      </a:moveTo>
                      <a:cubicBezTo>
                        <a:pt x="48" y="21"/>
                        <a:pt x="58" y="41"/>
                        <a:pt x="42" y="74"/>
                      </a:cubicBezTo>
                      <a:cubicBezTo>
                        <a:pt x="33" y="91"/>
                        <a:pt x="9" y="123"/>
                        <a:pt x="9" y="123"/>
                      </a:cubicBezTo>
                      <a:cubicBezTo>
                        <a:pt x="22" y="151"/>
                        <a:pt x="40" y="168"/>
                        <a:pt x="50" y="198"/>
                      </a:cubicBezTo>
                      <a:cubicBezTo>
                        <a:pt x="33" y="213"/>
                        <a:pt x="15" y="215"/>
                        <a:pt x="0" y="231"/>
                      </a:cubicBezTo>
                    </a:path>
                  </a:pathLst>
                </a:custGeom>
                <a:noFill/>
                <a:ln w="38100">
                  <a:solidFill>
                    <a:schemeClr val="bg2"/>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sp>
              <p:nvSpPr>
                <p:cNvPr id="1313" name="Freeform 180"/>
                <p:cNvSpPr>
                  <a:spLocks noChangeAspect="1"/>
                </p:cNvSpPr>
                <p:nvPr/>
              </p:nvSpPr>
              <p:spPr bwMode="auto">
                <a:xfrm>
                  <a:off x="1198" y="1578"/>
                  <a:ext cx="66" cy="243"/>
                </a:xfrm>
                <a:custGeom>
                  <a:avLst/>
                  <a:gdLst>
                    <a:gd name="T0" fmla="*/ 0 w 66"/>
                    <a:gd name="T1" fmla="*/ 0 h 242"/>
                    <a:gd name="T2" fmla="*/ 33 w 66"/>
                    <a:gd name="T3" fmla="*/ 66 h 242"/>
                    <a:gd name="T4" fmla="*/ 16 w 66"/>
                    <a:gd name="T5" fmla="*/ 124 h 242"/>
                    <a:gd name="T6" fmla="*/ 49 w 66"/>
                    <a:gd name="T7" fmla="*/ 215 h 242"/>
                    <a:gd name="T8" fmla="*/ 66 w 66"/>
                    <a:gd name="T9" fmla="*/ 240 h 242"/>
                  </a:gdLst>
                  <a:ahLst/>
                  <a:cxnLst>
                    <a:cxn ang="0">
                      <a:pos x="T0" y="T1"/>
                    </a:cxn>
                    <a:cxn ang="0">
                      <a:pos x="T2" y="T3"/>
                    </a:cxn>
                    <a:cxn ang="0">
                      <a:pos x="T4" y="T5"/>
                    </a:cxn>
                    <a:cxn ang="0">
                      <a:pos x="T6" y="T7"/>
                    </a:cxn>
                    <a:cxn ang="0">
                      <a:pos x="T8" y="T9"/>
                    </a:cxn>
                  </a:cxnLst>
                  <a:rect l="0" t="0" r="r" b="b"/>
                  <a:pathLst>
                    <a:path w="66" h="242">
                      <a:moveTo>
                        <a:pt x="0" y="0"/>
                      </a:moveTo>
                      <a:cubicBezTo>
                        <a:pt x="8" y="27"/>
                        <a:pt x="24" y="39"/>
                        <a:pt x="33" y="66"/>
                      </a:cubicBezTo>
                      <a:cubicBezTo>
                        <a:pt x="28" y="85"/>
                        <a:pt x="16" y="103"/>
                        <a:pt x="16" y="124"/>
                      </a:cubicBezTo>
                      <a:cubicBezTo>
                        <a:pt x="16" y="159"/>
                        <a:pt x="34" y="185"/>
                        <a:pt x="49" y="215"/>
                      </a:cubicBezTo>
                      <a:cubicBezTo>
                        <a:pt x="62" y="242"/>
                        <a:pt x="47" y="240"/>
                        <a:pt x="66" y="240"/>
                      </a:cubicBezTo>
                    </a:path>
                  </a:pathLst>
                </a:custGeom>
                <a:noFill/>
                <a:ln w="38100">
                  <a:solidFill>
                    <a:schemeClr val="bg2"/>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grpSp>
          <p:grpSp>
            <p:nvGrpSpPr>
              <p:cNvPr id="1018" name="Group 181"/>
              <p:cNvGrpSpPr>
                <a:grpSpLocks noChangeAspect="1"/>
              </p:cNvGrpSpPr>
              <p:nvPr/>
            </p:nvGrpSpPr>
            <p:grpSpPr bwMode="auto">
              <a:xfrm rot="9959061">
                <a:off x="3035525" y="2002252"/>
                <a:ext cx="127711" cy="247558"/>
                <a:chOff x="1088" y="1488"/>
                <a:chExt cx="174" cy="329"/>
              </a:xfrm>
            </p:grpSpPr>
            <p:sp>
              <p:nvSpPr>
                <p:cNvPr id="1308" name="Oval 182"/>
                <p:cNvSpPr>
                  <a:spLocks noChangeAspect="1" noChangeArrowheads="1"/>
                </p:cNvSpPr>
                <p:nvPr/>
              </p:nvSpPr>
              <p:spPr bwMode="auto">
                <a:xfrm>
                  <a:off x="1090" y="1492"/>
                  <a:ext cx="143" cy="143"/>
                </a:xfrm>
                <a:prstGeom prst="ellipse">
                  <a:avLst/>
                </a:prstGeom>
                <a:solidFill>
                  <a:srgbClr val="FF66FF">
                    <a:alpha val="50000"/>
                  </a:srgbClr>
                </a:solidFill>
                <a:ln w="9525">
                  <a:solidFill>
                    <a:srgbClr val="FF66FF"/>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sp>
              <p:nvSpPr>
                <p:cNvPr id="1309" name="Freeform 183"/>
                <p:cNvSpPr>
                  <a:spLocks noChangeAspect="1"/>
                </p:cNvSpPr>
                <p:nvPr/>
              </p:nvSpPr>
              <p:spPr bwMode="auto">
                <a:xfrm>
                  <a:off x="1105" y="1587"/>
                  <a:ext cx="59" cy="231"/>
                </a:xfrm>
                <a:custGeom>
                  <a:avLst/>
                  <a:gdLst>
                    <a:gd name="T0" fmla="*/ 25 w 58"/>
                    <a:gd name="T1" fmla="*/ 0 h 231"/>
                    <a:gd name="T2" fmla="*/ 42 w 58"/>
                    <a:gd name="T3" fmla="*/ 74 h 231"/>
                    <a:gd name="T4" fmla="*/ 9 w 58"/>
                    <a:gd name="T5" fmla="*/ 123 h 231"/>
                    <a:gd name="T6" fmla="*/ 50 w 58"/>
                    <a:gd name="T7" fmla="*/ 198 h 231"/>
                    <a:gd name="T8" fmla="*/ 0 w 58"/>
                    <a:gd name="T9" fmla="*/ 231 h 231"/>
                  </a:gdLst>
                  <a:ahLst/>
                  <a:cxnLst>
                    <a:cxn ang="0">
                      <a:pos x="T0" y="T1"/>
                    </a:cxn>
                    <a:cxn ang="0">
                      <a:pos x="T2" y="T3"/>
                    </a:cxn>
                    <a:cxn ang="0">
                      <a:pos x="T4" y="T5"/>
                    </a:cxn>
                    <a:cxn ang="0">
                      <a:pos x="T6" y="T7"/>
                    </a:cxn>
                    <a:cxn ang="0">
                      <a:pos x="T8" y="T9"/>
                    </a:cxn>
                  </a:cxnLst>
                  <a:rect l="0" t="0" r="r" b="b"/>
                  <a:pathLst>
                    <a:path w="58" h="231">
                      <a:moveTo>
                        <a:pt x="25" y="0"/>
                      </a:moveTo>
                      <a:cubicBezTo>
                        <a:pt x="48" y="21"/>
                        <a:pt x="58" y="41"/>
                        <a:pt x="42" y="74"/>
                      </a:cubicBezTo>
                      <a:cubicBezTo>
                        <a:pt x="33" y="91"/>
                        <a:pt x="9" y="123"/>
                        <a:pt x="9" y="123"/>
                      </a:cubicBezTo>
                      <a:cubicBezTo>
                        <a:pt x="22" y="151"/>
                        <a:pt x="40" y="168"/>
                        <a:pt x="50" y="198"/>
                      </a:cubicBezTo>
                      <a:cubicBezTo>
                        <a:pt x="33" y="213"/>
                        <a:pt x="15" y="215"/>
                        <a:pt x="0" y="231"/>
                      </a:cubicBezTo>
                    </a:path>
                  </a:pathLst>
                </a:custGeom>
                <a:noFill/>
                <a:ln w="38100">
                  <a:solidFill>
                    <a:schemeClr val="bg2"/>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sp>
              <p:nvSpPr>
                <p:cNvPr id="1310" name="Freeform 184"/>
                <p:cNvSpPr>
                  <a:spLocks noChangeAspect="1"/>
                </p:cNvSpPr>
                <p:nvPr/>
              </p:nvSpPr>
              <p:spPr bwMode="auto">
                <a:xfrm>
                  <a:off x="1197" y="1578"/>
                  <a:ext cx="67" cy="243"/>
                </a:xfrm>
                <a:custGeom>
                  <a:avLst/>
                  <a:gdLst>
                    <a:gd name="T0" fmla="*/ 0 w 66"/>
                    <a:gd name="T1" fmla="*/ 0 h 242"/>
                    <a:gd name="T2" fmla="*/ 33 w 66"/>
                    <a:gd name="T3" fmla="*/ 66 h 242"/>
                    <a:gd name="T4" fmla="*/ 16 w 66"/>
                    <a:gd name="T5" fmla="*/ 124 h 242"/>
                    <a:gd name="T6" fmla="*/ 49 w 66"/>
                    <a:gd name="T7" fmla="*/ 215 h 242"/>
                    <a:gd name="T8" fmla="*/ 66 w 66"/>
                    <a:gd name="T9" fmla="*/ 240 h 242"/>
                  </a:gdLst>
                  <a:ahLst/>
                  <a:cxnLst>
                    <a:cxn ang="0">
                      <a:pos x="T0" y="T1"/>
                    </a:cxn>
                    <a:cxn ang="0">
                      <a:pos x="T2" y="T3"/>
                    </a:cxn>
                    <a:cxn ang="0">
                      <a:pos x="T4" y="T5"/>
                    </a:cxn>
                    <a:cxn ang="0">
                      <a:pos x="T6" y="T7"/>
                    </a:cxn>
                    <a:cxn ang="0">
                      <a:pos x="T8" y="T9"/>
                    </a:cxn>
                  </a:cxnLst>
                  <a:rect l="0" t="0" r="r" b="b"/>
                  <a:pathLst>
                    <a:path w="66" h="242">
                      <a:moveTo>
                        <a:pt x="0" y="0"/>
                      </a:moveTo>
                      <a:cubicBezTo>
                        <a:pt x="8" y="27"/>
                        <a:pt x="24" y="39"/>
                        <a:pt x="33" y="66"/>
                      </a:cubicBezTo>
                      <a:cubicBezTo>
                        <a:pt x="28" y="85"/>
                        <a:pt x="16" y="103"/>
                        <a:pt x="16" y="124"/>
                      </a:cubicBezTo>
                      <a:cubicBezTo>
                        <a:pt x="16" y="159"/>
                        <a:pt x="34" y="185"/>
                        <a:pt x="49" y="215"/>
                      </a:cubicBezTo>
                      <a:cubicBezTo>
                        <a:pt x="62" y="242"/>
                        <a:pt x="47" y="240"/>
                        <a:pt x="66" y="240"/>
                      </a:cubicBezTo>
                    </a:path>
                  </a:pathLst>
                </a:custGeom>
                <a:noFill/>
                <a:ln w="38100">
                  <a:solidFill>
                    <a:schemeClr val="bg2"/>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grpSp>
          <p:grpSp>
            <p:nvGrpSpPr>
              <p:cNvPr id="1019" name="Group 185"/>
              <p:cNvGrpSpPr>
                <a:grpSpLocks noChangeAspect="1"/>
              </p:cNvGrpSpPr>
              <p:nvPr/>
            </p:nvGrpSpPr>
            <p:grpSpPr bwMode="auto">
              <a:xfrm rot="9959061">
                <a:off x="3167603" y="1961716"/>
                <a:ext cx="127710" cy="247558"/>
                <a:chOff x="1088" y="1488"/>
                <a:chExt cx="174" cy="329"/>
              </a:xfrm>
            </p:grpSpPr>
            <p:sp>
              <p:nvSpPr>
                <p:cNvPr id="1305" name="Oval 186"/>
                <p:cNvSpPr>
                  <a:spLocks noChangeAspect="1" noChangeArrowheads="1"/>
                </p:cNvSpPr>
                <p:nvPr/>
              </p:nvSpPr>
              <p:spPr bwMode="auto">
                <a:xfrm>
                  <a:off x="1090" y="1492"/>
                  <a:ext cx="143" cy="143"/>
                </a:xfrm>
                <a:prstGeom prst="ellipse">
                  <a:avLst/>
                </a:prstGeom>
                <a:solidFill>
                  <a:srgbClr val="FF66FF">
                    <a:alpha val="50000"/>
                  </a:srgbClr>
                </a:solidFill>
                <a:ln w="9525">
                  <a:solidFill>
                    <a:srgbClr val="FF66FF"/>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sp>
              <p:nvSpPr>
                <p:cNvPr id="1306" name="Freeform 187"/>
                <p:cNvSpPr>
                  <a:spLocks noChangeAspect="1"/>
                </p:cNvSpPr>
                <p:nvPr/>
              </p:nvSpPr>
              <p:spPr bwMode="auto">
                <a:xfrm>
                  <a:off x="1105" y="1587"/>
                  <a:ext cx="59" cy="231"/>
                </a:xfrm>
                <a:custGeom>
                  <a:avLst/>
                  <a:gdLst>
                    <a:gd name="T0" fmla="*/ 25 w 58"/>
                    <a:gd name="T1" fmla="*/ 0 h 231"/>
                    <a:gd name="T2" fmla="*/ 42 w 58"/>
                    <a:gd name="T3" fmla="*/ 74 h 231"/>
                    <a:gd name="T4" fmla="*/ 9 w 58"/>
                    <a:gd name="T5" fmla="*/ 123 h 231"/>
                    <a:gd name="T6" fmla="*/ 50 w 58"/>
                    <a:gd name="T7" fmla="*/ 198 h 231"/>
                    <a:gd name="T8" fmla="*/ 0 w 58"/>
                    <a:gd name="T9" fmla="*/ 231 h 231"/>
                  </a:gdLst>
                  <a:ahLst/>
                  <a:cxnLst>
                    <a:cxn ang="0">
                      <a:pos x="T0" y="T1"/>
                    </a:cxn>
                    <a:cxn ang="0">
                      <a:pos x="T2" y="T3"/>
                    </a:cxn>
                    <a:cxn ang="0">
                      <a:pos x="T4" y="T5"/>
                    </a:cxn>
                    <a:cxn ang="0">
                      <a:pos x="T6" y="T7"/>
                    </a:cxn>
                    <a:cxn ang="0">
                      <a:pos x="T8" y="T9"/>
                    </a:cxn>
                  </a:cxnLst>
                  <a:rect l="0" t="0" r="r" b="b"/>
                  <a:pathLst>
                    <a:path w="58" h="231">
                      <a:moveTo>
                        <a:pt x="25" y="0"/>
                      </a:moveTo>
                      <a:cubicBezTo>
                        <a:pt x="48" y="21"/>
                        <a:pt x="58" y="41"/>
                        <a:pt x="42" y="74"/>
                      </a:cubicBezTo>
                      <a:cubicBezTo>
                        <a:pt x="33" y="91"/>
                        <a:pt x="9" y="123"/>
                        <a:pt x="9" y="123"/>
                      </a:cubicBezTo>
                      <a:cubicBezTo>
                        <a:pt x="22" y="151"/>
                        <a:pt x="40" y="168"/>
                        <a:pt x="50" y="198"/>
                      </a:cubicBezTo>
                      <a:cubicBezTo>
                        <a:pt x="33" y="213"/>
                        <a:pt x="15" y="215"/>
                        <a:pt x="0" y="231"/>
                      </a:cubicBezTo>
                    </a:path>
                  </a:pathLst>
                </a:custGeom>
                <a:noFill/>
                <a:ln w="38100">
                  <a:solidFill>
                    <a:schemeClr val="bg2"/>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sp>
              <p:nvSpPr>
                <p:cNvPr id="1307" name="Freeform 188"/>
                <p:cNvSpPr>
                  <a:spLocks noChangeAspect="1"/>
                </p:cNvSpPr>
                <p:nvPr/>
              </p:nvSpPr>
              <p:spPr bwMode="auto">
                <a:xfrm>
                  <a:off x="1197" y="1578"/>
                  <a:ext cx="67" cy="243"/>
                </a:xfrm>
                <a:custGeom>
                  <a:avLst/>
                  <a:gdLst>
                    <a:gd name="T0" fmla="*/ 0 w 66"/>
                    <a:gd name="T1" fmla="*/ 0 h 242"/>
                    <a:gd name="T2" fmla="*/ 33 w 66"/>
                    <a:gd name="T3" fmla="*/ 66 h 242"/>
                    <a:gd name="T4" fmla="*/ 16 w 66"/>
                    <a:gd name="T5" fmla="*/ 124 h 242"/>
                    <a:gd name="T6" fmla="*/ 49 w 66"/>
                    <a:gd name="T7" fmla="*/ 215 h 242"/>
                    <a:gd name="T8" fmla="*/ 66 w 66"/>
                    <a:gd name="T9" fmla="*/ 240 h 242"/>
                  </a:gdLst>
                  <a:ahLst/>
                  <a:cxnLst>
                    <a:cxn ang="0">
                      <a:pos x="T0" y="T1"/>
                    </a:cxn>
                    <a:cxn ang="0">
                      <a:pos x="T2" y="T3"/>
                    </a:cxn>
                    <a:cxn ang="0">
                      <a:pos x="T4" y="T5"/>
                    </a:cxn>
                    <a:cxn ang="0">
                      <a:pos x="T6" y="T7"/>
                    </a:cxn>
                    <a:cxn ang="0">
                      <a:pos x="T8" y="T9"/>
                    </a:cxn>
                  </a:cxnLst>
                  <a:rect l="0" t="0" r="r" b="b"/>
                  <a:pathLst>
                    <a:path w="66" h="242">
                      <a:moveTo>
                        <a:pt x="0" y="0"/>
                      </a:moveTo>
                      <a:cubicBezTo>
                        <a:pt x="8" y="27"/>
                        <a:pt x="24" y="39"/>
                        <a:pt x="33" y="66"/>
                      </a:cubicBezTo>
                      <a:cubicBezTo>
                        <a:pt x="28" y="85"/>
                        <a:pt x="16" y="103"/>
                        <a:pt x="16" y="124"/>
                      </a:cubicBezTo>
                      <a:cubicBezTo>
                        <a:pt x="16" y="159"/>
                        <a:pt x="34" y="185"/>
                        <a:pt x="49" y="215"/>
                      </a:cubicBezTo>
                      <a:cubicBezTo>
                        <a:pt x="62" y="242"/>
                        <a:pt x="47" y="240"/>
                        <a:pt x="66" y="240"/>
                      </a:cubicBezTo>
                    </a:path>
                  </a:pathLst>
                </a:custGeom>
                <a:noFill/>
                <a:ln w="38100">
                  <a:solidFill>
                    <a:schemeClr val="bg2"/>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grpSp>
          <p:grpSp>
            <p:nvGrpSpPr>
              <p:cNvPr id="1020" name="Group 189"/>
              <p:cNvGrpSpPr>
                <a:grpSpLocks noChangeAspect="1"/>
              </p:cNvGrpSpPr>
              <p:nvPr/>
            </p:nvGrpSpPr>
            <p:grpSpPr bwMode="auto">
              <a:xfrm rot="9959061">
                <a:off x="3292871" y="1942305"/>
                <a:ext cx="127711" cy="247558"/>
                <a:chOff x="1088" y="1488"/>
                <a:chExt cx="174" cy="329"/>
              </a:xfrm>
            </p:grpSpPr>
            <p:sp>
              <p:nvSpPr>
                <p:cNvPr id="1302" name="Oval 190"/>
                <p:cNvSpPr>
                  <a:spLocks noChangeAspect="1" noChangeArrowheads="1"/>
                </p:cNvSpPr>
                <p:nvPr/>
              </p:nvSpPr>
              <p:spPr bwMode="auto">
                <a:xfrm>
                  <a:off x="1090" y="1492"/>
                  <a:ext cx="143" cy="143"/>
                </a:xfrm>
                <a:prstGeom prst="ellipse">
                  <a:avLst/>
                </a:prstGeom>
                <a:solidFill>
                  <a:srgbClr val="FF66FF">
                    <a:alpha val="50000"/>
                  </a:srgbClr>
                </a:solidFill>
                <a:ln w="9525">
                  <a:solidFill>
                    <a:srgbClr val="FF66FF"/>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sp>
              <p:nvSpPr>
                <p:cNvPr id="1303" name="Freeform 191"/>
                <p:cNvSpPr>
                  <a:spLocks noChangeAspect="1"/>
                </p:cNvSpPr>
                <p:nvPr/>
              </p:nvSpPr>
              <p:spPr bwMode="auto">
                <a:xfrm>
                  <a:off x="1105" y="1587"/>
                  <a:ext cx="59" cy="231"/>
                </a:xfrm>
                <a:custGeom>
                  <a:avLst/>
                  <a:gdLst>
                    <a:gd name="T0" fmla="*/ 25 w 58"/>
                    <a:gd name="T1" fmla="*/ 0 h 231"/>
                    <a:gd name="T2" fmla="*/ 42 w 58"/>
                    <a:gd name="T3" fmla="*/ 74 h 231"/>
                    <a:gd name="T4" fmla="*/ 9 w 58"/>
                    <a:gd name="T5" fmla="*/ 123 h 231"/>
                    <a:gd name="T6" fmla="*/ 50 w 58"/>
                    <a:gd name="T7" fmla="*/ 198 h 231"/>
                    <a:gd name="T8" fmla="*/ 0 w 58"/>
                    <a:gd name="T9" fmla="*/ 231 h 231"/>
                  </a:gdLst>
                  <a:ahLst/>
                  <a:cxnLst>
                    <a:cxn ang="0">
                      <a:pos x="T0" y="T1"/>
                    </a:cxn>
                    <a:cxn ang="0">
                      <a:pos x="T2" y="T3"/>
                    </a:cxn>
                    <a:cxn ang="0">
                      <a:pos x="T4" y="T5"/>
                    </a:cxn>
                    <a:cxn ang="0">
                      <a:pos x="T6" y="T7"/>
                    </a:cxn>
                    <a:cxn ang="0">
                      <a:pos x="T8" y="T9"/>
                    </a:cxn>
                  </a:cxnLst>
                  <a:rect l="0" t="0" r="r" b="b"/>
                  <a:pathLst>
                    <a:path w="58" h="231">
                      <a:moveTo>
                        <a:pt x="25" y="0"/>
                      </a:moveTo>
                      <a:cubicBezTo>
                        <a:pt x="48" y="21"/>
                        <a:pt x="58" y="41"/>
                        <a:pt x="42" y="74"/>
                      </a:cubicBezTo>
                      <a:cubicBezTo>
                        <a:pt x="33" y="91"/>
                        <a:pt x="9" y="123"/>
                        <a:pt x="9" y="123"/>
                      </a:cubicBezTo>
                      <a:cubicBezTo>
                        <a:pt x="22" y="151"/>
                        <a:pt x="40" y="168"/>
                        <a:pt x="50" y="198"/>
                      </a:cubicBezTo>
                      <a:cubicBezTo>
                        <a:pt x="33" y="213"/>
                        <a:pt x="15" y="215"/>
                        <a:pt x="0" y="231"/>
                      </a:cubicBezTo>
                    </a:path>
                  </a:pathLst>
                </a:custGeom>
                <a:noFill/>
                <a:ln w="38100">
                  <a:solidFill>
                    <a:schemeClr val="bg2"/>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sp>
              <p:nvSpPr>
                <p:cNvPr id="1304" name="Freeform 192"/>
                <p:cNvSpPr>
                  <a:spLocks noChangeAspect="1"/>
                </p:cNvSpPr>
                <p:nvPr/>
              </p:nvSpPr>
              <p:spPr bwMode="auto">
                <a:xfrm>
                  <a:off x="1197" y="1578"/>
                  <a:ext cx="67" cy="243"/>
                </a:xfrm>
                <a:custGeom>
                  <a:avLst/>
                  <a:gdLst>
                    <a:gd name="T0" fmla="*/ 0 w 66"/>
                    <a:gd name="T1" fmla="*/ 0 h 242"/>
                    <a:gd name="T2" fmla="*/ 33 w 66"/>
                    <a:gd name="T3" fmla="*/ 66 h 242"/>
                    <a:gd name="T4" fmla="*/ 16 w 66"/>
                    <a:gd name="T5" fmla="*/ 124 h 242"/>
                    <a:gd name="T6" fmla="*/ 49 w 66"/>
                    <a:gd name="T7" fmla="*/ 215 h 242"/>
                    <a:gd name="T8" fmla="*/ 66 w 66"/>
                    <a:gd name="T9" fmla="*/ 240 h 242"/>
                  </a:gdLst>
                  <a:ahLst/>
                  <a:cxnLst>
                    <a:cxn ang="0">
                      <a:pos x="T0" y="T1"/>
                    </a:cxn>
                    <a:cxn ang="0">
                      <a:pos x="T2" y="T3"/>
                    </a:cxn>
                    <a:cxn ang="0">
                      <a:pos x="T4" y="T5"/>
                    </a:cxn>
                    <a:cxn ang="0">
                      <a:pos x="T6" y="T7"/>
                    </a:cxn>
                    <a:cxn ang="0">
                      <a:pos x="T8" y="T9"/>
                    </a:cxn>
                  </a:cxnLst>
                  <a:rect l="0" t="0" r="r" b="b"/>
                  <a:pathLst>
                    <a:path w="66" h="242">
                      <a:moveTo>
                        <a:pt x="0" y="0"/>
                      </a:moveTo>
                      <a:cubicBezTo>
                        <a:pt x="8" y="27"/>
                        <a:pt x="24" y="39"/>
                        <a:pt x="33" y="66"/>
                      </a:cubicBezTo>
                      <a:cubicBezTo>
                        <a:pt x="28" y="85"/>
                        <a:pt x="16" y="103"/>
                        <a:pt x="16" y="124"/>
                      </a:cubicBezTo>
                      <a:cubicBezTo>
                        <a:pt x="16" y="159"/>
                        <a:pt x="34" y="185"/>
                        <a:pt x="49" y="215"/>
                      </a:cubicBezTo>
                      <a:cubicBezTo>
                        <a:pt x="62" y="242"/>
                        <a:pt x="47" y="240"/>
                        <a:pt x="66" y="240"/>
                      </a:cubicBezTo>
                    </a:path>
                  </a:pathLst>
                </a:custGeom>
                <a:noFill/>
                <a:ln w="38100">
                  <a:solidFill>
                    <a:schemeClr val="bg2"/>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grpSp>
          <p:grpSp>
            <p:nvGrpSpPr>
              <p:cNvPr id="1021" name="Group 193"/>
              <p:cNvGrpSpPr>
                <a:grpSpLocks noChangeAspect="1"/>
              </p:cNvGrpSpPr>
              <p:nvPr/>
            </p:nvGrpSpPr>
            <p:grpSpPr bwMode="auto">
              <a:xfrm rot="9959061">
                <a:off x="3557023" y="1879826"/>
                <a:ext cx="127711" cy="247558"/>
                <a:chOff x="1088" y="1488"/>
                <a:chExt cx="174" cy="329"/>
              </a:xfrm>
            </p:grpSpPr>
            <p:sp>
              <p:nvSpPr>
                <p:cNvPr id="1299" name="Oval 194"/>
                <p:cNvSpPr>
                  <a:spLocks noChangeAspect="1" noChangeArrowheads="1"/>
                </p:cNvSpPr>
                <p:nvPr/>
              </p:nvSpPr>
              <p:spPr bwMode="auto">
                <a:xfrm>
                  <a:off x="1090" y="1492"/>
                  <a:ext cx="143" cy="143"/>
                </a:xfrm>
                <a:prstGeom prst="ellipse">
                  <a:avLst/>
                </a:prstGeom>
                <a:solidFill>
                  <a:srgbClr val="FF66FF">
                    <a:alpha val="50000"/>
                  </a:srgbClr>
                </a:solidFill>
                <a:ln w="9525">
                  <a:solidFill>
                    <a:srgbClr val="FF66FF"/>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sp>
              <p:nvSpPr>
                <p:cNvPr id="1300" name="Freeform 195"/>
                <p:cNvSpPr>
                  <a:spLocks noChangeAspect="1"/>
                </p:cNvSpPr>
                <p:nvPr/>
              </p:nvSpPr>
              <p:spPr bwMode="auto">
                <a:xfrm>
                  <a:off x="1105" y="1587"/>
                  <a:ext cx="59" cy="231"/>
                </a:xfrm>
                <a:custGeom>
                  <a:avLst/>
                  <a:gdLst>
                    <a:gd name="T0" fmla="*/ 25 w 58"/>
                    <a:gd name="T1" fmla="*/ 0 h 231"/>
                    <a:gd name="T2" fmla="*/ 42 w 58"/>
                    <a:gd name="T3" fmla="*/ 74 h 231"/>
                    <a:gd name="T4" fmla="*/ 9 w 58"/>
                    <a:gd name="T5" fmla="*/ 123 h 231"/>
                    <a:gd name="T6" fmla="*/ 50 w 58"/>
                    <a:gd name="T7" fmla="*/ 198 h 231"/>
                    <a:gd name="T8" fmla="*/ 0 w 58"/>
                    <a:gd name="T9" fmla="*/ 231 h 231"/>
                  </a:gdLst>
                  <a:ahLst/>
                  <a:cxnLst>
                    <a:cxn ang="0">
                      <a:pos x="T0" y="T1"/>
                    </a:cxn>
                    <a:cxn ang="0">
                      <a:pos x="T2" y="T3"/>
                    </a:cxn>
                    <a:cxn ang="0">
                      <a:pos x="T4" y="T5"/>
                    </a:cxn>
                    <a:cxn ang="0">
                      <a:pos x="T6" y="T7"/>
                    </a:cxn>
                    <a:cxn ang="0">
                      <a:pos x="T8" y="T9"/>
                    </a:cxn>
                  </a:cxnLst>
                  <a:rect l="0" t="0" r="r" b="b"/>
                  <a:pathLst>
                    <a:path w="58" h="231">
                      <a:moveTo>
                        <a:pt x="25" y="0"/>
                      </a:moveTo>
                      <a:cubicBezTo>
                        <a:pt x="48" y="21"/>
                        <a:pt x="58" y="41"/>
                        <a:pt x="42" y="74"/>
                      </a:cubicBezTo>
                      <a:cubicBezTo>
                        <a:pt x="33" y="91"/>
                        <a:pt x="9" y="123"/>
                        <a:pt x="9" y="123"/>
                      </a:cubicBezTo>
                      <a:cubicBezTo>
                        <a:pt x="22" y="151"/>
                        <a:pt x="40" y="168"/>
                        <a:pt x="50" y="198"/>
                      </a:cubicBezTo>
                      <a:cubicBezTo>
                        <a:pt x="33" y="213"/>
                        <a:pt x="15" y="215"/>
                        <a:pt x="0" y="231"/>
                      </a:cubicBezTo>
                    </a:path>
                  </a:pathLst>
                </a:custGeom>
                <a:noFill/>
                <a:ln w="38100">
                  <a:solidFill>
                    <a:schemeClr val="bg2"/>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sp>
              <p:nvSpPr>
                <p:cNvPr id="1301" name="Freeform 196"/>
                <p:cNvSpPr>
                  <a:spLocks noChangeAspect="1"/>
                </p:cNvSpPr>
                <p:nvPr/>
              </p:nvSpPr>
              <p:spPr bwMode="auto">
                <a:xfrm>
                  <a:off x="1197" y="1578"/>
                  <a:ext cx="67" cy="243"/>
                </a:xfrm>
                <a:custGeom>
                  <a:avLst/>
                  <a:gdLst>
                    <a:gd name="T0" fmla="*/ 0 w 66"/>
                    <a:gd name="T1" fmla="*/ 0 h 242"/>
                    <a:gd name="T2" fmla="*/ 33 w 66"/>
                    <a:gd name="T3" fmla="*/ 66 h 242"/>
                    <a:gd name="T4" fmla="*/ 16 w 66"/>
                    <a:gd name="T5" fmla="*/ 124 h 242"/>
                    <a:gd name="T6" fmla="*/ 49 w 66"/>
                    <a:gd name="T7" fmla="*/ 215 h 242"/>
                    <a:gd name="T8" fmla="*/ 66 w 66"/>
                    <a:gd name="T9" fmla="*/ 240 h 242"/>
                  </a:gdLst>
                  <a:ahLst/>
                  <a:cxnLst>
                    <a:cxn ang="0">
                      <a:pos x="T0" y="T1"/>
                    </a:cxn>
                    <a:cxn ang="0">
                      <a:pos x="T2" y="T3"/>
                    </a:cxn>
                    <a:cxn ang="0">
                      <a:pos x="T4" y="T5"/>
                    </a:cxn>
                    <a:cxn ang="0">
                      <a:pos x="T6" y="T7"/>
                    </a:cxn>
                    <a:cxn ang="0">
                      <a:pos x="T8" y="T9"/>
                    </a:cxn>
                  </a:cxnLst>
                  <a:rect l="0" t="0" r="r" b="b"/>
                  <a:pathLst>
                    <a:path w="66" h="242">
                      <a:moveTo>
                        <a:pt x="0" y="0"/>
                      </a:moveTo>
                      <a:cubicBezTo>
                        <a:pt x="8" y="27"/>
                        <a:pt x="24" y="39"/>
                        <a:pt x="33" y="66"/>
                      </a:cubicBezTo>
                      <a:cubicBezTo>
                        <a:pt x="28" y="85"/>
                        <a:pt x="16" y="103"/>
                        <a:pt x="16" y="124"/>
                      </a:cubicBezTo>
                      <a:cubicBezTo>
                        <a:pt x="16" y="159"/>
                        <a:pt x="34" y="185"/>
                        <a:pt x="49" y="215"/>
                      </a:cubicBezTo>
                      <a:cubicBezTo>
                        <a:pt x="62" y="242"/>
                        <a:pt x="47" y="240"/>
                        <a:pt x="66" y="240"/>
                      </a:cubicBezTo>
                    </a:path>
                  </a:pathLst>
                </a:custGeom>
                <a:noFill/>
                <a:ln w="38100">
                  <a:solidFill>
                    <a:schemeClr val="bg2"/>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grpSp>
          <p:grpSp>
            <p:nvGrpSpPr>
              <p:cNvPr id="1022" name="Group 197"/>
              <p:cNvGrpSpPr>
                <a:grpSpLocks noChangeAspect="1"/>
              </p:cNvGrpSpPr>
              <p:nvPr/>
            </p:nvGrpSpPr>
            <p:grpSpPr bwMode="auto">
              <a:xfrm rot="9959061">
                <a:off x="3690798" y="1858931"/>
                <a:ext cx="127711" cy="247558"/>
                <a:chOff x="1088" y="1488"/>
                <a:chExt cx="174" cy="329"/>
              </a:xfrm>
            </p:grpSpPr>
            <p:sp>
              <p:nvSpPr>
                <p:cNvPr id="1296" name="Oval 198"/>
                <p:cNvSpPr>
                  <a:spLocks noChangeAspect="1" noChangeArrowheads="1"/>
                </p:cNvSpPr>
                <p:nvPr/>
              </p:nvSpPr>
              <p:spPr bwMode="auto">
                <a:xfrm>
                  <a:off x="1090" y="1492"/>
                  <a:ext cx="143" cy="143"/>
                </a:xfrm>
                <a:prstGeom prst="ellipse">
                  <a:avLst/>
                </a:prstGeom>
                <a:solidFill>
                  <a:srgbClr val="FF66FF">
                    <a:alpha val="50000"/>
                  </a:srgbClr>
                </a:solidFill>
                <a:ln w="9525">
                  <a:solidFill>
                    <a:srgbClr val="FF66FF"/>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sp>
              <p:nvSpPr>
                <p:cNvPr id="1297" name="Freeform 199"/>
                <p:cNvSpPr>
                  <a:spLocks noChangeAspect="1"/>
                </p:cNvSpPr>
                <p:nvPr/>
              </p:nvSpPr>
              <p:spPr bwMode="auto">
                <a:xfrm>
                  <a:off x="1105" y="1587"/>
                  <a:ext cx="59" cy="231"/>
                </a:xfrm>
                <a:custGeom>
                  <a:avLst/>
                  <a:gdLst>
                    <a:gd name="T0" fmla="*/ 25 w 58"/>
                    <a:gd name="T1" fmla="*/ 0 h 231"/>
                    <a:gd name="T2" fmla="*/ 42 w 58"/>
                    <a:gd name="T3" fmla="*/ 74 h 231"/>
                    <a:gd name="T4" fmla="*/ 9 w 58"/>
                    <a:gd name="T5" fmla="*/ 123 h 231"/>
                    <a:gd name="T6" fmla="*/ 50 w 58"/>
                    <a:gd name="T7" fmla="*/ 198 h 231"/>
                    <a:gd name="T8" fmla="*/ 0 w 58"/>
                    <a:gd name="T9" fmla="*/ 231 h 231"/>
                  </a:gdLst>
                  <a:ahLst/>
                  <a:cxnLst>
                    <a:cxn ang="0">
                      <a:pos x="T0" y="T1"/>
                    </a:cxn>
                    <a:cxn ang="0">
                      <a:pos x="T2" y="T3"/>
                    </a:cxn>
                    <a:cxn ang="0">
                      <a:pos x="T4" y="T5"/>
                    </a:cxn>
                    <a:cxn ang="0">
                      <a:pos x="T6" y="T7"/>
                    </a:cxn>
                    <a:cxn ang="0">
                      <a:pos x="T8" y="T9"/>
                    </a:cxn>
                  </a:cxnLst>
                  <a:rect l="0" t="0" r="r" b="b"/>
                  <a:pathLst>
                    <a:path w="58" h="231">
                      <a:moveTo>
                        <a:pt x="25" y="0"/>
                      </a:moveTo>
                      <a:cubicBezTo>
                        <a:pt x="48" y="21"/>
                        <a:pt x="58" y="41"/>
                        <a:pt x="42" y="74"/>
                      </a:cubicBezTo>
                      <a:cubicBezTo>
                        <a:pt x="33" y="91"/>
                        <a:pt x="9" y="123"/>
                        <a:pt x="9" y="123"/>
                      </a:cubicBezTo>
                      <a:cubicBezTo>
                        <a:pt x="22" y="151"/>
                        <a:pt x="40" y="168"/>
                        <a:pt x="50" y="198"/>
                      </a:cubicBezTo>
                      <a:cubicBezTo>
                        <a:pt x="33" y="213"/>
                        <a:pt x="15" y="215"/>
                        <a:pt x="0" y="231"/>
                      </a:cubicBezTo>
                    </a:path>
                  </a:pathLst>
                </a:custGeom>
                <a:noFill/>
                <a:ln w="38100">
                  <a:solidFill>
                    <a:schemeClr val="bg2"/>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sp>
              <p:nvSpPr>
                <p:cNvPr id="1298" name="Freeform 200"/>
                <p:cNvSpPr>
                  <a:spLocks noChangeAspect="1"/>
                </p:cNvSpPr>
                <p:nvPr/>
              </p:nvSpPr>
              <p:spPr bwMode="auto">
                <a:xfrm>
                  <a:off x="1197" y="1578"/>
                  <a:ext cx="67" cy="243"/>
                </a:xfrm>
                <a:custGeom>
                  <a:avLst/>
                  <a:gdLst>
                    <a:gd name="T0" fmla="*/ 0 w 66"/>
                    <a:gd name="T1" fmla="*/ 0 h 242"/>
                    <a:gd name="T2" fmla="*/ 33 w 66"/>
                    <a:gd name="T3" fmla="*/ 66 h 242"/>
                    <a:gd name="T4" fmla="*/ 16 w 66"/>
                    <a:gd name="T5" fmla="*/ 124 h 242"/>
                    <a:gd name="T6" fmla="*/ 49 w 66"/>
                    <a:gd name="T7" fmla="*/ 215 h 242"/>
                    <a:gd name="T8" fmla="*/ 66 w 66"/>
                    <a:gd name="T9" fmla="*/ 240 h 242"/>
                  </a:gdLst>
                  <a:ahLst/>
                  <a:cxnLst>
                    <a:cxn ang="0">
                      <a:pos x="T0" y="T1"/>
                    </a:cxn>
                    <a:cxn ang="0">
                      <a:pos x="T2" y="T3"/>
                    </a:cxn>
                    <a:cxn ang="0">
                      <a:pos x="T4" y="T5"/>
                    </a:cxn>
                    <a:cxn ang="0">
                      <a:pos x="T6" y="T7"/>
                    </a:cxn>
                    <a:cxn ang="0">
                      <a:pos x="T8" y="T9"/>
                    </a:cxn>
                  </a:cxnLst>
                  <a:rect l="0" t="0" r="r" b="b"/>
                  <a:pathLst>
                    <a:path w="66" h="242">
                      <a:moveTo>
                        <a:pt x="0" y="0"/>
                      </a:moveTo>
                      <a:cubicBezTo>
                        <a:pt x="8" y="27"/>
                        <a:pt x="24" y="39"/>
                        <a:pt x="33" y="66"/>
                      </a:cubicBezTo>
                      <a:cubicBezTo>
                        <a:pt x="28" y="85"/>
                        <a:pt x="16" y="103"/>
                        <a:pt x="16" y="124"/>
                      </a:cubicBezTo>
                      <a:cubicBezTo>
                        <a:pt x="16" y="159"/>
                        <a:pt x="34" y="185"/>
                        <a:pt x="49" y="215"/>
                      </a:cubicBezTo>
                      <a:cubicBezTo>
                        <a:pt x="62" y="242"/>
                        <a:pt x="47" y="240"/>
                        <a:pt x="66" y="240"/>
                      </a:cubicBezTo>
                    </a:path>
                  </a:pathLst>
                </a:custGeom>
                <a:noFill/>
                <a:ln w="38100">
                  <a:solidFill>
                    <a:schemeClr val="bg2"/>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grpSp>
          <p:grpSp>
            <p:nvGrpSpPr>
              <p:cNvPr id="1023" name="Group 201"/>
              <p:cNvGrpSpPr>
                <a:grpSpLocks noChangeAspect="1"/>
              </p:cNvGrpSpPr>
              <p:nvPr/>
            </p:nvGrpSpPr>
            <p:grpSpPr bwMode="auto">
              <a:xfrm rot="9959061">
                <a:off x="3825596" y="1819665"/>
                <a:ext cx="127710" cy="247558"/>
                <a:chOff x="1088" y="1488"/>
                <a:chExt cx="174" cy="329"/>
              </a:xfrm>
            </p:grpSpPr>
            <p:sp>
              <p:nvSpPr>
                <p:cNvPr id="1293" name="Oval 202"/>
                <p:cNvSpPr>
                  <a:spLocks noChangeAspect="1" noChangeArrowheads="1"/>
                </p:cNvSpPr>
                <p:nvPr/>
              </p:nvSpPr>
              <p:spPr bwMode="auto">
                <a:xfrm>
                  <a:off x="1090" y="1492"/>
                  <a:ext cx="143" cy="143"/>
                </a:xfrm>
                <a:prstGeom prst="ellipse">
                  <a:avLst/>
                </a:prstGeom>
                <a:solidFill>
                  <a:srgbClr val="FF66FF">
                    <a:alpha val="50000"/>
                  </a:srgbClr>
                </a:solidFill>
                <a:ln w="9525">
                  <a:solidFill>
                    <a:srgbClr val="FF66FF"/>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sp>
              <p:nvSpPr>
                <p:cNvPr id="1294" name="Freeform 203"/>
                <p:cNvSpPr>
                  <a:spLocks noChangeAspect="1"/>
                </p:cNvSpPr>
                <p:nvPr/>
              </p:nvSpPr>
              <p:spPr bwMode="auto">
                <a:xfrm>
                  <a:off x="1105" y="1587"/>
                  <a:ext cx="59" cy="231"/>
                </a:xfrm>
                <a:custGeom>
                  <a:avLst/>
                  <a:gdLst>
                    <a:gd name="T0" fmla="*/ 25 w 58"/>
                    <a:gd name="T1" fmla="*/ 0 h 231"/>
                    <a:gd name="T2" fmla="*/ 42 w 58"/>
                    <a:gd name="T3" fmla="*/ 74 h 231"/>
                    <a:gd name="T4" fmla="*/ 9 w 58"/>
                    <a:gd name="T5" fmla="*/ 123 h 231"/>
                    <a:gd name="T6" fmla="*/ 50 w 58"/>
                    <a:gd name="T7" fmla="*/ 198 h 231"/>
                    <a:gd name="T8" fmla="*/ 0 w 58"/>
                    <a:gd name="T9" fmla="*/ 231 h 231"/>
                  </a:gdLst>
                  <a:ahLst/>
                  <a:cxnLst>
                    <a:cxn ang="0">
                      <a:pos x="T0" y="T1"/>
                    </a:cxn>
                    <a:cxn ang="0">
                      <a:pos x="T2" y="T3"/>
                    </a:cxn>
                    <a:cxn ang="0">
                      <a:pos x="T4" y="T5"/>
                    </a:cxn>
                    <a:cxn ang="0">
                      <a:pos x="T6" y="T7"/>
                    </a:cxn>
                    <a:cxn ang="0">
                      <a:pos x="T8" y="T9"/>
                    </a:cxn>
                  </a:cxnLst>
                  <a:rect l="0" t="0" r="r" b="b"/>
                  <a:pathLst>
                    <a:path w="58" h="231">
                      <a:moveTo>
                        <a:pt x="25" y="0"/>
                      </a:moveTo>
                      <a:cubicBezTo>
                        <a:pt x="48" y="21"/>
                        <a:pt x="58" y="41"/>
                        <a:pt x="42" y="74"/>
                      </a:cubicBezTo>
                      <a:cubicBezTo>
                        <a:pt x="33" y="91"/>
                        <a:pt x="9" y="123"/>
                        <a:pt x="9" y="123"/>
                      </a:cubicBezTo>
                      <a:cubicBezTo>
                        <a:pt x="22" y="151"/>
                        <a:pt x="40" y="168"/>
                        <a:pt x="50" y="198"/>
                      </a:cubicBezTo>
                      <a:cubicBezTo>
                        <a:pt x="33" y="213"/>
                        <a:pt x="15" y="215"/>
                        <a:pt x="0" y="231"/>
                      </a:cubicBezTo>
                    </a:path>
                  </a:pathLst>
                </a:custGeom>
                <a:noFill/>
                <a:ln w="38100">
                  <a:solidFill>
                    <a:schemeClr val="bg2"/>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sp>
              <p:nvSpPr>
                <p:cNvPr id="1295" name="Freeform 204"/>
                <p:cNvSpPr>
                  <a:spLocks noChangeAspect="1"/>
                </p:cNvSpPr>
                <p:nvPr/>
              </p:nvSpPr>
              <p:spPr bwMode="auto">
                <a:xfrm>
                  <a:off x="1197" y="1578"/>
                  <a:ext cx="67" cy="243"/>
                </a:xfrm>
                <a:custGeom>
                  <a:avLst/>
                  <a:gdLst>
                    <a:gd name="T0" fmla="*/ 0 w 66"/>
                    <a:gd name="T1" fmla="*/ 0 h 242"/>
                    <a:gd name="T2" fmla="*/ 33 w 66"/>
                    <a:gd name="T3" fmla="*/ 66 h 242"/>
                    <a:gd name="T4" fmla="*/ 16 w 66"/>
                    <a:gd name="T5" fmla="*/ 124 h 242"/>
                    <a:gd name="T6" fmla="*/ 49 w 66"/>
                    <a:gd name="T7" fmla="*/ 215 h 242"/>
                    <a:gd name="T8" fmla="*/ 66 w 66"/>
                    <a:gd name="T9" fmla="*/ 240 h 242"/>
                  </a:gdLst>
                  <a:ahLst/>
                  <a:cxnLst>
                    <a:cxn ang="0">
                      <a:pos x="T0" y="T1"/>
                    </a:cxn>
                    <a:cxn ang="0">
                      <a:pos x="T2" y="T3"/>
                    </a:cxn>
                    <a:cxn ang="0">
                      <a:pos x="T4" y="T5"/>
                    </a:cxn>
                    <a:cxn ang="0">
                      <a:pos x="T6" y="T7"/>
                    </a:cxn>
                    <a:cxn ang="0">
                      <a:pos x="T8" y="T9"/>
                    </a:cxn>
                  </a:cxnLst>
                  <a:rect l="0" t="0" r="r" b="b"/>
                  <a:pathLst>
                    <a:path w="66" h="242">
                      <a:moveTo>
                        <a:pt x="0" y="0"/>
                      </a:moveTo>
                      <a:cubicBezTo>
                        <a:pt x="8" y="27"/>
                        <a:pt x="24" y="39"/>
                        <a:pt x="33" y="66"/>
                      </a:cubicBezTo>
                      <a:cubicBezTo>
                        <a:pt x="28" y="85"/>
                        <a:pt x="16" y="103"/>
                        <a:pt x="16" y="124"/>
                      </a:cubicBezTo>
                      <a:cubicBezTo>
                        <a:pt x="16" y="159"/>
                        <a:pt x="34" y="185"/>
                        <a:pt x="49" y="215"/>
                      </a:cubicBezTo>
                      <a:cubicBezTo>
                        <a:pt x="62" y="242"/>
                        <a:pt x="47" y="240"/>
                        <a:pt x="66" y="240"/>
                      </a:cubicBezTo>
                    </a:path>
                  </a:pathLst>
                </a:custGeom>
                <a:noFill/>
                <a:ln w="38100">
                  <a:solidFill>
                    <a:schemeClr val="bg2"/>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grpSp>
          <p:grpSp>
            <p:nvGrpSpPr>
              <p:cNvPr id="1024" name="Group 205"/>
              <p:cNvGrpSpPr>
                <a:grpSpLocks noChangeAspect="1"/>
              </p:cNvGrpSpPr>
              <p:nvPr/>
            </p:nvGrpSpPr>
            <p:grpSpPr bwMode="auto">
              <a:xfrm rot="9959061">
                <a:off x="3964648" y="1785130"/>
                <a:ext cx="127710" cy="246119"/>
                <a:chOff x="1088" y="1488"/>
                <a:chExt cx="174" cy="329"/>
              </a:xfrm>
            </p:grpSpPr>
            <p:sp>
              <p:nvSpPr>
                <p:cNvPr id="1290" name="Oval 206"/>
                <p:cNvSpPr>
                  <a:spLocks noChangeAspect="1" noChangeArrowheads="1"/>
                </p:cNvSpPr>
                <p:nvPr/>
              </p:nvSpPr>
              <p:spPr bwMode="auto">
                <a:xfrm>
                  <a:off x="1090" y="1490"/>
                  <a:ext cx="143" cy="144"/>
                </a:xfrm>
                <a:prstGeom prst="ellipse">
                  <a:avLst/>
                </a:prstGeom>
                <a:solidFill>
                  <a:srgbClr val="FF66FF">
                    <a:alpha val="50000"/>
                  </a:srgbClr>
                </a:solidFill>
                <a:ln w="9525">
                  <a:solidFill>
                    <a:srgbClr val="FF66FF"/>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sp>
              <p:nvSpPr>
                <p:cNvPr id="1291" name="Freeform 207"/>
                <p:cNvSpPr>
                  <a:spLocks noChangeAspect="1"/>
                </p:cNvSpPr>
                <p:nvPr/>
              </p:nvSpPr>
              <p:spPr bwMode="auto">
                <a:xfrm>
                  <a:off x="1105" y="1584"/>
                  <a:ext cx="59" cy="231"/>
                </a:xfrm>
                <a:custGeom>
                  <a:avLst/>
                  <a:gdLst>
                    <a:gd name="T0" fmla="*/ 25 w 58"/>
                    <a:gd name="T1" fmla="*/ 0 h 231"/>
                    <a:gd name="T2" fmla="*/ 42 w 58"/>
                    <a:gd name="T3" fmla="*/ 74 h 231"/>
                    <a:gd name="T4" fmla="*/ 9 w 58"/>
                    <a:gd name="T5" fmla="*/ 123 h 231"/>
                    <a:gd name="T6" fmla="*/ 50 w 58"/>
                    <a:gd name="T7" fmla="*/ 198 h 231"/>
                    <a:gd name="T8" fmla="*/ 0 w 58"/>
                    <a:gd name="T9" fmla="*/ 231 h 231"/>
                  </a:gdLst>
                  <a:ahLst/>
                  <a:cxnLst>
                    <a:cxn ang="0">
                      <a:pos x="T0" y="T1"/>
                    </a:cxn>
                    <a:cxn ang="0">
                      <a:pos x="T2" y="T3"/>
                    </a:cxn>
                    <a:cxn ang="0">
                      <a:pos x="T4" y="T5"/>
                    </a:cxn>
                    <a:cxn ang="0">
                      <a:pos x="T6" y="T7"/>
                    </a:cxn>
                    <a:cxn ang="0">
                      <a:pos x="T8" y="T9"/>
                    </a:cxn>
                  </a:cxnLst>
                  <a:rect l="0" t="0" r="r" b="b"/>
                  <a:pathLst>
                    <a:path w="58" h="231">
                      <a:moveTo>
                        <a:pt x="25" y="0"/>
                      </a:moveTo>
                      <a:cubicBezTo>
                        <a:pt x="48" y="21"/>
                        <a:pt x="58" y="41"/>
                        <a:pt x="42" y="74"/>
                      </a:cubicBezTo>
                      <a:cubicBezTo>
                        <a:pt x="33" y="91"/>
                        <a:pt x="9" y="123"/>
                        <a:pt x="9" y="123"/>
                      </a:cubicBezTo>
                      <a:cubicBezTo>
                        <a:pt x="22" y="151"/>
                        <a:pt x="40" y="168"/>
                        <a:pt x="50" y="198"/>
                      </a:cubicBezTo>
                      <a:cubicBezTo>
                        <a:pt x="33" y="213"/>
                        <a:pt x="15" y="215"/>
                        <a:pt x="0" y="231"/>
                      </a:cubicBezTo>
                    </a:path>
                  </a:pathLst>
                </a:custGeom>
                <a:noFill/>
                <a:ln w="38100">
                  <a:solidFill>
                    <a:schemeClr val="bg2"/>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sp>
              <p:nvSpPr>
                <p:cNvPr id="1292" name="Freeform 208"/>
                <p:cNvSpPr>
                  <a:spLocks noChangeAspect="1"/>
                </p:cNvSpPr>
                <p:nvPr/>
              </p:nvSpPr>
              <p:spPr bwMode="auto">
                <a:xfrm>
                  <a:off x="1197" y="1575"/>
                  <a:ext cx="67" cy="242"/>
                </a:xfrm>
                <a:custGeom>
                  <a:avLst/>
                  <a:gdLst>
                    <a:gd name="T0" fmla="*/ 0 w 66"/>
                    <a:gd name="T1" fmla="*/ 0 h 242"/>
                    <a:gd name="T2" fmla="*/ 33 w 66"/>
                    <a:gd name="T3" fmla="*/ 66 h 242"/>
                    <a:gd name="T4" fmla="*/ 16 w 66"/>
                    <a:gd name="T5" fmla="*/ 124 h 242"/>
                    <a:gd name="T6" fmla="*/ 49 w 66"/>
                    <a:gd name="T7" fmla="*/ 215 h 242"/>
                    <a:gd name="T8" fmla="*/ 66 w 66"/>
                    <a:gd name="T9" fmla="*/ 240 h 242"/>
                  </a:gdLst>
                  <a:ahLst/>
                  <a:cxnLst>
                    <a:cxn ang="0">
                      <a:pos x="T0" y="T1"/>
                    </a:cxn>
                    <a:cxn ang="0">
                      <a:pos x="T2" y="T3"/>
                    </a:cxn>
                    <a:cxn ang="0">
                      <a:pos x="T4" y="T5"/>
                    </a:cxn>
                    <a:cxn ang="0">
                      <a:pos x="T6" y="T7"/>
                    </a:cxn>
                    <a:cxn ang="0">
                      <a:pos x="T8" y="T9"/>
                    </a:cxn>
                  </a:cxnLst>
                  <a:rect l="0" t="0" r="r" b="b"/>
                  <a:pathLst>
                    <a:path w="66" h="242">
                      <a:moveTo>
                        <a:pt x="0" y="0"/>
                      </a:moveTo>
                      <a:cubicBezTo>
                        <a:pt x="8" y="27"/>
                        <a:pt x="24" y="39"/>
                        <a:pt x="33" y="66"/>
                      </a:cubicBezTo>
                      <a:cubicBezTo>
                        <a:pt x="28" y="85"/>
                        <a:pt x="16" y="103"/>
                        <a:pt x="16" y="124"/>
                      </a:cubicBezTo>
                      <a:cubicBezTo>
                        <a:pt x="16" y="159"/>
                        <a:pt x="34" y="185"/>
                        <a:pt x="49" y="215"/>
                      </a:cubicBezTo>
                      <a:cubicBezTo>
                        <a:pt x="62" y="242"/>
                        <a:pt x="47" y="240"/>
                        <a:pt x="66" y="240"/>
                      </a:cubicBezTo>
                    </a:path>
                  </a:pathLst>
                </a:custGeom>
                <a:noFill/>
                <a:ln w="38100">
                  <a:solidFill>
                    <a:schemeClr val="bg2"/>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grpSp>
          <p:grpSp>
            <p:nvGrpSpPr>
              <p:cNvPr id="1025" name="Group 209"/>
              <p:cNvGrpSpPr>
                <a:grpSpLocks noChangeAspect="1"/>
              </p:cNvGrpSpPr>
              <p:nvPr/>
            </p:nvGrpSpPr>
            <p:grpSpPr bwMode="auto">
              <a:xfrm rot="9959061">
                <a:off x="4092655" y="1764799"/>
                <a:ext cx="126307" cy="246119"/>
                <a:chOff x="1088" y="1488"/>
                <a:chExt cx="174" cy="329"/>
              </a:xfrm>
            </p:grpSpPr>
            <p:sp>
              <p:nvSpPr>
                <p:cNvPr id="1287" name="Oval 210"/>
                <p:cNvSpPr>
                  <a:spLocks noChangeAspect="1" noChangeArrowheads="1"/>
                </p:cNvSpPr>
                <p:nvPr/>
              </p:nvSpPr>
              <p:spPr bwMode="auto">
                <a:xfrm>
                  <a:off x="1090" y="1490"/>
                  <a:ext cx="143" cy="144"/>
                </a:xfrm>
                <a:prstGeom prst="ellipse">
                  <a:avLst/>
                </a:prstGeom>
                <a:solidFill>
                  <a:srgbClr val="FF66FF">
                    <a:alpha val="50000"/>
                  </a:srgbClr>
                </a:solidFill>
                <a:ln w="9525">
                  <a:solidFill>
                    <a:srgbClr val="FF66FF"/>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sp>
              <p:nvSpPr>
                <p:cNvPr id="1288" name="Freeform 211"/>
                <p:cNvSpPr>
                  <a:spLocks noChangeAspect="1"/>
                </p:cNvSpPr>
                <p:nvPr/>
              </p:nvSpPr>
              <p:spPr bwMode="auto">
                <a:xfrm>
                  <a:off x="1105" y="1584"/>
                  <a:ext cx="58" cy="231"/>
                </a:xfrm>
                <a:custGeom>
                  <a:avLst/>
                  <a:gdLst>
                    <a:gd name="T0" fmla="*/ 25 w 58"/>
                    <a:gd name="T1" fmla="*/ 0 h 231"/>
                    <a:gd name="T2" fmla="*/ 42 w 58"/>
                    <a:gd name="T3" fmla="*/ 74 h 231"/>
                    <a:gd name="T4" fmla="*/ 9 w 58"/>
                    <a:gd name="T5" fmla="*/ 123 h 231"/>
                    <a:gd name="T6" fmla="*/ 50 w 58"/>
                    <a:gd name="T7" fmla="*/ 198 h 231"/>
                    <a:gd name="T8" fmla="*/ 0 w 58"/>
                    <a:gd name="T9" fmla="*/ 231 h 231"/>
                  </a:gdLst>
                  <a:ahLst/>
                  <a:cxnLst>
                    <a:cxn ang="0">
                      <a:pos x="T0" y="T1"/>
                    </a:cxn>
                    <a:cxn ang="0">
                      <a:pos x="T2" y="T3"/>
                    </a:cxn>
                    <a:cxn ang="0">
                      <a:pos x="T4" y="T5"/>
                    </a:cxn>
                    <a:cxn ang="0">
                      <a:pos x="T6" y="T7"/>
                    </a:cxn>
                    <a:cxn ang="0">
                      <a:pos x="T8" y="T9"/>
                    </a:cxn>
                  </a:cxnLst>
                  <a:rect l="0" t="0" r="r" b="b"/>
                  <a:pathLst>
                    <a:path w="58" h="231">
                      <a:moveTo>
                        <a:pt x="25" y="0"/>
                      </a:moveTo>
                      <a:cubicBezTo>
                        <a:pt x="48" y="21"/>
                        <a:pt x="58" y="41"/>
                        <a:pt x="42" y="74"/>
                      </a:cubicBezTo>
                      <a:cubicBezTo>
                        <a:pt x="33" y="91"/>
                        <a:pt x="9" y="123"/>
                        <a:pt x="9" y="123"/>
                      </a:cubicBezTo>
                      <a:cubicBezTo>
                        <a:pt x="22" y="151"/>
                        <a:pt x="40" y="168"/>
                        <a:pt x="50" y="198"/>
                      </a:cubicBezTo>
                      <a:cubicBezTo>
                        <a:pt x="33" y="213"/>
                        <a:pt x="15" y="215"/>
                        <a:pt x="0" y="231"/>
                      </a:cubicBezTo>
                    </a:path>
                  </a:pathLst>
                </a:custGeom>
                <a:noFill/>
                <a:ln w="38100">
                  <a:solidFill>
                    <a:schemeClr val="bg2"/>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sp>
              <p:nvSpPr>
                <p:cNvPr id="1289" name="Freeform 212"/>
                <p:cNvSpPr>
                  <a:spLocks noChangeAspect="1"/>
                </p:cNvSpPr>
                <p:nvPr/>
              </p:nvSpPr>
              <p:spPr bwMode="auto">
                <a:xfrm>
                  <a:off x="1198" y="1575"/>
                  <a:ext cx="66" cy="242"/>
                </a:xfrm>
                <a:custGeom>
                  <a:avLst/>
                  <a:gdLst>
                    <a:gd name="T0" fmla="*/ 0 w 66"/>
                    <a:gd name="T1" fmla="*/ 0 h 242"/>
                    <a:gd name="T2" fmla="*/ 33 w 66"/>
                    <a:gd name="T3" fmla="*/ 66 h 242"/>
                    <a:gd name="T4" fmla="*/ 16 w 66"/>
                    <a:gd name="T5" fmla="*/ 124 h 242"/>
                    <a:gd name="T6" fmla="*/ 49 w 66"/>
                    <a:gd name="T7" fmla="*/ 215 h 242"/>
                    <a:gd name="T8" fmla="*/ 66 w 66"/>
                    <a:gd name="T9" fmla="*/ 240 h 242"/>
                  </a:gdLst>
                  <a:ahLst/>
                  <a:cxnLst>
                    <a:cxn ang="0">
                      <a:pos x="T0" y="T1"/>
                    </a:cxn>
                    <a:cxn ang="0">
                      <a:pos x="T2" y="T3"/>
                    </a:cxn>
                    <a:cxn ang="0">
                      <a:pos x="T4" y="T5"/>
                    </a:cxn>
                    <a:cxn ang="0">
                      <a:pos x="T6" y="T7"/>
                    </a:cxn>
                    <a:cxn ang="0">
                      <a:pos x="T8" y="T9"/>
                    </a:cxn>
                  </a:cxnLst>
                  <a:rect l="0" t="0" r="r" b="b"/>
                  <a:pathLst>
                    <a:path w="66" h="242">
                      <a:moveTo>
                        <a:pt x="0" y="0"/>
                      </a:moveTo>
                      <a:cubicBezTo>
                        <a:pt x="8" y="27"/>
                        <a:pt x="24" y="39"/>
                        <a:pt x="33" y="66"/>
                      </a:cubicBezTo>
                      <a:cubicBezTo>
                        <a:pt x="28" y="85"/>
                        <a:pt x="16" y="103"/>
                        <a:pt x="16" y="124"/>
                      </a:cubicBezTo>
                      <a:cubicBezTo>
                        <a:pt x="16" y="159"/>
                        <a:pt x="34" y="185"/>
                        <a:pt x="49" y="215"/>
                      </a:cubicBezTo>
                      <a:cubicBezTo>
                        <a:pt x="62" y="242"/>
                        <a:pt x="47" y="240"/>
                        <a:pt x="66" y="240"/>
                      </a:cubicBezTo>
                    </a:path>
                  </a:pathLst>
                </a:custGeom>
                <a:noFill/>
                <a:ln w="38100">
                  <a:solidFill>
                    <a:schemeClr val="bg2"/>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grpSp>
          <p:grpSp>
            <p:nvGrpSpPr>
              <p:cNvPr id="1027" name="Group 213"/>
              <p:cNvGrpSpPr>
                <a:grpSpLocks noChangeAspect="1"/>
              </p:cNvGrpSpPr>
              <p:nvPr/>
            </p:nvGrpSpPr>
            <p:grpSpPr bwMode="auto">
              <a:xfrm rot="9959061">
                <a:off x="4227227" y="1739303"/>
                <a:ext cx="126307" cy="247558"/>
                <a:chOff x="1088" y="1488"/>
                <a:chExt cx="174" cy="329"/>
              </a:xfrm>
            </p:grpSpPr>
            <p:sp>
              <p:nvSpPr>
                <p:cNvPr id="1284" name="Oval 214"/>
                <p:cNvSpPr>
                  <a:spLocks noChangeAspect="1" noChangeArrowheads="1"/>
                </p:cNvSpPr>
                <p:nvPr/>
              </p:nvSpPr>
              <p:spPr bwMode="auto">
                <a:xfrm>
                  <a:off x="1090" y="1492"/>
                  <a:ext cx="143" cy="143"/>
                </a:xfrm>
                <a:prstGeom prst="ellipse">
                  <a:avLst/>
                </a:prstGeom>
                <a:solidFill>
                  <a:srgbClr val="FF66FF">
                    <a:alpha val="50000"/>
                  </a:srgbClr>
                </a:solidFill>
                <a:ln w="9525">
                  <a:solidFill>
                    <a:srgbClr val="FF66FF"/>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sp>
              <p:nvSpPr>
                <p:cNvPr id="1285" name="Freeform 215"/>
                <p:cNvSpPr>
                  <a:spLocks noChangeAspect="1"/>
                </p:cNvSpPr>
                <p:nvPr/>
              </p:nvSpPr>
              <p:spPr bwMode="auto">
                <a:xfrm>
                  <a:off x="1105" y="1587"/>
                  <a:ext cx="58" cy="231"/>
                </a:xfrm>
                <a:custGeom>
                  <a:avLst/>
                  <a:gdLst>
                    <a:gd name="T0" fmla="*/ 25 w 58"/>
                    <a:gd name="T1" fmla="*/ 0 h 231"/>
                    <a:gd name="T2" fmla="*/ 42 w 58"/>
                    <a:gd name="T3" fmla="*/ 74 h 231"/>
                    <a:gd name="T4" fmla="*/ 9 w 58"/>
                    <a:gd name="T5" fmla="*/ 123 h 231"/>
                    <a:gd name="T6" fmla="*/ 50 w 58"/>
                    <a:gd name="T7" fmla="*/ 198 h 231"/>
                    <a:gd name="T8" fmla="*/ 0 w 58"/>
                    <a:gd name="T9" fmla="*/ 231 h 231"/>
                  </a:gdLst>
                  <a:ahLst/>
                  <a:cxnLst>
                    <a:cxn ang="0">
                      <a:pos x="T0" y="T1"/>
                    </a:cxn>
                    <a:cxn ang="0">
                      <a:pos x="T2" y="T3"/>
                    </a:cxn>
                    <a:cxn ang="0">
                      <a:pos x="T4" y="T5"/>
                    </a:cxn>
                    <a:cxn ang="0">
                      <a:pos x="T6" y="T7"/>
                    </a:cxn>
                    <a:cxn ang="0">
                      <a:pos x="T8" y="T9"/>
                    </a:cxn>
                  </a:cxnLst>
                  <a:rect l="0" t="0" r="r" b="b"/>
                  <a:pathLst>
                    <a:path w="58" h="231">
                      <a:moveTo>
                        <a:pt x="25" y="0"/>
                      </a:moveTo>
                      <a:cubicBezTo>
                        <a:pt x="48" y="21"/>
                        <a:pt x="58" y="41"/>
                        <a:pt x="42" y="74"/>
                      </a:cubicBezTo>
                      <a:cubicBezTo>
                        <a:pt x="33" y="91"/>
                        <a:pt x="9" y="123"/>
                        <a:pt x="9" y="123"/>
                      </a:cubicBezTo>
                      <a:cubicBezTo>
                        <a:pt x="22" y="151"/>
                        <a:pt x="40" y="168"/>
                        <a:pt x="50" y="198"/>
                      </a:cubicBezTo>
                      <a:cubicBezTo>
                        <a:pt x="33" y="213"/>
                        <a:pt x="15" y="215"/>
                        <a:pt x="0" y="231"/>
                      </a:cubicBezTo>
                    </a:path>
                  </a:pathLst>
                </a:custGeom>
                <a:noFill/>
                <a:ln w="38100">
                  <a:solidFill>
                    <a:schemeClr val="bg2"/>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sp>
              <p:nvSpPr>
                <p:cNvPr id="1286" name="Freeform 216"/>
                <p:cNvSpPr>
                  <a:spLocks noChangeAspect="1"/>
                </p:cNvSpPr>
                <p:nvPr/>
              </p:nvSpPr>
              <p:spPr bwMode="auto">
                <a:xfrm>
                  <a:off x="1198" y="1578"/>
                  <a:ext cx="66" cy="243"/>
                </a:xfrm>
                <a:custGeom>
                  <a:avLst/>
                  <a:gdLst>
                    <a:gd name="T0" fmla="*/ 0 w 66"/>
                    <a:gd name="T1" fmla="*/ 0 h 242"/>
                    <a:gd name="T2" fmla="*/ 33 w 66"/>
                    <a:gd name="T3" fmla="*/ 66 h 242"/>
                    <a:gd name="T4" fmla="*/ 16 w 66"/>
                    <a:gd name="T5" fmla="*/ 124 h 242"/>
                    <a:gd name="T6" fmla="*/ 49 w 66"/>
                    <a:gd name="T7" fmla="*/ 215 h 242"/>
                    <a:gd name="T8" fmla="*/ 66 w 66"/>
                    <a:gd name="T9" fmla="*/ 240 h 242"/>
                  </a:gdLst>
                  <a:ahLst/>
                  <a:cxnLst>
                    <a:cxn ang="0">
                      <a:pos x="T0" y="T1"/>
                    </a:cxn>
                    <a:cxn ang="0">
                      <a:pos x="T2" y="T3"/>
                    </a:cxn>
                    <a:cxn ang="0">
                      <a:pos x="T4" y="T5"/>
                    </a:cxn>
                    <a:cxn ang="0">
                      <a:pos x="T6" y="T7"/>
                    </a:cxn>
                    <a:cxn ang="0">
                      <a:pos x="T8" y="T9"/>
                    </a:cxn>
                  </a:cxnLst>
                  <a:rect l="0" t="0" r="r" b="b"/>
                  <a:pathLst>
                    <a:path w="66" h="242">
                      <a:moveTo>
                        <a:pt x="0" y="0"/>
                      </a:moveTo>
                      <a:cubicBezTo>
                        <a:pt x="8" y="27"/>
                        <a:pt x="24" y="39"/>
                        <a:pt x="33" y="66"/>
                      </a:cubicBezTo>
                      <a:cubicBezTo>
                        <a:pt x="28" y="85"/>
                        <a:pt x="16" y="103"/>
                        <a:pt x="16" y="124"/>
                      </a:cubicBezTo>
                      <a:cubicBezTo>
                        <a:pt x="16" y="159"/>
                        <a:pt x="34" y="185"/>
                        <a:pt x="49" y="215"/>
                      </a:cubicBezTo>
                      <a:cubicBezTo>
                        <a:pt x="62" y="242"/>
                        <a:pt x="47" y="240"/>
                        <a:pt x="66" y="240"/>
                      </a:cubicBezTo>
                    </a:path>
                  </a:pathLst>
                </a:custGeom>
                <a:noFill/>
                <a:ln w="38100">
                  <a:solidFill>
                    <a:schemeClr val="bg2"/>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grpSp>
          <p:grpSp>
            <p:nvGrpSpPr>
              <p:cNvPr id="1028" name="Group 217"/>
              <p:cNvGrpSpPr>
                <a:grpSpLocks noChangeAspect="1"/>
              </p:cNvGrpSpPr>
              <p:nvPr/>
            </p:nvGrpSpPr>
            <p:grpSpPr bwMode="auto">
              <a:xfrm rot="9959061">
                <a:off x="4352470" y="1718328"/>
                <a:ext cx="130598" cy="244623"/>
                <a:chOff x="1090" y="1490"/>
                <a:chExt cx="176" cy="327"/>
              </a:xfrm>
            </p:grpSpPr>
            <p:sp>
              <p:nvSpPr>
                <p:cNvPr id="1281" name="Oval 218"/>
                <p:cNvSpPr>
                  <a:spLocks noChangeAspect="1" noChangeArrowheads="1"/>
                </p:cNvSpPr>
                <p:nvPr/>
              </p:nvSpPr>
              <p:spPr bwMode="auto">
                <a:xfrm>
                  <a:off x="1090" y="1490"/>
                  <a:ext cx="144" cy="144"/>
                </a:xfrm>
                <a:prstGeom prst="ellipse">
                  <a:avLst/>
                </a:prstGeom>
                <a:solidFill>
                  <a:srgbClr val="FF66FF">
                    <a:alpha val="50000"/>
                  </a:srgbClr>
                </a:solidFill>
                <a:ln w="9525">
                  <a:solidFill>
                    <a:srgbClr val="FF66FF"/>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sp>
              <p:nvSpPr>
                <p:cNvPr id="1282" name="Freeform 219"/>
                <p:cNvSpPr>
                  <a:spLocks noChangeAspect="1"/>
                </p:cNvSpPr>
                <p:nvPr/>
              </p:nvSpPr>
              <p:spPr bwMode="auto">
                <a:xfrm>
                  <a:off x="1111" y="1570"/>
                  <a:ext cx="59" cy="231"/>
                </a:xfrm>
                <a:custGeom>
                  <a:avLst/>
                  <a:gdLst>
                    <a:gd name="T0" fmla="*/ 25 w 58"/>
                    <a:gd name="T1" fmla="*/ 0 h 231"/>
                    <a:gd name="T2" fmla="*/ 42 w 58"/>
                    <a:gd name="T3" fmla="*/ 74 h 231"/>
                    <a:gd name="T4" fmla="*/ 9 w 58"/>
                    <a:gd name="T5" fmla="*/ 123 h 231"/>
                    <a:gd name="T6" fmla="*/ 50 w 58"/>
                    <a:gd name="T7" fmla="*/ 198 h 231"/>
                    <a:gd name="T8" fmla="*/ 0 w 58"/>
                    <a:gd name="T9" fmla="*/ 231 h 231"/>
                  </a:gdLst>
                  <a:ahLst/>
                  <a:cxnLst>
                    <a:cxn ang="0">
                      <a:pos x="T0" y="T1"/>
                    </a:cxn>
                    <a:cxn ang="0">
                      <a:pos x="T2" y="T3"/>
                    </a:cxn>
                    <a:cxn ang="0">
                      <a:pos x="T4" y="T5"/>
                    </a:cxn>
                    <a:cxn ang="0">
                      <a:pos x="T6" y="T7"/>
                    </a:cxn>
                    <a:cxn ang="0">
                      <a:pos x="T8" y="T9"/>
                    </a:cxn>
                  </a:cxnLst>
                  <a:rect l="0" t="0" r="r" b="b"/>
                  <a:pathLst>
                    <a:path w="58" h="231">
                      <a:moveTo>
                        <a:pt x="25" y="0"/>
                      </a:moveTo>
                      <a:cubicBezTo>
                        <a:pt x="48" y="21"/>
                        <a:pt x="58" y="41"/>
                        <a:pt x="42" y="74"/>
                      </a:cubicBezTo>
                      <a:cubicBezTo>
                        <a:pt x="33" y="91"/>
                        <a:pt x="9" y="123"/>
                        <a:pt x="9" y="123"/>
                      </a:cubicBezTo>
                      <a:cubicBezTo>
                        <a:pt x="22" y="151"/>
                        <a:pt x="40" y="168"/>
                        <a:pt x="50" y="198"/>
                      </a:cubicBezTo>
                      <a:cubicBezTo>
                        <a:pt x="33" y="213"/>
                        <a:pt x="15" y="215"/>
                        <a:pt x="0" y="231"/>
                      </a:cubicBezTo>
                    </a:path>
                  </a:pathLst>
                </a:custGeom>
                <a:noFill/>
                <a:ln w="38100">
                  <a:solidFill>
                    <a:schemeClr val="bg2"/>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sp>
              <p:nvSpPr>
                <p:cNvPr id="1283" name="Freeform 220"/>
                <p:cNvSpPr>
                  <a:spLocks noChangeAspect="1"/>
                </p:cNvSpPr>
                <p:nvPr/>
              </p:nvSpPr>
              <p:spPr bwMode="auto">
                <a:xfrm>
                  <a:off x="1200" y="1575"/>
                  <a:ext cx="66" cy="242"/>
                </a:xfrm>
                <a:custGeom>
                  <a:avLst/>
                  <a:gdLst>
                    <a:gd name="T0" fmla="*/ 0 w 66"/>
                    <a:gd name="T1" fmla="*/ 0 h 242"/>
                    <a:gd name="T2" fmla="*/ 33 w 66"/>
                    <a:gd name="T3" fmla="*/ 66 h 242"/>
                    <a:gd name="T4" fmla="*/ 16 w 66"/>
                    <a:gd name="T5" fmla="*/ 124 h 242"/>
                    <a:gd name="T6" fmla="*/ 49 w 66"/>
                    <a:gd name="T7" fmla="*/ 215 h 242"/>
                    <a:gd name="T8" fmla="*/ 66 w 66"/>
                    <a:gd name="T9" fmla="*/ 240 h 242"/>
                  </a:gdLst>
                  <a:ahLst/>
                  <a:cxnLst>
                    <a:cxn ang="0">
                      <a:pos x="T0" y="T1"/>
                    </a:cxn>
                    <a:cxn ang="0">
                      <a:pos x="T2" y="T3"/>
                    </a:cxn>
                    <a:cxn ang="0">
                      <a:pos x="T4" y="T5"/>
                    </a:cxn>
                    <a:cxn ang="0">
                      <a:pos x="T6" y="T7"/>
                    </a:cxn>
                    <a:cxn ang="0">
                      <a:pos x="T8" y="T9"/>
                    </a:cxn>
                  </a:cxnLst>
                  <a:rect l="0" t="0" r="r" b="b"/>
                  <a:pathLst>
                    <a:path w="66" h="242">
                      <a:moveTo>
                        <a:pt x="0" y="0"/>
                      </a:moveTo>
                      <a:cubicBezTo>
                        <a:pt x="8" y="27"/>
                        <a:pt x="24" y="39"/>
                        <a:pt x="33" y="66"/>
                      </a:cubicBezTo>
                      <a:cubicBezTo>
                        <a:pt x="28" y="85"/>
                        <a:pt x="16" y="103"/>
                        <a:pt x="16" y="124"/>
                      </a:cubicBezTo>
                      <a:cubicBezTo>
                        <a:pt x="16" y="159"/>
                        <a:pt x="34" y="185"/>
                        <a:pt x="49" y="215"/>
                      </a:cubicBezTo>
                      <a:cubicBezTo>
                        <a:pt x="62" y="242"/>
                        <a:pt x="47" y="240"/>
                        <a:pt x="66" y="240"/>
                      </a:cubicBezTo>
                    </a:path>
                  </a:pathLst>
                </a:custGeom>
                <a:noFill/>
                <a:ln w="38100">
                  <a:solidFill>
                    <a:schemeClr val="bg2"/>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grpSp>
          <p:grpSp>
            <p:nvGrpSpPr>
              <p:cNvPr id="1029" name="Group 235"/>
              <p:cNvGrpSpPr>
                <a:grpSpLocks noChangeAspect="1"/>
              </p:cNvGrpSpPr>
              <p:nvPr/>
            </p:nvGrpSpPr>
            <p:grpSpPr bwMode="auto">
              <a:xfrm rot="20759061">
                <a:off x="2046215" y="2310855"/>
                <a:ext cx="199284" cy="345430"/>
                <a:chOff x="1386" y="2372"/>
                <a:chExt cx="272" cy="460"/>
              </a:xfrm>
            </p:grpSpPr>
            <p:sp>
              <p:nvSpPr>
                <p:cNvPr id="1276" name="AutoShape 236"/>
                <p:cNvSpPr>
                  <a:spLocks noChangeAspect="1" noChangeArrowheads="1"/>
                </p:cNvSpPr>
                <p:nvPr/>
              </p:nvSpPr>
              <p:spPr bwMode="auto">
                <a:xfrm>
                  <a:off x="1488" y="2688"/>
                  <a:ext cx="170" cy="144"/>
                </a:xfrm>
                <a:prstGeom prst="hexagon">
                  <a:avLst>
                    <a:gd name="adj" fmla="val 32591"/>
                    <a:gd name="vf" fmla="val 115470"/>
                  </a:avLst>
                </a:prstGeom>
                <a:solidFill>
                  <a:srgbClr val="0000FF">
                    <a:alpha val="50000"/>
                  </a:srgbClr>
                </a:solidFill>
                <a:ln w="9525">
                  <a:solidFill>
                    <a:srgbClr val="0000FF"/>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sp>
              <p:nvSpPr>
                <p:cNvPr id="1277" name="Oval 237"/>
                <p:cNvSpPr>
                  <a:spLocks noChangeAspect="1" noChangeArrowheads="1"/>
                </p:cNvSpPr>
                <p:nvPr/>
              </p:nvSpPr>
              <p:spPr bwMode="auto">
                <a:xfrm rot="10800000">
                  <a:off x="1432" y="2585"/>
                  <a:ext cx="86" cy="84"/>
                </a:xfrm>
                <a:prstGeom prst="ellipse">
                  <a:avLst/>
                </a:prstGeom>
                <a:solidFill>
                  <a:srgbClr val="FF66FF">
                    <a:alpha val="50000"/>
                  </a:srgbClr>
                </a:solidFill>
                <a:ln w="9525">
                  <a:solidFill>
                    <a:srgbClr val="FF66FF"/>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sp>
              <p:nvSpPr>
                <p:cNvPr id="1278" name="Line 238"/>
                <p:cNvSpPr>
                  <a:spLocks noChangeAspect="1" noChangeShapeType="1"/>
                </p:cNvSpPr>
                <p:nvPr/>
              </p:nvSpPr>
              <p:spPr bwMode="auto">
                <a:xfrm flipH="1" flipV="1">
                  <a:off x="1488" y="2640"/>
                  <a:ext cx="48" cy="48"/>
                </a:xfrm>
                <a:prstGeom prst="line">
                  <a:avLst/>
                </a:prstGeom>
                <a:noFill/>
                <a:ln w="9525">
                  <a:solidFill>
                    <a:srgbClr val="969696"/>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sp>
              <p:nvSpPr>
                <p:cNvPr id="1279" name="Freeform 239"/>
                <p:cNvSpPr>
                  <a:spLocks noChangeAspect="1"/>
                </p:cNvSpPr>
                <p:nvPr/>
              </p:nvSpPr>
              <p:spPr bwMode="auto">
                <a:xfrm rot="10800000">
                  <a:off x="1470" y="2376"/>
                  <a:ext cx="57" cy="232"/>
                </a:xfrm>
                <a:custGeom>
                  <a:avLst/>
                  <a:gdLst>
                    <a:gd name="T0" fmla="*/ 25 w 58"/>
                    <a:gd name="T1" fmla="*/ 0 h 231"/>
                    <a:gd name="T2" fmla="*/ 42 w 58"/>
                    <a:gd name="T3" fmla="*/ 74 h 231"/>
                    <a:gd name="T4" fmla="*/ 9 w 58"/>
                    <a:gd name="T5" fmla="*/ 123 h 231"/>
                    <a:gd name="T6" fmla="*/ 50 w 58"/>
                    <a:gd name="T7" fmla="*/ 198 h 231"/>
                    <a:gd name="T8" fmla="*/ 0 w 58"/>
                    <a:gd name="T9" fmla="*/ 231 h 231"/>
                  </a:gdLst>
                  <a:ahLst/>
                  <a:cxnLst>
                    <a:cxn ang="0">
                      <a:pos x="T0" y="T1"/>
                    </a:cxn>
                    <a:cxn ang="0">
                      <a:pos x="T2" y="T3"/>
                    </a:cxn>
                    <a:cxn ang="0">
                      <a:pos x="T4" y="T5"/>
                    </a:cxn>
                    <a:cxn ang="0">
                      <a:pos x="T6" y="T7"/>
                    </a:cxn>
                    <a:cxn ang="0">
                      <a:pos x="T8" y="T9"/>
                    </a:cxn>
                  </a:cxnLst>
                  <a:rect l="0" t="0" r="r" b="b"/>
                  <a:pathLst>
                    <a:path w="58" h="231">
                      <a:moveTo>
                        <a:pt x="25" y="0"/>
                      </a:moveTo>
                      <a:cubicBezTo>
                        <a:pt x="48" y="21"/>
                        <a:pt x="58" y="41"/>
                        <a:pt x="42" y="74"/>
                      </a:cubicBezTo>
                      <a:cubicBezTo>
                        <a:pt x="33" y="91"/>
                        <a:pt x="9" y="123"/>
                        <a:pt x="9" y="123"/>
                      </a:cubicBezTo>
                      <a:cubicBezTo>
                        <a:pt x="22" y="151"/>
                        <a:pt x="40" y="168"/>
                        <a:pt x="50" y="198"/>
                      </a:cubicBezTo>
                      <a:cubicBezTo>
                        <a:pt x="33" y="213"/>
                        <a:pt x="15" y="215"/>
                        <a:pt x="0" y="231"/>
                      </a:cubicBezTo>
                    </a:path>
                  </a:pathLst>
                </a:custGeom>
                <a:noFill/>
                <a:ln w="38100">
                  <a:solidFill>
                    <a:schemeClr val="bg2"/>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sp>
              <p:nvSpPr>
                <p:cNvPr id="1280" name="Freeform 240"/>
                <p:cNvSpPr>
                  <a:spLocks noChangeAspect="1"/>
                </p:cNvSpPr>
                <p:nvPr/>
              </p:nvSpPr>
              <p:spPr bwMode="auto">
                <a:xfrm rot="10800000">
                  <a:off x="1386" y="2372"/>
                  <a:ext cx="65" cy="243"/>
                </a:xfrm>
                <a:custGeom>
                  <a:avLst/>
                  <a:gdLst>
                    <a:gd name="T0" fmla="*/ 0 w 66"/>
                    <a:gd name="T1" fmla="*/ 0 h 242"/>
                    <a:gd name="T2" fmla="*/ 33 w 66"/>
                    <a:gd name="T3" fmla="*/ 66 h 242"/>
                    <a:gd name="T4" fmla="*/ 16 w 66"/>
                    <a:gd name="T5" fmla="*/ 124 h 242"/>
                    <a:gd name="T6" fmla="*/ 49 w 66"/>
                    <a:gd name="T7" fmla="*/ 215 h 242"/>
                    <a:gd name="T8" fmla="*/ 66 w 66"/>
                    <a:gd name="T9" fmla="*/ 240 h 242"/>
                  </a:gdLst>
                  <a:ahLst/>
                  <a:cxnLst>
                    <a:cxn ang="0">
                      <a:pos x="T0" y="T1"/>
                    </a:cxn>
                    <a:cxn ang="0">
                      <a:pos x="T2" y="T3"/>
                    </a:cxn>
                    <a:cxn ang="0">
                      <a:pos x="T4" y="T5"/>
                    </a:cxn>
                    <a:cxn ang="0">
                      <a:pos x="T6" y="T7"/>
                    </a:cxn>
                    <a:cxn ang="0">
                      <a:pos x="T8" y="T9"/>
                    </a:cxn>
                  </a:cxnLst>
                  <a:rect l="0" t="0" r="r" b="b"/>
                  <a:pathLst>
                    <a:path w="66" h="242">
                      <a:moveTo>
                        <a:pt x="0" y="0"/>
                      </a:moveTo>
                      <a:cubicBezTo>
                        <a:pt x="8" y="27"/>
                        <a:pt x="24" y="39"/>
                        <a:pt x="33" y="66"/>
                      </a:cubicBezTo>
                      <a:cubicBezTo>
                        <a:pt x="28" y="85"/>
                        <a:pt x="16" y="103"/>
                        <a:pt x="16" y="124"/>
                      </a:cubicBezTo>
                      <a:cubicBezTo>
                        <a:pt x="16" y="159"/>
                        <a:pt x="34" y="185"/>
                        <a:pt x="49" y="215"/>
                      </a:cubicBezTo>
                      <a:cubicBezTo>
                        <a:pt x="62" y="242"/>
                        <a:pt x="47" y="240"/>
                        <a:pt x="66" y="240"/>
                      </a:cubicBezTo>
                    </a:path>
                  </a:pathLst>
                </a:custGeom>
                <a:noFill/>
                <a:ln w="38100">
                  <a:solidFill>
                    <a:schemeClr val="bg2"/>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grpSp>
          <p:grpSp>
            <p:nvGrpSpPr>
              <p:cNvPr id="1030" name="Group 241"/>
              <p:cNvGrpSpPr>
                <a:grpSpLocks noChangeAspect="1"/>
              </p:cNvGrpSpPr>
              <p:nvPr/>
            </p:nvGrpSpPr>
            <p:grpSpPr bwMode="auto">
              <a:xfrm rot="20759061">
                <a:off x="2677433" y="2083253"/>
                <a:ext cx="238580" cy="431787"/>
                <a:chOff x="1440" y="3088"/>
                <a:chExt cx="326" cy="574"/>
              </a:xfrm>
            </p:grpSpPr>
            <p:sp>
              <p:nvSpPr>
                <p:cNvPr id="1267" name="Oval 242"/>
                <p:cNvSpPr>
                  <a:spLocks noChangeAspect="1" noChangeArrowheads="1"/>
                </p:cNvSpPr>
                <p:nvPr/>
              </p:nvSpPr>
              <p:spPr bwMode="auto">
                <a:xfrm rot="10800000">
                  <a:off x="1490" y="3576"/>
                  <a:ext cx="86" cy="86"/>
                </a:xfrm>
                <a:prstGeom prst="ellipse">
                  <a:avLst/>
                </a:prstGeom>
                <a:solidFill>
                  <a:srgbClr val="FF66FF">
                    <a:alpha val="50000"/>
                  </a:srgbClr>
                </a:solidFill>
                <a:ln w="9525">
                  <a:solidFill>
                    <a:srgbClr val="FF66FF"/>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sp>
              <p:nvSpPr>
                <p:cNvPr id="1268" name="AutoShape 243"/>
                <p:cNvSpPr>
                  <a:spLocks noChangeAspect="1" noChangeArrowheads="1"/>
                </p:cNvSpPr>
                <p:nvPr/>
              </p:nvSpPr>
              <p:spPr bwMode="auto">
                <a:xfrm>
                  <a:off x="1536" y="3408"/>
                  <a:ext cx="171" cy="145"/>
                </a:xfrm>
                <a:prstGeom prst="hexagon">
                  <a:avLst>
                    <a:gd name="adj" fmla="val 32591"/>
                    <a:gd name="vf" fmla="val 115470"/>
                  </a:avLst>
                </a:prstGeom>
                <a:solidFill>
                  <a:srgbClr val="0000FF">
                    <a:alpha val="50000"/>
                  </a:srgbClr>
                </a:solidFill>
                <a:ln w="9525">
                  <a:solidFill>
                    <a:srgbClr val="0000FF"/>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sp>
              <p:nvSpPr>
                <p:cNvPr id="1269" name="Oval 244"/>
                <p:cNvSpPr>
                  <a:spLocks noChangeAspect="1" noChangeArrowheads="1"/>
                </p:cNvSpPr>
                <p:nvPr/>
              </p:nvSpPr>
              <p:spPr bwMode="auto">
                <a:xfrm rot="10800000">
                  <a:off x="1680" y="3572"/>
                  <a:ext cx="86" cy="86"/>
                </a:xfrm>
                <a:prstGeom prst="ellipse">
                  <a:avLst/>
                </a:prstGeom>
                <a:solidFill>
                  <a:srgbClr val="FF66FF">
                    <a:alpha val="50000"/>
                  </a:srgbClr>
                </a:solidFill>
                <a:ln w="9525">
                  <a:solidFill>
                    <a:srgbClr val="FF66FF"/>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sp>
              <p:nvSpPr>
                <p:cNvPr id="1270" name="Oval 245"/>
                <p:cNvSpPr>
                  <a:spLocks noChangeAspect="1" noChangeArrowheads="1"/>
                </p:cNvSpPr>
                <p:nvPr/>
              </p:nvSpPr>
              <p:spPr bwMode="auto">
                <a:xfrm rot="10800000">
                  <a:off x="1480" y="3304"/>
                  <a:ext cx="86" cy="86"/>
                </a:xfrm>
                <a:prstGeom prst="ellipse">
                  <a:avLst/>
                </a:prstGeom>
                <a:solidFill>
                  <a:srgbClr val="FF66FF">
                    <a:alpha val="50000"/>
                  </a:srgbClr>
                </a:solidFill>
                <a:ln w="9525">
                  <a:solidFill>
                    <a:srgbClr val="FF66FF"/>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sp>
              <p:nvSpPr>
                <p:cNvPr id="1271" name="Line 246"/>
                <p:cNvSpPr>
                  <a:spLocks noChangeAspect="1" noChangeShapeType="1"/>
                </p:cNvSpPr>
                <p:nvPr/>
              </p:nvSpPr>
              <p:spPr bwMode="auto">
                <a:xfrm flipH="1">
                  <a:off x="1536" y="3553"/>
                  <a:ext cx="48" cy="48"/>
                </a:xfrm>
                <a:prstGeom prst="line">
                  <a:avLst/>
                </a:prstGeom>
                <a:noFill/>
                <a:ln w="9525">
                  <a:solidFill>
                    <a:srgbClr val="969696"/>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sp>
              <p:nvSpPr>
                <p:cNvPr id="1272" name="Line 247"/>
                <p:cNvSpPr>
                  <a:spLocks noChangeAspect="1" noChangeShapeType="1"/>
                </p:cNvSpPr>
                <p:nvPr/>
              </p:nvSpPr>
              <p:spPr bwMode="auto">
                <a:xfrm>
                  <a:off x="1664" y="3553"/>
                  <a:ext cx="48" cy="48"/>
                </a:xfrm>
                <a:prstGeom prst="line">
                  <a:avLst/>
                </a:prstGeom>
                <a:noFill/>
                <a:ln w="9525">
                  <a:solidFill>
                    <a:srgbClr val="969696"/>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sp>
              <p:nvSpPr>
                <p:cNvPr id="1273" name="Line 248"/>
                <p:cNvSpPr>
                  <a:spLocks noChangeAspect="1" noChangeShapeType="1"/>
                </p:cNvSpPr>
                <p:nvPr/>
              </p:nvSpPr>
              <p:spPr bwMode="auto">
                <a:xfrm flipH="1" flipV="1">
                  <a:off x="1536" y="3360"/>
                  <a:ext cx="48" cy="48"/>
                </a:xfrm>
                <a:prstGeom prst="line">
                  <a:avLst/>
                </a:prstGeom>
                <a:noFill/>
                <a:ln w="9525">
                  <a:solidFill>
                    <a:srgbClr val="969696"/>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sp>
              <p:nvSpPr>
                <p:cNvPr id="1274" name="Freeform 249"/>
                <p:cNvSpPr>
                  <a:spLocks noChangeAspect="1"/>
                </p:cNvSpPr>
                <p:nvPr/>
              </p:nvSpPr>
              <p:spPr bwMode="auto">
                <a:xfrm rot="10800000">
                  <a:off x="1517" y="3092"/>
                  <a:ext cx="58" cy="232"/>
                </a:xfrm>
                <a:custGeom>
                  <a:avLst/>
                  <a:gdLst>
                    <a:gd name="T0" fmla="*/ 25 w 58"/>
                    <a:gd name="T1" fmla="*/ 0 h 231"/>
                    <a:gd name="T2" fmla="*/ 42 w 58"/>
                    <a:gd name="T3" fmla="*/ 74 h 231"/>
                    <a:gd name="T4" fmla="*/ 9 w 58"/>
                    <a:gd name="T5" fmla="*/ 123 h 231"/>
                    <a:gd name="T6" fmla="*/ 50 w 58"/>
                    <a:gd name="T7" fmla="*/ 198 h 231"/>
                    <a:gd name="T8" fmla="*/ 0 w 58"/>
                    <a:gd name="T9" fmla="*/ 231 h 231"/>
                  </a:gdLst>
                  <a:ahLst/>
                  <a:cxnLst>
                    <a:cxn ang="0">
                      <a:pos x="T0" y="T1"/>
                    </a:cxn>
                    <a:cxn ang="0">
                      <a:pos x="T2" y="T3"/>
                    </a:cxn>
                    <a:cxn ang="0">
                      <a:pos x="T4" y="T5"/>
                    </a:cxn>
                    <a:cxn ang="0">
                      <a:pos x="T6" y="T7"/>
                    </a:cxn>
                    <a:cxn ang="0">
                      <a:pos x="T8" y="T9"/>
                    </a:cxn>
                  </a:cxnLst>
                  <a:rect l="0" t="0" r="r" b="b"/>
                  <a:pathLst>
                    <a:path w="58" h="231">
                      <a:moveTo>
                        <a:pt x="25" y="0"/>
                      </a:moveTo>
                      <a:cubicBezTo>
                        <a:pt x="48" y="21"/>
                        <a:pt x="58" y="41"/>
                        <a:pt x="42" y="74"/>
                      </a:cubicBezTo>
                      <a:cubicBezTo>
                        <a:pt x="33" y="91"/>
                        <a:pt x="9" y="123"/>
                        <a:pt x="9" y="123"/>
                      </a:cubicBezTo>
                      <a:cubicBezTo>
                        <a:pt x="22" y="151"/>
                        <a:pt x="40" y="168"/>
                        <a:pt x="50" y="198"/>
                      </a:cubicBezTo>
                      <a:cubicBezTo>
                        <a:pt x="33" y="213"/>
                        <a:pt x="15" y="215"/>
                        <a:pt x="0" y="231"/>
                      </a:cubicBezTo>
                    </a:path>
                  </a:pathLst>
                </a:custGeom>
                <a:noFill/>
                <a:ln w="38100">
                  <a:solidFill>
                    <a:schemeClr val="bg2"/>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sp>
              <p:nvSpPr>
                <p:cNvPr id="1275" name="Freeform 250"/>
                <p:cNvSpPr>
                  <a:spLocks noChangeAspect="1"/>
                </p:cNvSpPr>
                <p:nvPr/>
              </p:nvSpPr>
              <p:spPr bwMode="auto">
                <a:xfrm rot="10800000">
                  <a:off x="1440" y="3088"/>
                  <a:ext cx="65" cy="243"/>
                </a:xfrm>
                <a:custGeom>
                  <a:avLst/>
                  <a:gdLst>
                    <a:gd name="T0" fmla="*/ 0 w 66"/>
                    <a:gd name="T1" fmla="*/ 0 h 242"/>
                    <a:gd name="T2" fmla="*/ 33 w 66"/>
                    <a:gd name="T3" fmla="*/ 66 h 242"/>
                    <a:gd name="T4" fmla="*/ 16 w 66"/>
                    <a:gd name="T5" fmla="*/ 124 h 242"/>
                    <a:gd name="T6" fmla="*/ 49 w 66"/>
                    <a:gd name="T7" fmla="*/ 215 h 242"/>
                    <a:gd name="T8" fmla="*/ 66 w 66"/>
                    <a:gd name="T9" fmla="*/ 240 h 242"/>
                  </a:gdLst>
                  <a:ahLst/>
                  <a:cxnLst>
                    <a:cxn ang="0">
                      <a:pos x="T0" y="T1"/>
                    </a:cxn>
                    <a:cxn ang="0">
                      <a:pos x="T2" y="T3"/>
                    </a:cxn>
                    <a:cxn ang="0">
                      <a:pos x="T4" y="T5"/>
                    </a:cxn>
                    <a:cxn ang="0">
                      <a:pos x="T6" y="T7"/>
                    </a:cxn>
                    <a:cxn ang="0">
                      <a:pos x="T8" y="T9"/>
                    </a:cxn>
                  </a:cxnLst>
                  <a:rect l="0" t="0" r="r" b="b"/>
                  <a:pathLst>
                    <a:path w="66" h="242">
                      <a:moveTo>
                        <a:pt x="0" y="0"/>
                      </a:moveTo>
                      <a:cubicBezTo>
                        <a:pt x="8" y="27"/>
                        <a:pt x="24" y="39"/>
                        <a:pt x="33" y="66"/>
                      </a:cubicBezTo>
                      <a:cubicBezTo>
                        <a:pt x="28" y="85"/>
                        <a:pt x="16" y="103"/>
                        <a:pt x="16" y="124"/>
                      </a:cubicBezTo>
                      <a:cubicBezTo>
                        <a:pt x="16" y="159"/>
                        <a:pt x="34" y="185"/>
                        <a:pt x="49" y="215"/>
                      </a:cubicBezTo>
                      <a:cubicBezTo>
                        <a:pt x="62" y="242"/>
                        <a:pt x="47" y="240"/>
                        <a:pt x="66" y="240"/>
                      </a:cubicBezTo>
                    </a:path>
                  </a:pathLst>
                </a:custGeom>
                <a:noFill/>
                <a:ln w="38100">
                  <a:solidFill>
                    <a:schemeClr val="bg2"/>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grpSp>
          <p:grpSp>
            <p:nvGrpSpPr>
              <p:cNvPr id="1031" name="Group 251"/>
              <p:cNvGrpSpPr>
                <a:grpSpLocks noChangeAspect="1"/>
              </p:cNvGrpSpPr>
              <p:nvPr/>
            </p:nvGrpSpPr>
            <p:grpSpPr bwMode="auto">
              <a:xfrm rot="9959061">
                <a:off x="3423949" y="1910413"/>
                <a:ext cx="126307" cy="247558"/>
                <a:chOff x="1088" y="1488"/>
                <a:chExt cx="174" cy="329"/>
              </a:xfrm>
            </p:grpSpPr>
            <p:sp>
              <p:nvSpPr>
                <p:cNvPr id="1264" name="Oval 252"/>
                <p:cNvSpPr>
                  <a:spLocks noChangeAspect="1" noChangeArrowheads="1"/>
                </p:cNvSpPr>
                <p:nvPr/>
              </p:nvSpPr>
              <p:spPr bwMode="auto">
                <a:xfrm>
                  <a:off x="1090" y="1492"/>
                  <a:ext cx="143" cy="143"/>
                </a:xfrm>
                <a:prstGeom prst="ellipse">
                  <a:avLst/>
                </a:prstGeom>
                <a:solidFill>
                  <a:srgbClr val="FF66FF">
                    <a:alpha val="50000"/>
                  </a:srgbClr>
                </a:solidFill>
                <a:ln w="9525">
                  <a:solidFill>
                    <a:srgbClr val="FF66FF"/>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sp>
              <p:nvSpPr>
                <p:cNvPr id="1265" name="Freeform 253"/>
                <p:cNvSpPr>
                  <a:spLocks noChangeAspect="1"/>
                </p:cNvSpPr>
                <p:nvPr/>
              </p:nvSpPr>
              <p:spPr bwMode="auto">
                <a:xfrm>
                  <a:off x="1105" y="1587"/>
                  <a:ext cx="58" cy="231"/>
                </a:xfrm>
                <a:custGeom>
                  <a:avLst/>
                  <a:gdLst>
                    <a:gd name="T0" fmla="*/ 25 w 58"/>
                    <a:gd name="T1" fmla="*/ 0 h 231"/>
                    <a:gd name="T2" fmla="*/ 42 w 58"/>
                    <a:gd name="T3" fmla="*/ 74 h 231"/>
                    <a:gd name="T4" fmla="*/ 9 w 58"/>
                    <a:gd name="T5" fmla="*/ 123 h 231"/>
                    <a:gd name="T6" fmla="*/ 50 w 58"/>
                    <a:gd name="T7" fmla="*/ 198 h 231"/>
                    <a:gd name="T8" fmla="*/ 0 w 58"/>
                    <a:gd name="T9" fmla="*/ 231 h 231"/>
                  </a:gdLst>
                  <a:ahLst/>
                  <a:cxnLst>
                    <a:cxn ang="0">
                      <a:pos x="T0" y="T1"/>
                    </a:cxn>
                    <a:cxn ang="0">
                      <a:pos x="T2" y="T3"/>
                    </a:cxn>
                    <a:cxn ang="0">
                      <a:pos x="T4" y="T5"/>
                    </a:cxn>
                    <a:cxn ang="0">
                      <a:pos x="T6" y="T7"/>
                    </a:cxn>
                    <a:cxn ang="0">
                      <a:pos x="T8" y="T9"/>
                    </a:cxn>
                  </a:cxnLst>
                  <a:rect l="0" t="0" r="r" b="b"/>
                  <a:pathLst>
                    <a:path w="58" h="231">
                      <a:moveTo>
                        <a:pt x="25" y="0"/>
                      </a:moveTo>
                      <a:cubicBezTo>
                        <a:pt x="48" y="21"/>
                        <a:pt x="58" y="41"/>
                        <a:pt x="42" y="74"/>
                      </a:cubicBezTo>
                      <a:cubicBezTo>
                        <a:pt x="33" y="91"/>
                        <a:pt x="9" y="123"/>
                        <a:pt x="9" y="123"/>
                      </a:cubicBezTo>
                      <a:cubicBezTo>
                        <a:pt x="22" y="151"/>
                        <a:pt x="40" y="168"/>
                        <a:pt x="50" y="198"/>
                      </a:cubicBezTo>
                      <a:cubicBezTo>
                        <a:pt x="33" y="213"/>
                        <a:pt x="15" y="215"/>
                        <a:pt x="0" y="231"/>
                      </a:cubicBezTo>
                    </a:path>
                  </a:pathLst>
                </a:custGeom>
                <a:noFill/>
                <a:ln w="38100">
                  <a:solidFill>
                    <a:schemeClr val="bg2"/>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sp>
              <p:nvSpPr>
                <p:cNvPr id="1266" name="Freeform 254"/>
                <p:cNvSpPr>
                  <a:spLocks noChangeAspect="1"/>
                </p:cNvSpPr>
                <p:nvPr/>
              </p:nvSpPr>
              <p:spPr bwMode="auto">
                <a:xfrm>
                  <a:off x="1198" y="1578"/>
                  <a:ext cx="66" cy="243"/>
                </a:xfrm>
                <a:custGeom>
                  <a:avLst/>
                  <a:gdLst>
                    <a:gd name="T0" fmla="*/ 0 w 66"/>
                    <a:gd name="T1" fmla="*/ 0 h 242"/>
                    <a:gd name="T2" fmla="*/ 33 w 66"/>
                    <a:gd name="T3" fmla="*/ 66 h 242"/>
                    <a:gd name="T4" fmla="*/ 16 w 66"/>
                    <a:gd name="T5" fmla="*/ 124 h 242"/>
                    <a:gd name="T6" fmla="*/ 49 w 66"/>
                    <a:gd name="T7" fmla="*/ 215 h 242"/>
                    <a:gd name="T8" fmla="*/ 66 w 66"/>
                    <a:gd name="T9" fmla="*/ 240 h 242"/>
                  </a:gdLst>
                  <a:ahLst/>
                  <a:cxnLst>
                    <a:cxn ang="0">
                      <a:pos x="T0" y="T1"/>
                    </a:cxn>
                    <a:cxn ang="0">
                      <a:pos x="T2" y="T3"/>
                    </a:cxn>
                    <a:cxn ang="0">
                      <a:pos x="T4" y="T5"/>
                    </a:cxn>
                    <a:cxn ang="0">
                      <a:pos x="T6" y="T7"/>
                    </a:cxn>
                    <a:cxn ang="0">
                      <a:pos x="T8" y="T9"/>
                    </a:cxn>
                  </a:cxnLst>
                  <a:rect l="0" t="0" r="r" b="b"/>
                  <a:pathLst>
                    <a:path w="66" h="242">
                      <a:moveTo>
                        <a:pt x="0" y="0"/>
                      </a:moveTo>
                      <a:cubicBezTo>
                        <a:pt x="8" y="27"/>
                        <a:pt x="24" y="39"/>
                        <a:pt x="33" y="66"/>
                      </a:cubicBezTo>
                      <a:cubicBezTo>
                        <a:pt x="28" y="85"/>
                        <a:pt x="16" y="103"/>
                        <a:pt x="16" y="124"/>
                      </a:cubicBezTo>
                      <a:cubicBezTo>
                        <a:pt x="16" y="159"/>
                        <a:pt x="34" y="185"/>
                        <a:pt x="49" y="215"/>
                      </a:cubicBezTo>
                      <a:cubicBezTo>
                        <a:pt x="62" y="242"/>
                        <a:pt x="47" y="240"/>
                        <a:pt x="66" y="240"/>
                      </a:cubicBezTo>
                    </a:path>
                  </a:pathLst>
                </a:custGeom>
                <a:noFill/>
                <a:ln w="38100">
                  <a:solidFill>
                    <a:schemeClr val="bg2"/>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grpSp>
          <p:grpSp>
            <p:nvGrpSpPr>
              <p:cNvPr id="1032" name="Group 255"/>
              <p:cNvGrpSpPr>
                <a:grpSpLocks noChangeAspect="1"/>
              </p:cNvGrpSpPr>
              <p:nvPr/>
            </p:nvGrpSpPr>
            <p:grpSpPr bwMode="auto">
              <a:xfrm rot="9959061">
                <a:off x="2770368" y="2065072"/>
                <a:ext cx="126307" cy="247558"/>
                <a:chOff x="1088" y="1488"/>
                <a:chExt cx="174" cy="329"/>
              </a:xfrm>
            </p:grpSpPr>
            <p:sp>
              <p:nvSpPr>
                <p:cNvPr id="1261" name="Oval 256"/>
                <p:cNvSpPr>
                  <a:spLocks noChangeAspect="1" noChangeArrowheads="1"/>
                </p:cNvSpPr>
                <p:nvPr/>
              </p:nvSpPr>
              <p:spPr bwMode="auto">
                <a:xfrm>
                  <a:off x="1090" y="1492"/>
                  <a:ext cx="143" cy="143"/>
                </a:xfrm>
                <a:prstGeom prst="ellipse">
                  <a:avLst/>
                </a:prstGeom>
                <a:solidFill>
                  <a:srgbClr val="FF66FF">
                    <a:alpha val="50000"/>
                  </a:srgbClr>
                </a:solidFill>
                <a:ln w="9525">
                  <a:solidFill>
                    <a:srgbClr val="FF66FF"/>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sp>
              <p:nvSpPr>
                <p:cNvPr id="1262" name="Freeform 257"/>
                <p:cNvSpPr>
                  <a:spLocks noChangeAspect="1"/>
                </p:cNvSpPr>
                <p:nvPr/>
              </p:nvSpPr>
              <p:spPr bwMode="auto">
                <a:xfrm>
                  <a:off x="1105" y="1587"/>
                  <a:ext cx="58" cy="231"/>
                </a:xfrm>
                <a:custGeom>
                  <a:avLst/>
                  <a:gdLst>
                    <a:gd name="T0" fmla="*/ 25 w 58"/>
                    <a:gd name="T1" fmla="*/ 0 h 231"/>
                    <a:gd name="T2" fmla="*/ 42 w 58"/>
                    <a:gd name="T3" fmla="*/ 74 h 231"/>
                    <a:gd name="T4" fmla="*/ 9 w 58"/>
                    <a:gd name="T5" fmla="*/ 123 h 231"/>
                    <a:gd name="T6" fmla="*/ 50 w 58"/>
                    <a:gd name="T7" fmla="*/ 198 h 231"/>
                    <a:gd name="T8" fmla="*/ 0 w 58"/>
                    <a:gd name="T9" fmla="*/ 231 h 231"/>
                  </a:gdLst>
                  <a:ahLst/>
                  <a:cxnLst>
                    <a:cxn ang="0">
                      <a:pos x="T0" y="T1"/>
                    </a:cxn>
                    <a:cxn ang="0">
                      <a:pos x="T2" y="T3"/>
                    </a:cxn>
                    <a:cxn ang="0">
                      <a:pos x="T4" y="T5"/>
                    </a:cxn>
                    <a:cxn ang="0">
                      <a:pos x="T6" y="T7"/>
                    </a:cxn>
                    <a:cxn ang="0">
                      <a:pos x="T8" y="T9"/>
                    </a:cxn>
                  </a:cxnLst>
                  <a:rect l="0" t="0" r="r" b="b"/>
                  <a:pathLst>
                    <a:path w="58" h="231">
                      <a:moveTo>
                        <a:pt x="25" y="0"/>
                      </a:moveTo>
                      <a:cubicBezTo>
                        <a:pt x="48" y="21"/>
                        <a:pt x="58" y="41"/>
                        <a:pt x="42" y="74"/>
                      </a:cubicBezTo>
                      <a:cubicBezTo>
                        <a:pt x="33" y="91"/>
                        <a:pt x="9" y="123"/>
                        <a:pt x="9" y="123"/>
                      </a:cubicBezTo>
                      <a:cubicBezTo>
                        <a:pt x="22" y="151"/>
                        <a:pt x="40" y="168"/>
                        <a:pt x="50" y="198"/>
                      </a:cubicBezTo>
                      <a:cubicBezTo>
                        <a:pt x="33" y="213"/>
                        <a:pt x="15" y="215"/>
                        <a:pt x="0" y="231"/>
                      </a:cubicBezTo>
                    </a:path>
                  </a:pathLst>
                </a:custGeom>
                <a:noFill/>
                <a:ln w="38100">
                  <a:solidFill>
                    <a:schemeClr val="bg2"/>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sp>
              <p:nvSpPr>
                <p:cNvPr id="1263" name="Freeform 258"/>
                <p:cNvSpPr>
                  <a:spLocks noChangeAspect="1"/>
                </p:cNvSpPr>
                <p:nvPr/>
              </p:nvSpPr>
              <p:spPr bwMode="auto">
                <a:xfrm>
                  <a:off x="1198" y="1578"/>
                  <a:ext cx="66" cy="243"/>
                </a:xfrm>
                <a:custGeom>
                  <a:avLst/>
                  <a:gdLst>
                    <a:gd name="T0" fmla="*/ 0 w 66"/>
                    <a:gd name="T1" fmla="*/ 0 h 242"/>
                    <a:gd name="T2" fmla="*/ 33 w 66"/>
                    <a:gd name="T3" fmla="*/ 66 h 242"/>
                    <a:gd name="T4" fmla="*/ 16 w 66"/>
                    <a:gd name="T5" fmla="*/ 124 h 242"/>
                    <a:gd name="T6" fmla="*/ 49 w 66"/>
                    <a:gd name="T7" fmla="*/ 215 h 242"/>
                    <a:gd name="T8" fmla="*/ 66 w 66"/>
                    <a:gd name="T9" fmla="*/ 240 h 242"/>
                  </a:gdLst>
                  <a:ahLst/>
                  <a:cxnLst>
                    <a:cxn ang="0">
                      <a:pos x="T0" y="T1"/>
                    </a:cxn>
                    <a:cxn ang="0">
                      <a:pos x="T2" y="T3"/>
                    </a:cxn>
                    <a:cxn ang="0">
                      <a:pos x="T4" y="T5"/>
                    </a:cxn>
                    <a:cxn ang="0">
                      <a:pos x="T6" y="T7"/>
                    </a:cxn>
                    <a:cxn ang="0">
                      <a:pos x="T8" y="T9"/>
                    </a:cxn>
                  </a:cxnLst>
                  <a:rect l="0" t="0" r="r" b="b"/>
                  <a:pathLst>
                    <a:path w="66" h="242">
                      <a:moveTo>
                        <a:pt x="0" y="0"/>
                      </a:moveTo>
                      <a:cubicBezTo>
                        <a:pt x="8" y="27"/>
                        <a:pt x="24" y="39"/>
                        <a:pt x="33" y="66"/>
                      </a:cubicBezTo>
                      <a:cubicBezTo>
                        <a:pt x="28" y="85"/>
                        <a:pt x="16" y="103"/>
                        <a:pt x="16" y="124"/>
                      </a:cubicBezTo>
                      <a:cubicBezTo>
                        <a:pt x="16" y="159"/>
                        <a:pt x="34" y="185"/>
                        <a:pt x="49" y="215"/>
                      </a:cubicBezTo>
                      <a:cubicBezTo>
                        <a:pt x="62" y="242"/>
                        <a:pt x="47" y="240"/>
                        <a:pt x="66" y="240"/>
                      </a:cubicBezTo>
                    </a:path>
                  </a:pathLst>
                </a:custGeom>
                <a:noFill/>
                <a:ln w="38100">
                  <a:solidFill>
                    <a:schemeClr val="bg2"/>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grpSp>
          <p:grpSp>
            <p:nvGrpSpPr>
              <p:cNvPr id="1033" name="Group 41"/>
              <p:cNvGrpSpPr>
                <a:grpSpLocks noChangeAspect="1"/>
              </p:cNvGrpSpPr>
              <p:nvPr/>
            </p:nvGrpSpPr>
            <p:grpSpPr bwMode="auto">
              <a:xfrm rot="933126">
                <a:off x="4701298" y="1562898"/>
                <a:ext cx="127287" cy="247214"/>
                <a:chOff x="1088" y="1488"/>
                <a:chExt cx="174" cy="329"/>
              </a:xfrm>
            </p:grpSpPr>
            <p:sp>
              <p:nvSpPr>
                <p:cNvPr id="1258" name="Oval 42"/>
                <p:cNvSpPr>
                  <a:spLocks noChangeAspect="1" noChangeArrowheads="1"/>
                </p:cNvSpPr>
                <p:nvPr/>
              </p:nvSpPr>
              <p:spPr bwMode="auto">
                <a:xfrm>
                  <a:off x="1088" y="1488"/>
                  <a:ext cx="144" cy="144"/>
                </a:xfrm>
                <a:prstGeom prst="ellipse">
                  <a:avLst/>
                </a:prstGeom>
                <a:solidFill>
                  <a:srgbClr val="FF66FF">
                    <a:alpha val="50000"/>
                  </a:srgbClr>
                </a:solidFill>
                <a:ln w="9525">
                  <a:solidFill>
                    <a:srgbClr val="FF66FF"/>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sp>
              <p:nvSpPr>
                <p:cNvPr id="1259" name="Freeform 43"/>
                <p:cNvSpPr>
                  <a:spLocks noChangeAspect="1"/>
                </p:cNvSpPr>
                <p:nvPr/>
              </p:nvSpPr>
              <p:spPr bwMode="auto">
                <a:xfrm>
                  <a:off x="1103" y="1583"/>
                  <a:ext cx="59" cy="232"/>
                </a:xfrm>
                <a:custGeom>
                  <a:avLst/>
                  <a:gdLst>
                    <a:gd name="T0" fmla="*/ 25 w 58"/>
                    <a:gd name="T1" fmla="*/ 0 h 231"/>
                    <a:gd name="T2" fmla="*/ 42 w 58"/>
                    <a:gd name="T3" fmla="*/ 74 h 231"/>
                    <a:gd name="T4" fmla="*/ 9 w 58"/>
                    <a:gd name="T5" fmla="*/ 123 h 231"/>
                    <a:gd name="T6" fmla="*/ 50 w 58"/>
                    <a:gd name="T7" fmla="*/ 198 h 231"/>
                    <a:gd name="T8" fmla="*/ 0 w 58"/>
                    <a:gd name="T9" fmla="*/ 231 h 231"/>
                  </a:gdLst>
                  <a:ahLst/>
                  <a:cxnLst>
                    <a:cxn ang="0">
                      <a:pos x="T0" y="T1"/>
                    </a:cxn>
                    <a:cxn ang="0">
                      <a:pos x="T2" y="T3"/>
                    </a:cxn>
                    <a:cxn ang="0">
                      <a:pos x="T4" y="T5"/>
                    </a:cxn>
                    <a:cxn ang="0">
                      <a:pos x="T6" y="T7"/>
                    </a:cxn>
                    <a:cxn ang="0">
                      <a:pos x="T8" y="T9"/>
                    </a:cxn>
                  </a:cxnLst>
                  <a:rect l="0" t="0" r="r" b="b"/>
                  <a:pathLst>
                    <a:path w="58" h="231">
                      <a:moveTo>
                        <a:pt x="25" y="0"/>
                      </a:moveTo>
                      <a:cubicBezTo>
                        <a:pt x="48" y="21"/>
                        <a:pt x="58" y="41"/>
                        <a:pt x="42" y="74"/>
                      </a:cubicBezTo>
                      <a:cubicBezTo>
                        <a:pt x="33" y="91"/>
                        <a:pt x="9" y="123"/>
                        <a:pt x="9" y="123"/>
                      </a:cubicBezTo>
                      <a:cubicBezTo>
                        <a:pt x="22" y="151"/>
                        <a:pt x="40" y="168"/>
                        <a:pt x="50" y="198"/>
                      </a:cubicBezTo>
                      <a:cubicBezTo>
                        <a:pt x="33" y="213"/>
                        <a:pt x="15" y="215"/>
                        <a:pt x="0" y="231"/>
                      </a:cubicBezTo>
                    </a:path>
                  </a:pathLst>
                </a:custGeom>
                <a:noFill/>
                <a:ln w="38100">
                  <a:solidFill>
                    <a:schemeClr val="bg2"/>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sp>
              <p:nvSpPr>
                <p:cNvPr id="1260" name="Freeform 44"/>
                <p:cNvSpPr>
                  <a:spLocks noChangeAspect="1"/>
                </p:cNvSpPr>
                <p:nvPr/>
              </p:nvSpPr>
              <p:spPr bwMode="auto">
                <a:xfrm>
                  <a:off x="1195" y="1574"/>
                  <a:ext cx="67" cy="243"/>
                </a:xfrm>
                <a:custGeom>
                  <a:avLst/>
                  <a:gdLst>
                    <a:gd name="T0" fmla="*/ 0 w 66"/>
                    <a:gd name="T1" fmla="*/ 0 h 242"/>
                    <a:gd name="T2" fmla="*/ 33 w 66"/>
                    <a:gd name="T3" fmla="*/ 66 h 242"/>
                    <a:gd name="T4" fmla="*/ 16 w 66"/>
                    <a:gd name="T5" fmla="*/ 124 h 242"/>
                    <a:gd name="T6" fmla="*/ 49 w 66"/>
                    <a:gd name="T7" fmla="*/ 215 h 242"/>
                    <a:gd name="T8" fmla="*/ 66 w 66"/>
                    <a:gd name="T9" fmla="*/ 240 h 242"/>
                  </a:gdLst>
                  <a:ahLst/>
                  <a:cxnLst>
                    <a:cxn ang="0">
                      <a:pos x="T0" y="T1"/>
                    </a:cxn>
                    <a:cxn ang="0">
                      <a:pos x="T2" y="T3"/>
                    </a:cxn>
                    <a:cxn ang="0">
                      <a:pos x="T4" y="T5"/>
                    </a:cxn>
                    <a:cxn ang="0">
                      <a:pos x="T6" y="T7"/>
                    </a:cxn>
                    <a:cxn ang="0">
                      <a:pos x="T8" y="T9"/>
                    </a:cxn>
                  </a:cxnLst>
                  <a:rect l="0" t="0" r="r" b="b"/>
                  <a:pathLst>
                    <a:path w="66" h="242">
                      <a:moveTo>
                        <a:pt x="0" y="0"/>
                      </a:moveTo>
                      <a:cubicBezTo>
                        <a:pt x="8" y="27"/>
                        <a:pt x="24" y="39"/>
                        <a:pt x="33" y="66"/>
                      </a:cubicBezTo>
                      <a:cubicBezTo>
                        <a:pt x="28" y="85"/>
                        <a:pt x="16" y="103"/>
                        <a:pt x="16" y="124"/>
                      </a:cubicBezTo>
                      <a:cubicBezTo>
                        <a:pt x="16" y="159"/>
                        <a:pt x="34" y="185"/>
                        <a:pt x="49" y="215"/>
                      </a:cubicBezTo>
                      <a:cubicBezTo>
                        <a:pt x="62" y="242"/>
                        <a:pt x="47" y="240"/>
                        <a:pt x="66" y="240"/>
                      </a:cubicBezTo>
                    </a:path>
                  </a:pathLst>
                </a:custGeom>
                <a:noFill/>
                <a:ln w="38100">
                  <a:solidFill>
                    <a:schemeClr val="bg2"/>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grpSp>
          <p:grpSp>
            <p:nvGrpSpPr>
              <p:cNvPr id="1034" name="Group 45"/>
              <p:cNvGrpSpPr>
                <a:grpSpLocks noChangeAspect="1"/>
              </p:cNvGrpSpPr>
              <p:nvPr/>
            </p:nvGrpSpPr>
            <p:grpSpPr bwMode="auto">
              <a:xfrm rot="933126">
                <a:off x="4838506" y="1575665"/>
                <a:ext cx="127287" cy="247214"/>
                <a:chOff x="1088" y="1488"/>
                <a:chExt cx="174" cy="329"/>
              </a:xfrm>
            </p:grpSpPr>
            <p:sp>
              <p:nvSpPr>
                <p:cNvPr id="1255" name="Oval 46"/>
                <p:cNvSpPr>
                  <a:spLocks noChangeAspect="1" noChangeArrowheads="1"/>
                </p:cNvSpPr>
                <p:nvPr/>
              </p:nvSpPr>
              <p:spPr bwMode="auto">
                <a:xfrm>
                  <a:off x="1088" y="1487"/>
                  <a:ext cx="144" cy="144"/>
                </a:xfrm>
                <a:prstGeom prst="ellipse">
                  <a:avLst/>
                </a:prstGeom>
                <a:solidFill>
                  <a:srgbClr val="FF66FF">
                    <a:alpha val="50000"/>
                  </a:srgbClr>
                </a:solidFill>
                <a:ln w="9525">
                  <a:solidFill>
                    <a:srgbClr val="FF66FF"/>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sp>
              <p:nvSpPr>
                <p:cNvPr id="1256" name="Freeform 47"/>
                <p:cNvSpPr>
                  <a:spLocks noChangeAspect="1"/>
                </p:cNvSpPr>
                <p:nvPr/>
              </p:nvSpPr>
              <p:spPr bwMode="auto">
                <a:xfrm>
                  <a:off x="1104" y="1583"/>
                  <a:ext cx="59" cy="232"/>
                </a:xfrm>
                <a:custGeom>
                  <a:avLst/>
                  <a:gdLst>
                    <a:gd name="T0" fmla="*/ 25 w 58"/>
                    <a:gd name="T1" fmla="*/ 0 h 231"/>
                    <a:gd name="T2" fmla="*/ 42 w 58"/>
                    <a:gd name="T3" fmla="*/ 74 h 231"/>
                    <a:gd name="T4" fmla="*/ 9 w 58"/>
                    <a:gd name="T5" fmla="*/ 123 h 231"/>
                    <a:gd name="T6" fmla="*/ 50 w 58"/>
                    <a:gd name="T7" fmla="*/ 198 h 231"/>
                    <a:gd name="T8" fmla="*/ 0 w 58"/>
                    <a:gd name="T9" fmla="*/ 231 h 231"/>
                  </a:gdLst>
                  <a:ahLst/>
                  <a:cxnLst>
                    <a:cxn ang="0">
                      <a:pos x="T0" y="T1"/>
                    </a:cxn>
                    <a:cxn ang="0">
                      <a:pos x="T2" y="T3"/>
                    </a:cxn>
                    <a:cxn ang="0">
                      <a:pos x="T4" y="T5"/>
                    </a:cxn>
                    <a:cxn ang="0">
                      <a:pos x="T6" y="T7"/>
                    </a:cxn>
                    <a:cxn ang="0">
                      <a:pos x="T8" y="T9"/>
                    </a:cxn>
                  </a:cxnLst>
                  <a:rect l="0" t="0" r="r" b="b"/>
                  <a:pathLst>
                    <a:path w="58" h="231">
                      <a:moveTo>
                        <a:pt x="25" y="0"/>
                      </a:moveTo>
                      <a:cubicBezTo>
                        <a:pt x="48" y="21"/>
                        <a:pt x="58" y="41"/>
                        <a:pt x="42" y="74"/>
                      </a:cubicBezTo>
                      <a:cubicBezTo>
                        <a:pt x="33" y="91"/>
                        <a:pt x="9" y="123"/>
                        <a:pt x="9" y="123"/>
                      </a:cubicBezTo>
                      <a:cubicBezTo>
                        <a:pt x="22" y="151"/>
                        <a:pt x="40" y="168"/>
                        <a:pt x="50" y="198"/>
                      </a:cubicBezTo>
                      <a:cubicBezTo>
                        <a:pt x="33" y="213"/>
                        <a:pt x="15" y="215"/>
                        <a:pt x="0" y="231"/>
                      </a:cubicBezTo>
                    </a:path>
                  </a:pathLst>
                </a:custGeom>
                <a:noFill/>
                <a:ln w="38100">
                  <a:solidFill>
                    <a:schemeClr val="bg2"/>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sp>
              <p:nvSpPr>
                <p:cNvPr id="1257" name="Freeform 48"/>
                <p:cNvSpPr>
                  <a:spLocks noChangeAspect="1"/>
                </p:cNvSpPr>
                <p:nvPr/>
              </p:nvSpPr>
              <p:spPr bwMode="auto">
                <a:xfrm>
                  <a:off x="1196" y="1574"/>
                  <a:ext cx="67" cy="243"/>
                </a:xfrm>
                <a:custGeom>
                  <a:avLst/>
                  <a:gdLst>
                    <a:gd name="T0" fmla="*/ 0 w 66"/>
                    <a:gd name="T1" fmla="*/ 0 h 242"/>
                    <a:gd name="T2" fmla="*/ 33 w 66"/>
                    <a:gd name="T3" fmla="*/ 66 h 242"/>
                    <a:gd name="T4" fmla="*/ 16 w 66"/>
                    <a:gd name="T5" fmla="*/ 124 h 242"/>
                    <a:gd name="T6" fmla="*/ 49 w 66"/>
                    <a:gd name="T7" fmla="*/ 215 h 242"/>
                    <a:gd name="T8" fmla="*/ 66 w 66"/>
                    <a:gd name="T9" fmla="*/ 240 h 242"/>
                  </a:gdLst>
                  <a:ahLst/>
                  <a:cxnLst>
                    <a:cxn ang="0">
                      <a:pos x="T0" y="T1"/>
                    </a:cxn>
                    <a:cxn ang="0">
                      <a:pos x="T2" y="T3"/>
                    </a:cxn>
                    <a:cxn ang="0">
                      <a:pos x="T4" y="T5"/>
                    </a:cxn>
                    <a:cxn ang="0">
                      <a:pos x="T6" y="T7"/>
                    </a:cxn>
                    <a:cxn ang="0">
                      <a:pos x="T8" y="T9"/>
                    </a:cxn>
                  </a:cxnLst>
                  <a:rect l="0" t="0" r="r" b="b"/>
                  <a:pathLst>
                    <a:path w="66" h="242">
                      <a:moveTo>
                        <a:pt x="0" y="0"/>
                      </a:moveTo>
                      <a:cubicBezTo>
                        <a:pt x="8" y="27"/>
                        <a:pt x="24" y="39"/>
                        <a:pt x="33" y="66"/>
                      </a:cubicBezTo>
                      <a:cubicBezTo>
                        <a:pt x="28" y="85"/>
                        <a:pt x="16" y="103"/>
                        <a:pt x="16" y="124"/>
                      </a:cubicBezTo>
                      <a:cubicBezTo>
                        <a:pt x="16" y="159"/>
                        <a:pt x="34" y="185"/>
                        <a:pt x="49" y="215"/>
                      </a:cubicBezTo>
                      <a:cubicBezTo>
                        <a:pt x="62" y="242"/>
                        <a:pt x="47" y="240"/>
                        <a:pt x="66" y="240"/>
                      </a:cubicBezTo>
                    </a:path>
                  </a:pathLst>
                </a:custGeom>
                <a:noFill/>
                <a:ln w="38100">
                  <a:solidFill>
                    <a:schemeClr val="bg2"/>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grpSp>
          <p:grpSp>
            <p:nvGrpSpPr>
              <p:cNvPr id="1035" name="Group 49"/>
              <p:cNvGrpSpPr>
                <a:grpSpLocks noChangeAspect="1"/>
              </p:cNvGrpSpPr>
              <p:nvPr/>
            </p:nvGrpSpPr>
            <p:grpSpPr bwMode="auto">
              <a:xfrm rot="933126">
                <a:off x="4976072" y="1595914"/>
                <a:ext cx="127287" cy="247214"/>
                <a:chOff x="1088" y="1488"/>
                <a:chExt cx="174" cy="329"/>
              </a:xfrm>
            </p:grpSpPr>
            <p:sp>
              <p:nvSpPr>
                <p:cNvPr id="1252" name="Oval 50"/>
                <p:cNvSpPr>
                  <a:spLocks noChangeAspect="1" noChangeArrowheads="1"/>
                </p:cNvSpPr>
                <p:nvPr/>
              </p:nvSpPr>
              <p:spPr bwMode="auto">
                <a:xfrm>
                  <a:off x="1088" y="1488"/>
                  <a:ext cx="144" cy="144"/>
                </a:xfrm>
                <a:prstGeom prst="ellipse">
                  <a:avLst/>
                </a:prstGeom>
                <a:solidFill>
                  <a:srgbClr val="FF66FF">
                    <a:alpha val="50000"/>
                  </a:srgbClr>
                </a:solidFill>
                <a:ln w="9525">
                  <a:solidFill>
                    <a:srgbClr val="FF66FF"/>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sp>
              <p:nvSpPr>
                <p:cNvPr id="1253" name="Freeform 51"/>
                <p:cNvSpPr>
                  <a:spLocks noChangeAspect="1"/>
                </p:cNvSpPr>
                <p:nvPr/>
              </p:nvSpPr>
              <p:spPr bwMode="auto">
                <a:xfrm>
                  <a:off x="1104" y="1584"/>
                  <a:ext cx="59" cy="232"/>
                </a:xfrm>
                <a:custGeom>
                  <a:avLst/>
                  <a:gdLst>
                    <a:gd name="T0" fmla="*/ 25 w 58"/>
                    <a:gd name="T1" fmla="*/ 0 h 231"/>
                    <a:gd name="T2" fmla="*/ 42 w 58"/>
                    <a:gd name="T3" fmla="*/ 74 h 231"/>
                    <a:gd name="T4" fmla="*/ 9 w 58"/>
                    <a:gd name="T5" fmla="*/ 123 h 231"/>
                    <a:gd name="T6" fmla="*/ 50 w 58"/>
                    <a:gd name="T7" fmla="*/ 198 h 231"/>
                    <a:gd name="T8" fmla="*/ 0 w 58"/>
                    <a:gd name="T9" fmla="*/ 231 h 231"/>
                  </a:gdLst>
                  <a:ahLst/>
                  <a:cxnLst>
                    <a:cxn ang="0">
                      <a:pos x="T0" y="T1"/>
                    </a:cxn>
                    <a:cxn ang="0">
                      <a:pos x="T2" y="T3"/>
                    </a:cxn>
                    <a:cxn ang="0">
                      <a:pos x="T4" y="T5"/>
                    </a:cxn>
                    <a:cxn ang="0">
                      <a:pos x="T6" y="T7"/>
                    </a:cxn>
                    <a:cxn ang="0">
                      <a:pos x="T8" y="T9"/>
                    </a:cxn>
                  </a:cxnLst>
                  <a:rect l="0" t="0" r="r" b="b"/>
                  <a:pathLst>
                    <a:path w="58" h="231">
                      <a:moveTo>
                        <a:pt x="25" y="0"/>
                      </a:moveTo>
                      <a:cubicBezTo>
                        <a:pt x="48" y="21"/>
                        <a:pt x="58" y="41"/>
                        <a:pt x="42" y="74"/>
                      </a:cubicBezTo>
                      <a:cubicBezTo>
                        <a:pt x="33" y="91"/>
                        <a:pt x="9" y="123"/>
                        <a:pt x="9" y="123"/>
                      </a:cubicBezTo>
                      <a:cubicBezTo>
                        <a:pt x="22" y="151"/>
                        <a:pt x="40" y="168"/>
                        <a:pt x="50" y="198"/>
                      </a:cubicBezTo>
                      <a:cubicBezTo>
                        <a:pt x="33" y="213"/>
                        <a:pt x="15" y="215"/>
                        <a:pt x="0" y="231"/>
                      </a:cubicBezTo>
                    </a:path>
                  </a:pathLst>
                </a:custGeom>
                <a:noFill/>
                <a:ln w="38100">
                  <a:solidFill>
                    <a:schemeClr val="bg2"/>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sp>
              <p:nvSpPr>
                <p:cNvPr id="1254" name="Freeform 52"/>
                <p:cNvSpPr>
                  <a:spLocks noChangeAspect="1"/>
                </p:cNvSpPr>
                <p:nvPr/>
              </p:nvSpPr>
              <p:spPr bwMode="auto">
                <a:xfrm>
                  <a:off x="1196" y="1574"/>
                  <a:ext cx="67" cy="243"/>
                </a:xfrm>
                <a:custGeom>
                  <a:avLst/>
                  <a:gdLst>
                    <a:gd name="T0" fmla="*/ 0 w 66"/>
                    <a:gd name="T1" fmla="*/ 0 h 242"/>
                    <a:gd name="T2" fmla="*/ 33 w 66"/>
                    <a:gd name="T3" fmla="*/ 66 h 242"/>
                    <a:gd name="T4" fmla="*/ 16 w 66"/>
                    <a:gd name="T5" fmla="*/ 124 h 242"/>
                    <a:gd name="T6" fmla="*/ 49 w 66"/>
                    <a:gd name="T7" fmla="*/ 215 h 242"/>
                    <a:gd name="T8" fmla="*/ 66 w 66"/>
                    <a:gd name="T9" fmla="*/ 240 h 242"/>
                  </a:gdLst>
                  <a:ahLst/>
                  <a:cxnLst>
                    <a:cxn ang="0">
                      <a:pos x="T0" y="T1"/>
                    </a:cxn>
                    <a:cxn ang="0">
                      <a:pos x="T2" y="T3"/>
                    </a:cxn>
                    <a:cxn ang="0">
                      <a:pos x="T4" y="T5"/>
                    </a:cxn>
                    <a:cxn ang="0">
                      <a:pos x="T6" y="T7"/>
                    </a:cxn>
                    <a:cxn ang="0">
                      <a:pos x="T8" y="T9"/>
                    </a:cxn>
                  </a:cxnLst>
                  <a:rect l="0" t="0" r="r" b="b"/>
                  <a:pathLst>
                    <a:path w="66" h="242">
                      <a:moveTo>
                        <a:pt x="0" y="0"/>
                      </a:moveTo>
                      <a:cubicBezTo>
                        <a:pt x="8" y="27"/>
                        <a:pt x="24" y="39"/>
                        <a:pt x="33" y="66"/>
                      </a:cubicBezTo>
                      <a:cubicBezTo>
                        <a:pt x="28" y="85"/>
                        <a:pt x="16" y="103"/>
                        <a:pt x="16" y="124"/>
                      </a:cubicBezTo>
                      <a:cubicBezTo>
                        <a:pt x="16" y="159"/>
                        <a:pt x="34" y="185"/>
                        <a:pt x="49" y="215"/>
                      </a:cubicBezTo>
                      <a:cubicBezTo>
                        <a:pt x="62" y="242"/>
                        <a:pt x="47" y="240"/>
                        <a:pt x="66" y="240"/>
                      </a:cubicBezTo>
                    </a:path>
                  </a:pathLst>
                </a:custGeom>
                <a:noFill/>
                <a:ln w="38100">
                  <a:solidFill>
                    <a:schemeClr val="bg2"/>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grpSp>
          <p:grpSp>
            <p:nvGrpSpPr>
              <p:cNvPr id="1036" name="Group 53"/>
              <p:cNvGrpSpPr>
                <a:grpSpLocks noChangeAspect="1"/>
              </p:cNvGrpSpPr>
              <p:nvPr/>
            </p:nvGrpSpPr>
            <p:grpSpPr bwMode="auto">
              <a:xfrm rot="933126">
                <a:off x="5108658" y="1609875"/>
                <a:ext cx="127287" cy="247214"/>
                <a:chOff x="1088" y="1488"/>
                <a:chExt cx="174" cy="329"/>
              </a:xfrm>
            </p:grpSpPr>
            <p:sp>
              <p:nvSpPr>
                <p:cNvPr id="1249" name="Oval 54"/>
                <p:cNvSpPr>
                  <a:spLocks noChangeAspect="1" noChangeArrowheads="1"/>
                </p:cNvSpPr>
                <p:nvPr/>
              </p:nvSpPr>
              <p:spPr bwMode="auto">
                <a:xfrm>
                  <a:off x="1089" y="1489"/>
                  <a:ext cx="142" cy="144"/>
                </a:xfrm>
                <a:prstGeom prst="ellipse">
                  <a:avLst/>
                </a:prstGeom>
                <a:solidFill>
                  <a:srgbClr val="FF66FF">
                    <a:alpha val="50000"/>
                  </a:srgbClr>
                </a:solidFill>
                <a:ln w="9525">
                  <a:solidFill>
                    <a:srgbClr val="FF66FF"/>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sp>
              <p:nvSpPr>
                <p:cNvPr id="1250" name="Freeform 55"/>
                <p:cNvSpPr>
                  <a:spLocks noChangeAspect="1"/>
                </p:cNvSpPr>
                <p:nvPr/>
              </p:nvSpPr>
              <p:spPr bwMode="auto">
                <a:xfrm>
                  <a:off x="1104" y="1584"/>
                  <a:ext cx="58" cy="230"/>
                </a:xfrm>
                <a:custGeom>
                  <a:avLst/>
                  <a:gdLst>
                    <a:gd name="T0" fmla="*/ 25 w 58"/>
                    <a:gd name="T1" fmla="*/ 0 h 231"/>
                    <a:gd name="T2" fmla="*/ 42 w 58"/>
                    <a:gd name="T3" fmla="*/ 74 h 231"/>
                    <a:gd name="T4" fmla="*/ 9 w 58"/>
                    <a:gd name="T5" fmla="*/ 123 h 231"/>
                    <a:gd name="T6" fmla="*/ 50 w 58"/>
                    <a:gd name="T7" fmla="*/ 198 h 231"/>
                    <a:gd name="T8" fmla="*/ 0 w 58"/>
                    <a:gd name="T9" fmla="*/ 231 h 231"/>
                  </a:gdLst>
                  <a:ahLst/>
                  <a:cxnLst>
                    <a:cxn ang="0">
                      <a:pos x="T0" y="T1"/>
                    </a:cxn>
                    <a:cxn ang="0">
                      <a:pos x="T2" y="T3"/>
                    </a:cxn>
                    <a:cxn ang="0">
                      <a:pos x="T4" y="T5"/>
                    </a:cxn>
                    <a:cxn ang="0">
                      <a:pos x="T6" y="T7"/>
                    </a:cxn>
                    <a:cxn ang="0">
                      <a:pos x="T8" y="T9"/>
                    </a:cxn>
                  </a:cxnLst>
                  <a:rect l="0" t="0" r="r" b="b"/>
                  <a:pathLst>
                    <a:path w="58" h="231">
                      <a:moveTo>
                        <a:pt x="25" y="0"/>
                      </a:moveTo>
                      <a:cubicBezTo>
                        <a:pt x="48" y="21"/>
                        <a:pt x="58" y="41"/>
                        <a:pt x="42" y="74"/>
                      </a:cubicBezTo>
                      <a:cubicBezTo>
                        <a:pt x="33" y="91"/>
                        <a:pt x="9" y="123"/>
                        <a:pt x="9" y="123"/>
                      </a:cubicBezTo>
                      <a:cubicBezTo>
                        <a:pt x="22" y="151"/>
                        <a:pt x="40" y="168"/>
                        <a:pt x="50" y="198"/>
                      </a:cubicBezTo>
                      <a:cubicBezTo>
                        <a:pt x="33" y="213"/>
                        <a:pt x="15" y="215"/>
                        <a:pt x="0" y="231"/>
                      </a:cubicBezTo>
                    </a:path>
                  </a:pathLst>
                </a:custGeom>
                <a:noFill/>
                <a:ln w="38100">
                  <a:solidFill>
                    <a:schemeClr val="bg2"/>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sp>
              <p:nvSpPr>
                <p:cNvPr id="1251" name="Freeform 56"/>
                <p:cNvSpPr>
                  <a:spLocks noChangeAspect="1"/>
                </p:cNvSpPr>
                <p:nvPr/>
              </p:nvSpPr>
              <p:spPr bwMode="auto">
                <a:xfrm>
                  <a:off x="1196" y="1575"/>
                  <a:ext cx="65" cy="241"/>
                </a:xfrm>
                <a:custGeom>
                  <a:avLst/>
                  <a:gdLst>
                    <a:gd name="T0" fmla="*/ 0 w 66"/>
                    <a:gd name="T1" fmla="*/ 0 h 242"/>
                    <a:gd name="T2" fmla="*/ 33 w 66"/>
                    <a:gd name="T3" fmla="*/ 66 h 242"/>
                    <a:gd name="T4" fmla="*/ 16 w 66"/>
                    <a:gd name="T5" fmla="*/ 124 h 242"/>
                    <a:gd name="T6" fmla="*/ 49 w 66"/>
                    <a:gd name="T7" fmla="*/ 215 h 242"/>
                    <a:gd name="T8" fmla="*/ 66 w 66"/>
                    <a:gd name="T9" fmla="*/ 240 h 242"/>
                  </a:gdLst>
                  <a:ahLst/>
                  <a:cxnLst>
                    <a:cxn ang="0">
                      <a:pos x="T0" y="T1"/>
                    </a:cxn>
                    <a:cxn ang="0">
                      <a:pos x="T2" y="T3"/>
                    </a:cxn>
                    <a:cxn ang="0">
                      <a:pos x="T4" y="T5"/>
                    </a:cxn>
                    <a:cxn ang="0">
                      <a:pos x="T6" y="T7"/>
                    </a:cxn>
                    <a:cxn ang="0">
                      <a:pos x="T8" y="T9"/>
                    </a:cxn>
                  </a:cxnLst>
                  <a:rect l="0" t="0" r="r" b="b"/>
                  <a:pathLst>
                    <a:path w="66" h="242">
                      <a:moveTo>
                        <a:pt x="0" y="0"/>
                      </a:moveTo>
                      <a:cubicBezTo>
                        <a:pt x="8" y="27"/>
                        <a:pt x="24" y="39"/>
                        <a:pt x="33" y="66"/>
                      </a:cubicBezTo>
                      <a:cubicBezTo>
                        <a:pt x="28" y="85"/>
                        <a:pt x="16" y="103"/>
                        <a:pt x="16" y="124"/>
                      </a:cubicBezTo>
                      <a:cubicBezTo>
                        <a:pt x="16" y="159"/>
                        <a:pt x="34" y="185"/>
                        <a:pt x="49" y="215"/>
                      </a:cubicBezTo>
                      <a:cubicBezTo>
                        <a:pt x="62" y="242"/>
                        <a:pt x="47" y="240"/>
                        <a:pt x="66" y="240"/>
                      </a:cubicBezTo>
                    </a:path>
                  </a:pathLst>
                </a:custGeom>
                <a:noFill/>
                <a:ln w="38100">
                  <a:solidFill>
                    <a:schemeClr val="bg2"/>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grpSp>
          <p:grpSp>
            <p:nvGrpSpPr>
              <p:cNvPr id="1037" name="Group 57"/>
              <p:cNvGrpSpPr>
                <a:grpSpLocks noChangeAspect="1"/>
              </p:cNvGrpSpPr>
              <p:nvPr/>
            </p:nvGrpSpPr>
            <p:grpSpPr bwMode="auto">
              <a:xfrm rot="933126">
                <a:off x="5237605" y="1627179"/>
                <a:ext cx="127287" cy="247214"/>
                <a:chOff x="1088" y="1488"/>
                <a:chExt cx="174" cy="329"/>
              </a:xfrm>
            </p:grpSpPr>
            <p:sp>
              <p:nvSpPr>
                <p:cNvPr id="1246" name="Oval 58"/>
                <p:cNvSpPr>
                  <a:spLocks noChangeAspect="1" noChangeArrowheads="1"/>
                </p:cNvSpPr>
                <p:nvPr/>
              </p:nvSpPr>
              <p:spPr bwMode="auto">
                <a:xfrm>
                  <a:off x="1087" y="1489"/>
                  <a:ext cx="144" cy="144"/>
                </a:xfrm>
                <a:prstGeom prst="ellipse">
                  <a:avLst/>
                </a:prstGeom>
                <a:solidFill>
                  <a:srgbClr val="FF66FF">
                    <a:alpha val="50000"/>
                  </a:srgbClr>
                </a:solidFill>
                <a:ln w="9525">
                  <a:solidFill>
                    <a:srgbClr val="FF66FF"/>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sp>
              <p:nvSpPr>
                <p:cNvPr id="1247" name="Freeform 59"/>
                <p:cNvSpPr>
                  <a:spLocks noChangeAspect="1"/>
                </p:cNvSpPr>
                <p:nvPr/>
              </p:nvSpPr>
              <p:spPr bwMode="auto">
                <a:xfrm>
                  <a:off x="1102" y="1585"/>
                  <a:ext cx="59" cy="230"/>
                </a:xfrm>
                <a:custGeom>
                  <a:avLst/>
                  <a:gdLst>
                    <a:gd name="T0" fmla="*/ 25 w 58"/>
                    <a:gd name="T1" fmla="*/ 0 h 231"/>
                    <a:gd name="T2" fmla="*/ 42 w 58"/>
                    <a:gd name="T3" fmla="*/ 74 h 231"/>
                    <a:gd name="T4" fmla="*/ 9 w 58"/>
                    <a:gd name="T5" fmla="*/ 123 h 231"/>
                    <a:gd name="T6" fmla="*/ 50 w 58"/>
                    <a:gd name="T7" fmla="*/ 198 h 231"/>
                    <a:gd name="T8" fmla="*/ 0 w 58"/>
                    <a:gd name="T9" fmla="*/ 231 h 231"/>
                  </a:gdLst>
                  <a:ahLst/>
                  <a:cxnLst>
                    <a:cxn ang="0">
                      <a:pos x="T0" y="T1"/>
                    </a:cxn>
                    <a:cxn ang="0">
                      <a:pos x="T2" y="T3"/>
                    </a:cxn>
                    <a:cxn ang="0">
                      <a:pos x="T4" y="T5"/>
                    </a:cxn>
                    <a:cxn ang="0">
                      <a:pos x="T6" y="T7"/>
                    </a:cxn>
                    <a:cxn ang="0">
                      <a:pos x="T8" y="T9"/>
                    </a:cxn>
                  </a:cxnLst>
                  <a:rect l="0" t="0" r="r" b="b"/>
                  <a:pathLst>
                    <a:path w="58" h="231">
                      <a:moveTo>
                        <a:pt x="25" y="0"/>
                      </a:moveTo>
                      <a:cubicBezTo>
                        <a:pt x="48" y="21"/>
                        <a:pt x="58" y="41"/>
                        <a:pt x="42" y="74"/>
                      </a:cubicBezTo>
                      <a:cubicBezTo>
                        <a:pt x="33" y="91"/>
                        <a:pt x="9" y="123"/>
                        <a:pt x="9" y="123"/>
                      </a:cubicBezTo>
                      <a:cubicBezTo>
                        <a:pt x="22" y="151"/>
                        <a:pt x="40" y="168"/>
                        <a:pt x="50" y="198"/>
                      </a:cubicBezTo>
                      <a:cubicBezTo>
                        <a:pt x="33" y="213"/>
                        <a:pt x="15" y="215"/>
                        <a:pt x="0" y="231"/>
                      </a:cubicBezTo>
                    </a:path>
                  </a:pathLst>
                </a:custGeom>
                <a:noFill/>
                <a:ln w="38100">
                  <a:solidFill>
                    <a:schemeClr val="bg2"/>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sp>
              <p:nvSpPr>
                <p:cNvPr id="1248" name="Freeform 60"/>
                <p:cNvSpPr>
                  <a:spLocks noChangeAspect="1"/>
                </p:cNvSpPr>
                <p:nvPr/>
              </p:nvSpPr>
              <p:spPr bwMode="auto">
                <a:xfrm>
                  <a:off x="1195" y="1575"/>
                  <a:ext cx="67" cy="241"/>
                </a:xfrm>
                <a:custGeom>
                  <a:avLst/>
                  <a:gdLst>
                    <a:gd name="T0" fmla="*/ 0 w 66"/>
                    <a:gd name="T1" fmla="*/ 0 h 242"/>
                    <a:gd name="T2" fmla="*/ 33 w 66"/>
                    <a:gd name="T3" fmla="*/ 66 h 242"/>
                    <a:gd name="T4" fmla="*/ 16 w 66"/>
                    <a:gd name="T5" fmla="*/ 124 h 242"/>
                    <a:gd name="T6" fmla="*/ 49 w 66"/>
                    <a:gd name="T7" fmla="*/ 215 h 242"/>
                    <a:gd name="T8" fmla="*/ 66 w 66"/>
                    <a:gd name="T9" fmla="*/ 240 h 242"/>
                  </a:gdLst>
                  <a:ahLst/>
                  <a:cxnLst>
                    <a:cxn ang="0">
                      <a:pos x="T0" y="T1"/>
                    </a:cxn>
                    <a:cxn ang="0">
                      <a:pos x="T2" y="T3"/>
                    </a:cxn>
                    <a:cxn ang="0">
                      <a:pos x="T4" y="T5"/>
                    </a:cxn>
                    <a:cxn ang="0">
                      <a:pos x="T6" y="T7"/>
                    </a:cxn>
                    <a:cxn ang="0">
                      <a:pos x="T8" y="T9"/>
                    </a:cxn>
                  </a:cxnLst>
                  <a:rect l="0" t="0" r="r" b="b"/>
                  <a:pathLst>
                    <a:path w="66" h="242">
                      <a:moveTo>
                        <a:pt x="0" y="0"/>
                      </a:moveTo>
                      <a:cubicBezTo>
                        <a:pt x="8" y="27"/>
                        <a:pt x="24" y="39"/>
                        <a:pt x="33" y="66"/>
                      </a:cubicBezTo>
                      <a:cubicBezTo>
                        <a:pt x="28" y="85"/>
                        <a:pt x="16" y="103"/>
                        <a:pt x="16" y="124"/>
                      </a:cubicBezTo>
                      <a:cubicBezTo>
                        <a:pt x="16" y="159"/>
                        <a:pt x="34" y="185"/>
                        <a:pt x="49" y="215"/>
                      </a:cubicBezTo>
                      <a:cubicBezTo>
                        <a:pt x="62" y="242"/>
                        <a:pt x="47" y="240"/>
                        <a:pt x="66" y="240"/>
                      </a:cubicBezTo>
                    </a:path>
                  </a:pathLst>
                </a:custGeom>
                <a:noFill/>
                <a:ln w="38100">
                  <a:solidFill>
                    <a:schemeClr val="bg2"/>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grpSp>
          <p:grpSp>
            <p:nvGrpSpPr>
              <p:cNvPr id="1038" name="Group 61"/>
              <p:cNvGrpSpPr>
                <a:grpSpLocks noChangeAspect="1"/>
              </p:cNvGrpSpPr>
              <p:nvPr/>
            </p:nvGrpSpPr>
            <p:grpSpPr bwMode="auto">
              <a:xfrm rot="933126">
                <a:off x="5366390" y="1650677"/>
                <a:ext cx="127287" cy="247214"/>
                <a:chOff x="1088" y="1488"/>
                <a:chExt cx="174" cy="329"/>
              </a:xfrm>
            </p:grpSpPr>
            <p:sp>
              <p:nvSpPr>
                <p:cNvPr id="1243" name="Oval 62"/>
                <p:cNvSpPr>
                  <a:spLocks noChangeAspect="1" noChangeArrowheads="1"/>
                </p:cNvSpPr>
                <p:nvPr/>
              </p:nvSpPr>
              <p:spPr bwMode="auto">
                <a:xfrm>
                  <a:off x="1088" y="1489"/>
                  <a:ext cx="144" cy="144"/>
                </a:xfrm>
                <a:prstGeom prst="ellipse">
                  <a:avLst/>
                </a:prstGeom>
                <a:solidFill>
                  <a:srgbClr val="FF66FF">
                    <a:alpha val="50000"/>
                  </a:srgbClr>
                </a:solidFill>
                <a:ln w="9525">
                  <a:solidFill>
                    <a:srgbClr val="FF66FF"/>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sp>
              <p:nvSpPr>
                <p:cNvPr id="1244" name="Freeform 63"/>
                <p:cNvSpPr>
                  <a:spLocks noChangeAspect="1"/>
                </p:cNvSpPr>
                <p:nvPr/>
              </p:nvSpPr>
              <p:spPr bwMode="auto">
                <a:xfrm>
                  <a:off x="1103" y="1584"/>
                  <a:ext cx="59" cy="230"/>
                </a:xfrm>
                <a:custGeom>
                  <a:avLst/>
                  <a:gdLst>
                    <a:gd name="T0" fmla="*/ 25 w 58"/>
                    <a:gd name="T1" fmla="*/ 0 h 231"/>
                    <a:gd name="T2" fmla="*/ 42 w 58"/>
                    <a:gd name="T3" fmla="*/ 74 h 231"/>
                    <a:gd name="T4" fmla="*/ 9 w 58"/>
                    <a:gd name="T5" fmla="*/ 123 h 231"/>
                    <a:gd name="T6" fmla="*/ 50 w 58"/>
                    <a:gd name="T7" fmla="*/ 198 h 231"/>
                    <a:gd name="T8" fmla="*/ 0 w 58"/>
                    <a:gd name="T9" fmla="*/ 231 h 231"/>
                  </a:gdLst>
                  <a:ahLst/>
                  <a:cxnLst>
                    <a:cxn ang="0">
                      <a:pos x="T0" y="T1"/>
                    </a:cxn>
                    <a:cxn ang="0">
                      <a:pos x="T2" y="T3"/>
                    </a:cxn>
                    <a:cxn ang="0">
                      <a:pos x="T4" y="T5"/>
                    </a:cxn>
                    <a:cxn ang="0">
                      <a:pos x="T6" y="T7"/>
                    </a:cxn>
                    <a:cxn ang="0">
                      <a:pos x="T8" y="T9"/>
                    </a:cxn>
                  </a:cxnLst>
                  <a:rect l="0" t="0" r="r" b="b"/>
                  <a:pathLst>
                    <a:path w="58" h="231">
                      <a:moveTo>
                        <a:pt x="25" y="0"/>
                      </a:moveTo>
                      <a:cubicBezTo>
                        <a:pt x="48" y="21"/>
                        <a:pt x="58" y="41"/>
                        <a:pt x="42" y="74"/>
                      </a:cubicBezTo>
                      <a:cubicBezTo>
                        <a:pt x="33" y="91"/>
                        <a:pt x="9" y="123"/>
                        <a:pt x="9" y="123"/>
                      </a:cubicBezTo>
                      <a:cubicBezTo>
                        <a:pt x="22" y="151"/>
                        <a:pt x="40" y="168"/>
                        <a:pt x="50" y="198"/>
                      </a:cubicBezTo>
                      <a:cubicBezTo>
                        <a:pt x="33" y="213"/>
                        <a:pt x="15" y="215"/>
                        <a:pt x="0" y="231"/>
                      </a:cubicBezTo>
                    </a:path>
                  </a:pathLst>
                </a:custGeom>
                <a:noFill/>
                <a:ln w="38100">
                  <a:solidFill>
                    <a:schemeClr val="bg2"/>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sp>
              <p:nvSpPr>
                <p:cNvPr id="1245" name="Freeform 64"/>
                <p:cNvSpPr>
                  <a:spLocks noChangeAspect="1"/>
                </p:cNvSpPr>
                <p:nvPr/>
              </p:nvSpPr>
              <p:spPr bwMode="auto">
                <a:xfrm>
                  <a:off x="1195" y="1575"/>
                  <a:ext cx="67" cy="241"/>
                </a:xfrm>
                <a:custGeom>
                  <a:avLst/>
                  <a:gdLst>
                    <a:gd name="T0" fmla="*/ 0 w 66"/>
                    <a:gd name="T1" fmla="*/ 0 h 242"/>
                    <a:gd name="T2" fmla="*/ 33 w 66"/>
                    <a:gd name="T3" fmla="*/ 66 h 242"/>
                    <a:gd name="T4" fmla="*/ 16 w 66"/>
                    <a:gd name="T5" fmla="*/ 124 h 242"/>
                    <a:gd name="T6" fmla="*/ 49 w 66"/>
                    <a:gd name="T7" fmla="*/ 215 h 242"/>
                    <a:gd name="T8" fmla="*/ 66 w 66"/>
                    <a:gd name="T9" fmla="*/ 240 h 242"/>
                  </a:gdLst>
                  <a:ahLst/>
                  <a:cxnLst>
                    <a:cxn ang="0">
                      <a:pos x="T0" y="T1"/>
                    </a:cxn>
                    <a:cxn ang="0">
                      <a:pos x="T2" y="T3"/>
                    </a:cxn>
                    <a:cxn ang="0">
                      <a:pos x="T4" y="T5"/>
                    </a:cxn>
                    <a:cxn ang="0">
                      <a:pos x="T6" y="T7"/>
                    </a:cxn>
                    <a:cxn ang="0">
                      <a:pos x="T8" y="T9"/>
                    </a:cxn>
                  </a:cxnLst>
                  <a:rect l="0" t="0" r="r" b="b"/>
                  <a:pathLst>
                    <a:path w="66" h="242">
                      <a:moveTo>
                        <a:pt x="0" y="0"/>
                      </a:moveTo>
                      <a:cubicBezTo>
                        <a:pt x="8" y="27"/>
                        <a:pt x="24" y="39"/>
                        <a:pt x="33" y="66"/>
                      </a:cubicBezTo>
                      <a:cubicBezTo>
                        <a:pt x="28" y="85"/>
                        <a:pt x="16" y="103"/>
                        <a:pt x="16" y="124"/>
                      </a:cubicBezTo>
                      <a:cubicBezTo>
                        <a:pt x="16" y="159"/>
                        <a:pt x="34" y="185"/>
                        <a:pt x="49" y="215"/>
                      </a:cubicBezTo>
                      <a:cubicBezTo>
                        <a:pt x="62" y="242"/>
                        <a:pt x="47" y="240"/>
                        <a:pt x="66" y="240"/>
                      </a:cubicBezTo>
                    </a:path>
                  </a:pathLst>
                </a:custGeom>
                <a:noFill/>
                <a:ln w="38100">
                  <a:solidFill>
                    <a:schemeClr val="bg2"/>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grpSp>
          <p:grpSp>
            <p:nvGrpSpPr>
              <p:cNvPr id="1039" name="Group 65"/>
              <p:cNvGrpSpPr>
                <a:grpSpLocks noChangeAspect="1"/>
              </p:cNvGrpSpPr>
              <p:nvPr/>
            </p:nvGrpSpPr>
            <p:grpSpPr bwMode="auto">
              <a:xfrm rot="933126">
                <a:off x="5491963" y="1674819"/>
                <a:ext cx="127287" cy="247214"/>
                <a:chOff x="1088" y="1488"/>
                <a:chExt cx="174" cy="329"/>
              </a:xfrm>
            </p:grpSpPr>
            <p:sp>
              <p:nvSpPr>
                <p:cNvPr id="1240" name="Oval 66"/>
                <p:cNvSpPr>
                  <a:spLocks noChangeAspect="1" noChangeArrowheads="1"/>
                </p:cNvSpPr>
                <p:nvPr/>
              </p:nvSpPr>
              <p:spPr bwMode="auto">
                <a:xfrm>
                  <a:off x="1088" y="1488"/>
                  <a:ext cx="144" cy="144"/>
                </a:xfrm>
                <a:prstGeom prst="ellipse">
                  <a:avLst/>
                </a:prstGeom>
                <a:solidFill>
                  <a:srgbClr val="FF66FF">
                    <a:alpha val="50000"/>
                  </a:srgbClr>
                </a:solidFill>
                <a:ln w="9525">
                  <a:solidFill>
                    <a:srgbClr val="FF66FF"/>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sp>
              <p:nvSpPr>
                <p:cNvPr id="1241" name="Freeform 67"/>
                <p:cNvSpPr>
                  <a:spLocks noChangeAspect="1"/>
                </p:cNvSpPr>
                <p:nvPr/>
              </p:nvSpPr>
              <p:spPr bwMode="auto">
                <a:xfrm>
                  <a:off x="1103" y="1584"/>
                  <a:ext cx="59" cy="232"/>
                </a:xfrm>
                <a:custGeom>
                  <a:avLst/>
                  <a:gdLst>
                    <a:gd name="T0" fmla="*/ 25 w 58"/>
                    <a:gd name="T1" fmla="*/ 0 h 231"/>
                    <a:gd name="T2" fmla="*/ 42 w 58"/>
                    <a:gd name="T3" fmla="*/ 74 h 231"/>
                    <a:gd name="T4" fmla="*/ 9 w 58"/>
                    <a:gd name="T5" fmla="*/ 123 h 231"/>
                    <a:gd name="T6" fmla="*/ 50 w 58"/>
                    <a:gd name="T7" fmla="*/ 198 h 231"/>
                    <a:gd name="T8" fmla="*/ 0 w 58"/>
                    <a:gd name="T9" fmla="*/ 231 h 231"/>
                  </a:gdLst>
                  <a:ahLst/>
                  <a:cxnLst>
                    <a:cxn ang="0">
                      <a:pos x="T0" y="T1"/>
                    </a:cxn>
                    <a:cxn ang="0">
                      <a:pos x="T2" y="T3"/>
                    </a:cxn>
                    <a:cxn ang="0">
                      <a:pos x="T4" y="T5"/>
                    </a:cxn>
                    <a:cxn ang="0">
                      <a:pos x="T6" y="T7"/>
                    </a:cxn>
                    <a:cxn ang="0">
                      <a:pos x="T8" y="T9"/>
                    </a:cxn>
                  </a:cxnLst>
                  <a:rect l="0" t="0" r="r" b="b"/>
                  <a:pathLst>
                    <a:path w="58" h="231">
                      <a:moveTo>
                        <a:pt x="25" y="0"/>
                      </a:moveTo>
                      <a:cubicBezTo>
                        <a:pt x="48" y="21"/>
                        <a:pt x="58" y="41"/>
                        <a:pt x="42" y="74"/>
                      </a:cubicBezTo>
                      <a:cubicBezTo>
                        <a:pt x="33" y="91"/>
                        <a:pt x="9" y="123"/>
                        <a:pt x="9" y="123"/>
                      </a:cubicBezTo>
                      <a:cubicBezTo>
                        <a:pt x="22" y="151"/>
                        <a:pt x="40" y="168"/>
                        <a:pt x="50" y="198"/>
                      </a:cubicBezTo>
                      <a:cubicBezTo>
                        <a:pt x="33" y="213"/>
                        <a:pt x="15" y="215"/>
                        <a:pt x="0" y="231"/>
                      </a:cubicBezTo>
                    </a:path>
                  </a:pathLst>
                </a:custGeom>
                <a:noFill/>
                <a:ln w="38100">
                  <a:solidFill>
                    <a:schemeClr val="bg2"/>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sp>
              <p:nvSpPr>
                <p:cNvPr id="1242" name="Freeform 68"/>
                <p:cNvSpPr>
                  <a:spLocks noChangeAspect="1"/>
                </p:cNvSpPr>
                <p:nvPr/>
              </p:nvSpPr>
              <p:spPr bwMode="auto">
                <a:xfrm>
                  <a:off x="1196" y="1574"/>
                  <a:ext cx="67" cy="243"/>
                </a:xfrm>
                <a:custGeom>
                  <a:avLst/>
                  <a:gdLst>
                    <a:gd name="T0" fmla="*/ 0 w 66"/>
                    <a:gd name="T1" fmla="*/ 0 h 242"/>
                    <a:gd name="T2" fmla="*/ 33 w 66"/>
                    <a:gd name="T3" fmla="*/ 66 h 242"/>
                    <a:gd name="T4" fmla="*/ 16 w 66"/>
                    <a:gd name="T5" fmla="*/ 124 h 242"/>
                    <a:gd name="T6" fmla="*/ 49 w 66"/>
                    <a:gd name="T7" fmla="*/ 215 h 242"/>
                    <a:gd name="T8" fmla="*/ 66 w 66"/>
                    <a:gd name="T9" fmla="*/ 240 h 242"/>
                  </a:gdLst>
                  <a:ahLst/>
                  <a:cxnLst>
                    <a:cxn ang="0">
                      <a:pos x="T0" y="T1"/>
                    </a:cxn>
                    <a:cxn ang="0">
                      <a:pos x="T2" y="T3"/>
                    </a:cxn>
                    <a:cxn ang="0">
                      <a:pos x="T4" y="T5"/>
                    </a:cxn>
                    <a:cxn ang="0">
                      <a:pos x="T6" y="T7"/>
                    </a:cxn>
                    <a:cxn ang="0">
                      <a:pos x="T8" y="T9"/>
                    </a:cxn>
                  </a:cxnLst>
                  <a:rect l="0" t="0" r="r" b="b"/>
                  <a:pathLst>
                    <a:path w="66" h="242">
                      <a:moveTo>
                        <a:pt x="0" y="0"/>
                      </a:moveTo>
                      <a:cubicBezTo>
                        <a:pt x="8" y="27"/>
                        <a:pt x="24" y="39"/>
                        <a:pt x="33" y="66"/>
                      </a:cubicBezTo>
                      <a:cubicBezTo>
                        <a:pt x="28" y="85"/>
                        <a:pt x="16" y="103"/>
                        <a:pt x="16" y="124"/>
                      </a:cubicBezTo>
                      <a:cubicBezTo>
                        <a:pt x="16" y="159"/>
                        <a:pt x="34" y="185"/>
                        <a:pt x="49" y="215"/>
                      </a:cubicBezTo>
                      <a:cubicBezTo>
                        <a:pt x="62" y="242"/>
                        <a:pt x="47" y="240"/>
                        <a:pt x="66" y="240"/>
                      </a:cubicBezTo>
                    </a:path>
                  </a:pathLst>
                </a:custGeom>
                <a:noFill/>
                <a:ln w="38100">
                  <a:solidFill>
                    <a:schemeClr val="bg2"/>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grpSp>
          <p:grpSp>
            <p:nvGrpSpPr>
              <p:cNvPr id="1040" name="Group 69"/>
              <p:cNvGrpSpPr>
                <a:grpSpLocks noChangeAspect="1"/>
              </p:cNvGrpSpPr>
              <p:nvPr/>
            </p:nvGrpSpPr>
            <p:grpSpPr bwMode="auto">
              <a:xfrm rot="933126">
                <a:off x="5620552" y="1699041"/>
                <a:ext cx="127287" cy="247214"/>
                <a:chOff x="1088" y="1488"/>
                <a:chExt cx="174" cy="329"/>
              </a:xfrm>
            </p:grpSpPr>
            <p:sp>
              <p:nvSpPr>
                <p:cNvPr id="1237" name="Oval 70"/>
                <p:cNvSpPr>
                  <a:spLocks noChangeAspect="1" noChangeArrowheads="1"/>
                </p:cNvSpPr>
                <p:nvPr/>
              </p:nvSpPr>
              <p:spPr bwMode="auto">
                <a:xfrm>
                  <a:off x="1089" y="1489"/>
                  <a:ext cx="142" cy="144"/>
                </a:xfrm>
                <a:prstGeom prst="ellipse">
                  <a:avLst/>
                </a:prstGeom>
                <a:solidFill>
                  <a:srgbClr val="FF66FF">
                    <a:alpha val="50000"/>
                  </a:srgbClr>
                </a:solidFill>
                <a:ln w="9525">
                  <a:solidFill>
                    <a:srgbClr val="FF66FF"/>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sp>
              <p:nvSpPr>
                <p:cNvPr id="1238" name="Freeform 71"/>
                <p:cNvSpPr>
                  <a:spLocks noChangeAspect="1"/>
                </p:cNvSpPr>
                <p:nvPr/>
              </p:nvSpPr>
              <p:spPr bwMode="auto">
                <a:xfrm>
                  <a:off x="1104" y="1585"/>
                  <a:ext cx="58" cy="230"/>
                </a:xfrm>
                <a:custGeom>
                  <a:avLst/>
                  <a:gdLst>
                    <a:gd name="T0" fmla="*/ 25 w 58"/>
                    <a:gd name="T1" fmla="*/ 0 h 231"/>
                    <a:gd name="T2" fmla="*/ 42 w 58"/>
                    <a:gd name="T3" fmla="*/ 74 h 231"/>
                    <a:gd name="T4" fmla="*/ 9 w 58"/>
                    <a:gd name="T5" fmla="*/ 123 h 231"/>
                    <a:gd name="T6" fmla="*/ 50 w 58"/>
                    <a:gd name="T7" fmla="*/ 198 h 231"/>
                    <a:gd name="T8" fmla="*/ 0 w 58"/>
                    <a:gd name="T9" fmla="*/ 231 h 231"/>
                  </a:gdLst>
                  <a:ahLst/>
                  <a:cxnLst>
                    <a:cxn ang="0">
                      <a:pos x="T0" y="T1"/>
                    </a:cxn>
                    <a:cxn ang="0">
                      <a:pos x="T2" y="T3"/>
                    </a:cxn>
                    <a:cxn ang="0">
                      <a:pos x="T4" y="T5"/>
                    </a:cxn>
                    <a:cxn ang="0">
                      <a:pos x="T6" y="T7"/>
                    </a:cxn>
                    <a:cxn ang="0">
                      <a:pos x="T8" y="T9"/>
                    </a:cxn>
                  </a:cxnLst>
                  <a:rect l="0" t="0" r="r" b="b"/>
                  <a:pathLst>
                    <a:path w="58" h="231">
                      <a:moveTo>
                        <a:pt x="25" y="0"/>
                      </a:moveTo>
                      <a:cubicBezTo>
                        <a:pt x="48" y="21"/>
                        <a:pt x="58" y="41"/>
                        <a:pt x="42" y="74"/>
                      </a:cubicBezTo>
                      <a:cubicBezTo>
                        <a:pt x="33" y="91"/>
                        <a:pt x="9" y="123"/>
                        <a:pt x="9" y="123"/>
                      </a:cubicBezTo>
                      <a:cubicBezTo>
                        <a:pt x="22" y="151"/>
                        <a:pt x="40" y="168"/>
                        <a:pt x="50" y="198"/>
                      </a:cubicBezTo>
                      <a:cubicBezTo>
                        <a:pt x="33" y="213"/>
                        <a:pt x="15" y="215"/>
                        <a:pt x="0" y="231"/>
                      </a:cubicBezTo>
                    </a:path>
                  </a:pathLst>
                </a:custGeom>
                <a:noFill/>
                <a:ln w="38100">
                  <a:solidFill>
                    <a:schemeClr val="bg2"/>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sp>
              <p:nvSpPr>
                <p:cNvPr id="1239" name="Freeform 72"/>
                <p:cNvSpPr>
                  <a:spLocks noChangeAspect="1"/>
                </p:cNvSpPr>
                <p:nvPr/>
              </p:nvSpPr>
              <p:spPr bwMode="auto">
                <a:xfrm>
                  <a:off x="1196" y="1575"/>
                  <a:ext cx="65" cy="241"/>
                </a:xfrm>
                <a:custGeom>
                  <a:avLst/>
                  <a:gdLst>
                    <a:gd name="T0" fmla="*/ 0 w 66"/>
                    <a:gd name="T1" fmla="*/ 0 h 242"/>
                    <a:gd name="T2" fmla="*/ 33 w 66"/>
                    <a:gd name="T3" fmla="*/ 66 h 242"/>
                    <a:gd name="T4" fmla="*/ 16 w 66"/>
                    <a:gd name="T5" fmla="*/ 124 h 242"/>
                    <a:gd name="T6" fmla="*/ 49 w 66"/>
                    <a:gd name="T7" fmla="*/ 215 h 242"/>
                    <a:gd name="T8" fmla="*/ 66 w 66"/>
                    <a:gd name="T9" fmla="*/ 240 h 242"/>
                  </a:gdLst>
                  <a:ahLst/>
                  <a:cxnLst>
                    <a:cxn ang="0">
                      <a:pos x="T0" y="T1"/>
                    </a:cxn>
                    <a:cxn ang="0">
                      <a:pos x="T2" y="T3"/>
                    </a:cxn>
                    <a:cxn ang="0">
                      <a:pos x="T4" y="T5"/>
                    </a:cxn>
                    <a:cxn ang="0">
                      <a:pos x="T6" y="T7"/>
                    </a:cxn>
                    <a:cxn ang="0">
                      <a:pos x="T8" y="T9"/>
                    </a:cxn>
                  </a:cxnLst>
                  <a:rect l="0" t="0" r="r" b="b"/>
                  <a:pathLst>
                    <a:path w="66" h="242">
                      <a:moveTo>
                        <a:pt x="0" y="0"/>
                      </a:moveTo>
                      <a:cubicBezTo>
                        <a:pt x="8" y="27"/>
                        <a:pt x="24" y="39"/>
                        <a:pt x="33" y="66"/>
                      </a:cubicBezTo>
                      <a:cubicBezTo>
                        <a:pt x="28" y="85"/>
                        <a:pt x="16" y="103"/>
                        <a:pt x="16" y="124"/>
                      </a:cubicBezTo>
                      <a:cubicBezTo>
                        <a:pt x="16" y="159"/>
                        <a:pt x="34" y="185"/>
                        <a:pt x="49" y="215"/>
                      </a:cubicBezTo>
                      <a:cubicBezTo>
                        <a:pt x="62" y="242"/>
                        <a:pt x="47" y="240"/>
                        <a:pt x="66" y="240"/>
                      </a:cubicBezTo>
                    </a:path>
                  </a:pathLst>
                </a:custGeom>
                <a:noFill/>
                <a:ln w="38100">
                  <a:solidFill>
                    <a:schemeClr val="bg2"/>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grpSp>
          <p:grpSp>
            <p:nvGrpSpPr>
              <p:cNvPr id="1041" name="Group 73"/>
              <p:cNvGrpSpPr>
                <a:grpSpLocks noChangeAspect="1"/>
              </p:cNvGrpSpPr>
              <p:nvPr/>
            </p:nvGrpSpPr>
            <p:grpSpPr bwMode="auto">
              <a:xfrm rot="933126">
                <a:off x="5756026" y="1731469"/>
                <a:ext cx="127287" cy="247214"/>
                <a:chOff x="1088" y="1488"/>
                <a:chExt cx="174" cy="329"/>
              </a:xfrm>
            </p:grpSpPr>
            <p:sp>
              <p:nvSpPr>
                <p:cNvPr id="1234" name="Oval 74"/>
                <p:cNvSpPr>
                  <a:spLocks noChangeAspect="1" noChangeArrowheads="1"/>
                </p:cNvSpPr>
                <p:nvPr/>
              </p:nvSpPr>
              <p:spPr bwMode="auto">
                <a:xfrm>
                  <a:off x="1088" y="1487"/>
                  <a:ext cx="142" cy="144"/>
                </a:xfrm>
                <a:prstGeom prst="ellipse">
                  <a:avLst/>
                </a:prstGeom>
                <a:solidFill>
                  <a:srgbClr val="FF66FF">
                    <a:alpha val="50000"/>
                  </a:srgbClr>
                </a:solidFill>
                <a:ln w="9525">
                  <a:solidFill>
                    <a:srgbClr val="FF66FF"/>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sp>
              <p:nvSpPr>
                <p:cNvPr id="1235" name="Freeform 75"/>
                <p:cNvSpPr>
                  <a:spLocks noChangeAspect="1"/>
                </p:cNvSpPr>
                <p:nvPr/>
              </p:nvSpPr>
              <p:spPr bwMode="auto">
                <a:xfrm>
                  <a:off x="1104" y="1583"/>
                  <a:ext cx="58" cy="232"/>
                </a:xfrm>
                <a:custGeom>
                  <a:avLst/>
                  <a:gdLst>
                    <a:gd name="T0" fmla="*/ 25 w 58"/>
                    <a:gd name="T1" fmla="*/ 0 h 231"/>
                    <a:gd name="T2" fmla="*/ 42 w 58"/>
                    <a:gd name="T3" fmla="*/ 74 h 231"/>
                    <a:gd name="T4" fmla="*/ 9 w 58"/>
                    <a:gd name="T5" fmla="*/ 123 h 231"/>
                    <a:gd name="T6" fmla="*/ 50 w 58"/>
                    <a:gd name="T7" fmla="*/ 198 h 231"/>
                    <a:gd name="T8" fmla="*/ 0 w 58"/>
                    <a:gd name="T9" fmla="*/ 231 h 231"/>
                  </a:gdLst>
                  <a:ahLst/>
                  <a:cxnLst>
                    <a:cxn ang="0">
                      <a:pos x="T0" y="T1"/>
                    </a:cxn>
                    <a:cxn ang="0">
                      <a:pos x="T2" y="T3"/>
                    </a:cxn>
                    <a:cxn ang="0">
                      <a:pos x="T4" y="T5"/>
                    </a:cxn>
                    <a:cxn ang="0">
                      <a:pos x="T6" y="T7"/>
                    </a:cxn>
                    <a:cxn ang="0">
                      <a:pos x="T8" y="T9"/>
                    </a:cxn>
                  </a:cxnLst>
                  <a:rect l="0" t="0" r="r" b="b"/>
                  <a:pathLst>
                    <a:path w="58" h="231">
                      <a:moveTo>
                        <a:pt x="25" y="0"/>
                      </a:moveTo>
                      <a:cubicBezTo>
                        <a:pt x="48" y="21"/>
                        <a:pt x="58" y="41"/>
                        <a:pt x="42" y="74"/>
                      </a:cubicBezTo>
                      <a:cubicBezTo>
                        <a:pt x="33" y="91"/>
                        <a:pt x="9" y="123"/>
                        <a:pt x="9" y="123"/>
                      </a:cubicBezTo>
                      <a:cubicBezTo>
                        <a:pt x="22" y="151"/>
                        <a:pt x="40" y="168"/>
                        <a:pt x="50" y="198"/>
                      </a:cubicBezTo>
                      <a:cubicBezTo>
                        <a:pt x="33" y="213"/>
                        <a:pt x="15" y="215"/>
                        <a:pt x="0" y="231"/>
                      </a:cubicBezTo>
                    </a:path>
                  </a:pathLst>
                </a:custGeom>
                <a:noFill/>
                <a:ln w="38100">
                  <a:solidFill>
                    <a:schemeClr val="bg2"/>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sp>
              <p:nvSpPr>
                <p:cNvPr id="1236" name="Freeform 76"/>
                <p:cNvSpPr>
                  <a:spLocks noChangeAspect="1"/>
                </p:cNvSpPr>
                <p:nvPr/>
              </p:nvSpPr>
              <p:spPr bwMode="auto">
                <a:xfrm>
                  <a:off x="1196" y="1574"/>
                  <a:ext cx="65" cy="243"/>
                </a:xfrm>
                <a:custGeom>
                  <a:avLst/>
                  <a:gdLst>
                    <a:gd name="T0" fmla="*/ 0 w 66"/>
                    <a:gd name="T1" fmla="*/ 0 h 242"/>
                    <a:gd name="T2" fmla="*/ 33 w 66"/>
                    <a:gd name="T3" fmla="*/ 66 h 242"/>
                    <a:gd name="T4" fmla="*/ 16 w 66"/>
                    <a:gd name="T5" fmla="*/ 124 h 242"/>
                    <a:gd name="T6" fmla="*/ 49 w 66"/>
                    <a:gd name="T7" fmla="*/ 215 h 242"/>
                    <a:gd name="T8" fmla="*/ 66 w 66"/>
                    <a:gd name="T9" fmla="*/ 240 h 242"/>
                  </a:gdLst>
                  <a:ahLst/>
                  <a:cxnLst>
                    <a:cxn ang="0">
                      <a:pos x="T0" y="T1"/>
                    </a:cxn>
                    <a:cxn ang="0">
                      <a:pos x="T2" y="T3"/>
                    </a:cxn>
                    <a:cxn ang="0">
                      <a:pos x="T4" y="T5"/>
                    </a:cxn>
                    <a:cxn ang="0">
                      <a:pos x="T6" y="T7"/>
                    </a:cxn>
                    <a:cxn ang="0">
                      <a:pos x="T8" y="T9"/>
                    </a:cxn>
                  </a:cxnLst>
                  <a:rect l="0" t="0" r="r" b="b"/>
                  <a:pathLst>
                    <a:path w="66" h="242">
                      <a:moveTo>
                        <a:pt x="0" y="0"/>
                      </a:moveTo>
                      <a:cubicBezTo>
                        <a:pt x="8" y="27"/>
                        <a:pt x="24" y="39"/>
                        <a:pt x="33" y="66"/>
                      </a:cubicBezTo>
                      <a:cubicBezTo>
                        <a:pt x="28" y="85"/>
                        <a:pt x="16" y="103"/>
                        <a:pt x="16" y="124"/>
                      </a:cubicBezTo>
                      <a:cubicBezTo>
                        <a:pt x="16" y="159"/>
                        <a:pt x="34" y="185"/>
                        <a:pt x="49" y="215"/>
                      </a:cubicBezTo>
                      <a:cubicBezTo>
                        <a:pt x="62" y="242"/>
                        <a:pt x="47" y="240"/>
                        <a:pt x="66" y="240"/>
                      </a:cubicBezTo>
                    </a:path>
                  </a:pathLst>
                </a:custGeom>
                <a:noFill/>
                <a:ln w="38100">
                  <a:solidFill>
                    <a:schemeClr val="bg2"/>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grpSp>
          <p:grpSp>
            <p:nvGrpSpPr>
              <p:cNvPr id="1042" name="Group 77"/>
              <p:cNvGrpSpPr>
                <a:grpSpLocks noChangeAspect="1"/>
              </p:cNvGrpSpPr>
              <p:nvPr/>
            </p:nvGrpSpPr>
            <p:grpSpPr bwMode="auto">
              <a:xfrm rot="933126">
                <a:off x="5892910" y="1764298"/>
                <a:ext cx="127287" cy="247214"/>
                <a:chOff x="1088" y="1488"/>
                <a:chExt cx="174" cy="329"/>
              </a:xfrm>
            </p:grpSpPr>
            <p:sp>
              <p:nvSpPr>
                <p:cNvPr id="1231" name="Oval 78"/>
                <p:cNvSpPr>
                  <a:spLocks noChangeAspect="1" noChangeArrowheads="1"/>
                </p:cNvSpPr>
                <p:nvPr/>
              </p:nvSpPr>
              <p:spPr bwMode="auto">
                <a:xfrm>
                  <a:off x="1088" y="1488"/>
                  <a:ext cx="144" cy="144"/>
                </a:xfrm>
                <a:prstGeom prst="ellipse">
                  <a:avLst/>
                </a:prstGeom>
                <a:solidFill>
                  <a:srgbClr val="FF66FF">
                    <a:alpha val="50000"/>
                  </a:srgbClr>
                </a:solidFill>
                <a:ln w="9525">
                  <a:solidFill>
                    <a:srgbClr val="FF66FF"/>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sp>
              <p:nvSpPr>
                <p:cNvPr id="1232" name="Freeform 79"/>
                <p:cNvSpPr>
                  <a:spLocks noChangeAspect="1"/>
                </p:cNvSpPr>
                <p:nvPr/>
              </p:nvSpPr>
              <p:spPr bwMode="auto">
                <a:xfrm>
                  <a:off x="1104" y="1583"/>
                  <a:ext cx="59" cy="232"/>
                </a:xfrm>
                <a:custGeom>
                  <a:avLst/>
                  <a:gdLst>
                    <a:gd name="T0" fmla="*/ 25 w 58"/>
                    <a:gd name="T1" fmla="*/ 0 h 231"/>
                    <a:gd name="T2" fmla="*/ 42 w 58"/>
                    <a:gd name="T3" fmla="*/ 74 h 231"/>
                    <a:gd name="T4" fmla="*/ 9 w 58"/>
                    <a:gd name="T5" fmla="*/ 123 h 231"/>
                    <a:gd name="T6" fmla="*/ 50 w 58"/>
                    <a:gd name="T7" fmla="*/ 198 h 231"/>
                    <a:gd name="T8" fmla="*/ 0 w 58"/>
                    <a:gd name="T9" fmla="*/ 231 h 231"/>
                  </a:gdLst>
                  <a:ahLst/>
                  <a:cxnLst>
                    <a:cxn ang="0">
                      <a:pos x="T0" y="T1"/>
                    </a:cxn>
                    <a:cxn ang="0">
                      <a:pos x="T2" y="T3"/>
                    </a:cxn>
                    <a:cxn ang="0">
                      <a:pos x="T4" y="T5"/>
                    </a:cxn>
                    <a:cxn ang="0">
                      <a:pos x="T6" y="T7"/>
                    </a:cxn>
                    <a:cxn ang="0">
                      <a:pos x="T8" y="T9"/>
                    </a:cxn>
                  </a:cxnLst>
                  <a:rect l="0" t="0" r="r" b="b"/>
                  <a:pathLst>
                    <a:path w="58" h="231">
                      <a:moveTo>
                        <a:pt x="25" y="0"/>
                      </a:moveTo>
                      <a:cubicBezTo>
                        <a:pt x="48" y="21"/>
                        <a:pt x="58" y="41"/>
                        <a:pt x="42" y="74"/>
                      </a:cubicBezTo>
                      <a:cubicBezTo>
                        <a:pt x="33" y="91"/>
                        <a:pt x="9" y="123"/>
                        <a:pt x="9" y="123"/>
                      </a:cubicBezTo>
                      <a:cubicBezTo>
                        <a:pt x="22" y="151"/>
                        <a:pt x="40" y="168"/>
                        <a:pt x="50" y="198"/>
                      </a:cubicBezTo>
                      <a:cubicBezTo>
                        <a:pt x="33" y="213"/>
                        <a:pt x="15" y="215"/>
                        <a:pt x="0" y="231"/>
                      </a:cubicBezTo>
                    </a:path>
                  </a:pathLst>
                </a:custGeom>
                <a:noFill/>
                <a:ln w="38100">
                  <a:solidFill>
                    <a:schemeClr val="bg2"/>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sp>
              <p:nvSpPr>
                <p:cNvPr id="1233" name="Freeform 80"/>
                <p:cNvSpPr>
                  <a:spLocks noChangeAspect="1"/>
                </p:cNvSpPr>
                <p:nvPr/>
              </p:nvSpPr>
              <p:spPr bwMode="auto">
                <a:xfrm>
                  <a:off x="1196" y="1574"/>
                  <a:ext cx="67" cy="243"/>
                </a:xfrm>
                <a:custGeom>
                  <a:avLst/>
                  <a:gdLst>
                    <a:gd name="T0" fmla="*/ 0 w 66"/>
                    <a:gd name="T1" fmla="*/ 0 h 242"/>
                    <a:gd name="T2" fmla="*/ 33 w 66"/>
                    <a:gd name="T3" fmla="*/ 66 h 242"/>
                    <a:gd name="T4" fmla="*/ 16 w 66"/>
                    <a:gd name="T5" fmla="*/ 124 h 242"/>
                    <a:gd name="T6" fmla="*/ 49 w 66"/>
                    <a:gd name="T7" fmla="*/ 215 h 242"/>
                    <a:gd name="T8" fmla="*/ 66 w 66"/>
                    <a:gd name="T9" fmla="*/ 240 h 242"/>
                  </a:gdLst>
                  <a:ahLst/>
                  <a:cxnLst>
                    <a:cxn ang="0">
                      <a:pos x="T0" y="T1"/>
                    </a:cxn>
                    <a:cxn ang="0">
                      <a:pos x="T2" y="T3"/>
                    </a:cxn>
                    <a:cxn ang="0">
                      <a:pos x="T4" y="T5"/>
                    </a:cxn>
                    <a:cxn ang="0">
                      <a:pos x="T6" y="T7"/>
                    </a:cxn>
                    <a:cxn ang="0">
                      <a:pos x="T8" y="T9"/>
                    </a:cxn>
                  </a:cxnLst>
                  <a:rect l="0" t="0" r="r" b="b"/>
                  <a:pathLst>
                    <a:path w="66" h="242">
                      <a:moveTo>
                        <a:pt x="0" y="0"/>
                      </a:moveTo>
                      <a:cubicBezTo>
                        <a:pt x="8" y="27"/>
                        <a:pt x="24" y="39"/>
                        <a:pt x="33" y="66"/>
                      </a:cubicBezTo>
                      <a:cubicBezTo>
                        <a:pt x="28" y="85"/>
                        <a:pt x="16" y="103"/>
                        <a:pt x="16" y="124"/>
                      </a:cubicBezTo>
                      <a:cubicBezTo>
                        <a:pt x="16" y="159"/>
                        <a:pt x="34" y="185"/>
                        <a:pt x="49" y="215"/>
                      </a:cubicBezTo>
                      <a:cubicBezTo>
                        <a:pt x="62" y="242"/>
                        <a:pt x="47" y="240"/>
                        <a:pt x="66" y="240"/>
                      </a:cubicBezTo>
                    </a:path>
                  </a:pathLst>
                </a:custGeom>
                <a:noFill/>
                <a:ln w="38100">
                  <a:solidFill>
                    <a:schemeClr val="bg2"/>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grpSp>
          <p:grpSp>
            <p:nvGrpSpPr>
              <p:cNvPr id="1043" name="Group 81"/>
              <p:cNvGrpSpPr>
                <a:grpSpLocks noChangeAspect="1"/>
              </p:cNvGrpSpPr>
              <p:nvPr/>
            </p:nvGrpSpPr>
            <p:grpSpPr bwMode="auto">
              <a:xfrm rot="933126">
                <a:off x="6024155" y="1795518"/>
                <a:ext cx="127287" cy="247214"/>
                <a:chOff x="1088" y="1488"/>
                <a:chExt cx="174" cy="329"/>
              </a:xfrm>
            </p:grpSpPr>
            <p:sp>
              <p:nvSpPr>
                <p:cNvPr id="1228" name="Oval 82"/>
                <p:cNvSpPr>
                  <a:spLocks noChangeAspect="1" noChangeArrowheads="1"/>
                </p:cNvSpPr>
                <p:nvPr/>
              </p:nvSpPr>
              <p:spPr bwMode="auto">
                <a:xfrm>
                  <a:off x="1088" y="1488"/>
                  <a:ext cx="142" cy="144"/>
                </a:xfrm>
                <a:prstGeom prst="ellipse">
                  <a:avLst/>
                </a:prstGeom>
                <a:solidFill>
                  <a:srgbClr val="FF66FF">
                    <a:alpha val="50000"/>
                  </a:srgbClr>
                </a:solidFill>
                <a:ln w="9525">
                  <a:solidFill>
                    <a:srgbClr val="FF66FF"/>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sp>
              <p:nvSpPr>
                <p:cNvPr id="1229" name="Freeform 83"/>
                <p:cNvSpPr>
                  <a:spLocks noChangeAspect="1"/>
                </p:cNvSpPr>
                <p:nvPr/>
              </p:nvSpPr>
              <p:spPr bwMode="auto">
                <a:xfrm>
                  <a:off x="1104" y="1584"/>
                  <a:ext cx="58" cy="232"/>
                </a:xfrm>
                <a:custGeom>
                  <a:avLst/>
                  <a:gdLst>
                    <a:gd name="T0" fmla="*/ 25 w 58"/>
                    <a:gd name="T1" fmla="*/ 0 h 231"/>
                    <a:gd name="T2" fmla="*/ 42 w 58"/>
                    <a:gd name="T3" fmla="*/ 74 h 231"/>
                    <a:gd name="T4" fmla="*/ 9 w 58"/>
                    <a:gd name="T5" fmla="*/ 123 h 231"/>
                    <a:gd name="T6" fmla="*/ 50 w 58"/>
                    <a:gd name="T7" fmla="*/ 198 h 231"/>
                    <a:gd name="T8" fmla="*/ 0 w 58"/>
                    <a:gd name="T9" fmla="*/ 231 h 231"/>
                  </a:gdLst>
                  <a:ahLst/>
                  <a:cxnLst>
                    <a:cxn ang="0">
                      <a:pos x="T0" y="T1"/>
                    </a:cxn>
                    <a:cxn ang="0">
                      <a:pos x="T2" y="T3"/>
                    </a:cxn>
                    <a:cxn ang="0">
                      <a:pos x="T4" y="T5"/>
                    </a:cxn>
                    <a:cxn ang="0">
                      <a:pos x="T6" y="T7"/>
                    </a:cxn>
                    <a:cxn ang="0">
                      <a:pos x="T8" y="T9"/>
                    </a:cxn>
                  </a:cxnLst>
                  <a:rect l="0" t="0" r="r" b="b"/>
                  <a:pathLst>
                    <a:path w="58" h="231">
                      <a:moveTo>
                        <a:pt x="25" y="0"/>
                      </a:moveTo>
                      <a:cubicBezTo>
                        <a:pt x="48" y="21"/>
                        <a:pt x="58" y="41"/>
                        <a:pt x="42" y="74"/>
                      </a:cubicBezTo>
                      <a:cubicBezTo>
                        <a:pt x="33" y="91"/>
                        <a:pt x="9" y="123"/>
                        <a:pt x="9" y="123"/>
                      </a:cubicBezTo>
                      <a:cubicBezTo>
                        <a:pt x="22" y="151"/>
                        <a:pt x="40" y="168"/>
                        <a:pt x="50" y="198"/>
                      </a:cubicBezTo>
                      <a:cubicBezTo>
                        <a:pt x="33" y="213"/>
                        <a:pt x="15" y="215"/>
                        <a:pt x="0" y="231"/>
                      </a:cubicBezTo>
                    </a:path>
                  </a:pathLst>
                </a:custGeom>
                <a:noFill/>
                <a:ln w="38100">
                  <a:solidFill>
                    <a:schemeClr val="bg2"/>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sp>
              <p:nvSpPr>
                <p:cNvPr id="1230" name="Freeform 84"/>
                <p:cNvSpPr>
                  <a:spLocks noChangeAspect="1"/>
                </p:cNvSpPr>
                <p:nvPr/>
              </p:nvSpPr>
              <p:spPr bwMode="auto">
                <a:xfrm>
                  <a:off x="1196" y="1574"/>
                  <a:ext cx="65" cy="243"/>
                </a:xfrm>
                <a:custGeom>
                  <a:avLst/>
                  <a:gdLst>
                    <a:gd name="T0" fmla="*/ 0 w 66"/>
                    <a:gd name="T1" fmla="*/ 0 h 242"/>
                    <a:gd name="T2" fmla="*/ 33 w 66"/>
                    <a:gd name="T3" fmla="*/ 66 h 242"/>
                    <a:gd name="T4" fmla="*/ 16 w 66"/>
                    <a:gd name="T5" fmla="*/ 124 h 242"/>
                    <a:gd name="T6" fmla="*/ 49 w 66"/>
                    <a:gd name="T7" fmla="*/ 215 h 242"/>
                    <a:gd name="T8" fmla="*/ 66 w 66"/>
                    <a:gd name="T9" fmla="*/ 240 h 242"/>
                  </a:gdLst>
                  <a:ahLst/>
                  <a:cxnLst>
                    <a:cxn ang="0">
                      <a:pos x="T0" y="T1"/>
                    </a:cxn>
                    <a:cxn ang="0">
                      <a:pos x="T2" y="T3"/>
                    </a:cxn>
                    <a:cxn ang="0">
                      <a:pos x="T4" y="T5"/>
                    </a:cxn>
                    <a:cxn ang="0">
                      <a:pos x="T6" y="T7"/>
                    </a:cxn>
                    <a:cxn ang="0">
                      <a:pos x="T8" y="T9"/>
                    </a:cxn>
                  </a:cxnLst>
                  <a:rect l="0" t="0" r="r" b="b"/>
                  <a:pathLst>
                    <a:path w="66" h="242">
                      <a:moveTo>
                        <a:pt x="0" y="0"/>
                      </a:moveTo>
                      <a:cubicBezTo>
                        <a:pt x="8" y="27"/>
                        <a:pt x="24" y="39"/>
                        <a:pt x="33" y="66"/>
                      </a:cubicBezTo>
                      <a:cubicBezTo>
                        <a:pt x="28" y="85"/>
                        <a:pt x="16" y="103"/>
                        <a:pt x="16" y="124"/>
                      </a:cubicBezTo>
                      <a:cubicBezTo>
                        <a:pt x="16" y="159"/>
                        <a:pt x="34" y="185"/>
                        <a:pt x="49" y="215"/>
                      </a:cubicBezTo>
                      <a:cubicBezTo>
                        <a:pt x="62" y="242"/>
                        <a:pt x="47" y="240"/>
                        <a:pt x="66" y="240"/>
                      </a:cubicBezTo>
                    </a:path>
                  </a:pathLst>
                </a:custGeom>
                <a:noFill/>
                <a:ln w="38100">
                  <a:solidFill>
                    <a:schemeClr val="bg2"/>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grpSp>
          <p:grpSp>
            <p:nvGrpSpPr>
              <p:cNvPr id="1044" name="Group 85"/>
              <p:cNvGrpSpPr>
                <a:grpSpLocks noChangeAspect="1"/>
              </p:cNvGrpSpPr>
              <p:nvPr/>
            </p:nvGrpSpPr>
            <p:grpSpPr bwMode="auto">
              <a:xfrm rot="933126">
                <a:off x="6148192" y="1830921"/>
                <a:ext cx="127287" cy="247214"/>
                <a:chOff x="1088" y="1488"/>
                <a:chExt cx="174" cy="329"/>
              </a:xfrm>
            </p:grpSpPr>
            <p:sp>
              <p:nvSpPr>
                <p:cNvPr id="1225" name="Oval 86"/>
                <p:cNvSpPr>
                  <a:spLocks noChangeAspect="1" noChangeArrowheads="1"/>
                </p:cNvSpPr>
                <p:nvPr/>
              </p:nvSpPr>
              <p:spPr bwMode="auto">
                <a:xfrm>
                  <a:off x="1087" y="1488"/>
                  <a:ext cx="144" cy="144"/>
                </a:xfrm>
                <a:prstGeom prst="ellipse">
                  <a:avLst/>
                </a:prstGeom>
                <a:solidFill>
                  <a:srgbClr val="FF66FF">
                    <a:alpha val="50000"/>
                  </a:srgbClr>
                </a:solidFill>
                <a:ln w="9525">
                  <a:solidFill>
                    <a:srgbClr val="FF66FF"/>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sp>
              <p:nvSpPr>
                <p:cNvPr id="1226" name="Freeform 87"/>
                <p:cNvSpPr>
                  <a:spLocks noChangeAspect="1"/>
                </p:cNvSpPr>
                <p:nvPr/>
              </p:nvSpPr>
              <p:spPr bwMode="auto">
                <a:xfrm>
                  <a:off x="1102" y="1584"/>
                  <a:ext cx="59" cy="232"/>
                </a:xfrm>
                <a:custGeom>
                  <a:avLst/>
                  <a:gdLst>
                    <a:gd name="T0" fmla="*/ 25 w 58"/>
                    <a:gd name="T1" fmla="*/ 0 h 231"/>
                    <a:gd name="T2" fmla="*/ 42 w 58"/>
                    <a:gd name="T3" fmla="*/ 74 h 231"/>
                    <a:gd name="T4" fmla="*/ 9 w 58"/>
                    <a:gd name="T5" fmla="*/ 123 h 231"/>
                    <a:gd name="T6" fmla="*/ 50 w 58"/>
                    <a:gd name="T7" fmla="*/ 198 h 231"/>
                    <a:gd name="T8" fmla="*/ 0 w 58"/>
                    <a:gd name="T9" fmla="*/ 231 h 231"/>
                  </a:gdLst>
                  <a:ahLst/>
                  <a:cxnLst>
                    <a:cxn ang="0">
                      <a:pos x="T0" y="T1"/>
                    </a:cxn>
                    <a:cxn ang="0">
                      <a:pos x="T2" y="T3"/>
                    </a:cxn>
                    <a:cxn ang="0">
                      <a:pos x="T4" y="T5"/>
                    </a:cxn>
                    <a:cxn ang="0">
                      <a:pos x="T6" y="T7"/>
                    </a:cxn>
                    <a:cxn ang="0">
                      <a:pos x="T8" y="T9"/>
                    </a:cxn>
                  </a:cxnLst>
                  <a:rect l="0" t="0" r="r" b="b"/>
                  <a:pathLst>
                    <a:path w="58" h="231">
                      <a:moveTo>
                        <a:pt x="25" y="0"/>
                      </a:moveTo>
                      <a:cubicBezTo>
                        <a:pt x="48" y="21"/>
                        <a:pt x="58" y="41"/>
                        <a:pt x="42" y="74"/>
                      </a:cubicBezTo>
                      <a:cubicBezTo>
                        <a:pt x="33" y="91"/>
                        <a:pt x="9" y="123"/>
                        <a:pt x="9" y="123"/>
                      </a:cubicBezTo>
                      <a:cubicBezTo>
                        <a:pt x="22" y="151"/>
                        <a:pt x="40" y="168"/>
                        <a:pt x="50" y="198"/>
                      </a:cubicBezTo>
                      <a:cubicBezTo>
                        <a:pt x="33" y="213"/>
                        <a:pt x="15" y="215"/>
                        <a:pt x="0" y="231"/>
                      </a:cubicBezTo>
                    </a:path>
                  </a:pathLst>
                </a:custGeom>
                <a:noFill/>
                <a:ln w="38100">
                  <a:solidFill>
                    <a:schemeClr val="bg2"/>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sp>
              <p:nvSpPr>
                <p:cNvPr id="1227" name="Freeform 88"/>
                <p:cNvSpPr>
                  <a:spLocks noChangeAspect="1"/>
                </p:cNvSpPr>
                <p:nvPr/>
              </p:nvSpPr>
              <p:spPr bwMode="auto">
                <a:xfrm>
                  <a:off x="1195" y="1574"/>
                  <a:ext cx="67" cy="243"/>
                </a:xfrm>
                <a:custGeom>
                  <a:avLst/>
                  <a:gdLst>
                    <a:gd name="T0" fmla="*/ 0 w 66"/>
                    <a:gd name="T1" fmla="*/ 0 h 242"/>
                    <a:gd name="T2" fmla="*/ 33 w 66"/>
                    <a:gd name="T3" fmla="*/ 66 h 242"/>
                    <a:gd name="T4" fmla="*/ 16 w 66"/>
                    <a:gd name="T5" fmla="*/ 124 h 242"/>
                    <a:gd name="T6" fmla="*/ 49 w 66"/>
                    <a:gd name="T7" fmla="*/ 215 h 242"/>
                    <a:gd name="T8" fmla="*/ 66 w 66"/>
                    <a:gd name="T9" fmla="*/ 240 h 242"/>
                  </a:gdLst>
                  <a:ahLst/>
                  <a:cxnLst>
                    <a:cxn ang="0">
                      <a:pos x="T0" y="T1"/>
                    </a:cxn>
                    <a:cxn ang="0">
                      <a:pos x="T2" y="T3"/>
                    </a:cxn>
                    <a:cxn ang="0">
                      <a:pos x="T4" y="T5"/>
                    </a:cxn>
                    <a:cxn ang="0">
                      <a:pos x="T6" y="T7"/>
                    </a:cxn>
                    <a:cxn ang="0">
                      <a:pos x="T8" y="T9"/>
                    </a:cxn>
                  </a:cxnLst>
                  <a:rect l="0" t="0" r="r" b="b"/>
                  <a:pathLst>
                    <a:path w="66" h="242">
                      <a:moveTo>
                        <a:pt x="0" y="0"/>
                      </a:moveTo>
                      <a:cubicBezTo>
                        <a:pt x="8" y="27"/>
                        <a:pt x="24" y="39"/>
                        <a:pt x="33" y="66"/>
                      </a:cubicBezTo>
                      <a:cubicBezTo>
                        <a:pt x="28" y="85"/>
                        <a:pt x="16" y="103"/>
                        <a:pt x="16" y="124"/>
                      </a:cubicBezTo>
                      <a:cubicBezTo>
                        <a:pt x="16" y="159"/>
                        <a:pt x="34" y="185"/>
                        <a:pt x="49" y="215"/>
                      </a:cubicBezTo>
                      <a:cubicBezTo>
                        <a:pt x="62" y="242"/>
                        <a:pt x="47" y="240"/>
                        <a:pt x="66" y="240"/>
                      </a:cubicBezTo>
                    </a:path>
                  </a:pathLst>
                </a:custGeom>
                <a:noFill/>
                <a:ln w="38100">
                  <a:solidFill>
                    <a:schemeClr val="bg2"/>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grpSp>
          <p:grpSp>
            <p:nvGrpSpPr>
              <p:cNvPr id="1045" name="Group 89"/>
              <p:cNvGrpSpPr>
                <a:grpSpLocks noChangeAspect="1"/>
              </p:cNvGrpSpPr>
              <p:nvPr/>
            </p:nvGrpSpPr>
            <p:grpSpPr bwMode="auto">
              <a:xfrm rot="933126">
                <a:off x="6277865" y="1867931"/>
                <a:ext cx="127287" cy="247214"/>
                <a:chOff x="1088" y="1488"/>
                <a:chExt cx="174" cy="329"/>
              </a:xfrm>
            </p:grpSpPr>
            <p:sp>
              <p:nvSpPr>
                <p:cNvPr id="1222" name="Oval 90"/>
                <p:cNvSpPr>
                  <a:spLocks noChangeAspect="1" noChangeArrowheads="1"/>
                </p:cNvSpPr>
                <p:nvPr/>
              </p:nvSpPr>
              <p:spPr bwMode="auto">
                <a:xfrm>
                  <a:off x="1087" y="1488"/>
                  <a:ext cx="144" cy="144"/>
                </a:xfrm>
                <a:prstGeom prst="ellipse">
                  <a:avLst/>
                </a:prstGeom>
                <a:solidFill>
                  <a:srgbClr val="FF66FF">
                    <a:alpha val="50000"/>
                  </a:srgbClr>
                </a:solidFill>
                <a:ln w="9525">
                  <a:solidFill>
                    <a:srgbClr val="FF66FF"/>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sp>
              <p:nvSpPr>
                <p:cNvPr id="1223" name="Freeform 91"/>
                <p:cNvSpPr>
                  <a:spLocks noChangeAspect="1"/>
                </p:cNvSpPr>
                <p:nvPr/>
              </p:nvSpPr>
              <p:spPr bwMode="auto">
                <a:xfrm>
                  <a:off x="1103" y="1584"/>
                  <a:ext cx="59" cy="232"/>
                </a:xfrm>
                <a:custGeom>
                  <a:avLst/>
                  <a:gdLst>
                    <a:gd name="T0" fmla="*/ 25 w 58"/>
                    <a:gd name="T1" fmla="*/ 0 h 231"/>
                    <a:gd name="T2" fmla="*/ 42 w 58"/>
                    <a:gd name="T3" fmla="*/ 74 h 231"/>
                    <a:gd name="T4" fmla="*/ 9 w 58"/>
                    <a:gd name="T5" fmla="*/ 123 h 231"/>
                    <a:gd name="T6" fmla="*/ 50 w 58"/>
                    <a:gd name="T7" fmla="*/ 198 h 231"/>
                    <a:gd name="T8" fmla="*/ 0 w 58"/>
                    <a:gd name="T9" fmla="*/ 231 h 231"/>
                  </a:gdLst>
                  <a:ahLst/>
                  <a:cxnLst>
                    <a:cxn ang="0">
                      <a:pos x="T0" y="T1"/>
                    </a:cxn>
                    <a:cxn ang="0">
                      <a:pos x="T2" y="T3"/>
                    </a:cxn>
                    <a:cxn ang="0">
                      <a:pos x="T4" y="T5"/>
                    </a:cxn>
                    <a:cxn ang="0">
                      <a:pos x="T6" y="T7"/>
                    </a:cxn>
                    <a:cxn ang="0">
                      <a:pos x="T8" y="T9"/>
                    </a:cxn>
                  </a:cxnLst>
                  <a:rect l="0" t="0" r="r" b="b"/>
                  <a:pathLst>
                    <a:path w="58" h="231">
                      <a:moveTo>
                        <a:pt x="25" y="0"/>
                      </a:moveTo>
                      <a:cubicBezTo>
                        <a:pt x="48" y="21"/>
                        <a:pt x="58" y="41"/>
                        <a:pt x="42" y="74"/>
                      </a:cubicBezTo>
                      <a:cubicBezTo>
                        <a:pt x="33" y="91"/>
                        <a:pt x="9" y="123"/>
                        <a:pt x="9" y="123"/>
                      </a:cubicBezTo>
                      <a:cubicBezTo>
                        <a:pt x="22" y="151"/>
                        <a:pt x="40" y="168"/>
                        <a:pt x="50" y="198"/>
                      </a:cubicBezTo>
                      <a:cubicBezTo>
                        <a:pt x="33" y="213"/>
                        <a:pt x="15" y="215"/>
                        <a:pt x="0" y="231"/>
                      </a:cubicBezTo>
                    </a:path>
                  </a:pathLst>
                </a:custGeom>
                <a:noFill/>
                <a:ln w="38100">
                  <a:solidFill>
                    <a:schemeClr val="bg2"/>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sp>
              <p:nvSpPr>
                <p:cNvPr id="1224" name="Freeform 92"/>
                <p:cNvSpPr>
                  <a:spLocks noChangeAspect="1"/>
                </p:cNvSpPr>
                <p:nvPr/>
              </p:nvSpPr>
              <p:spPr bwMode="auto">
                <a:xfrm>
                  <a:off x="1195" y="1574"/>
                  <a:ext cx="67" cy="243"/>
                </a:xfrm>
                <a:custGeom>
                  <a:avLst/>
                  <a:gdLst>
                    <a:gd name="T0" fmla="*/ 0 w 66"/>
                    <a:gd name="T1" fmla="*/ 0 h 242"/>
                    <a:gd name="T2" fmla="*/ 33 w 66"/>
                    <a:gd name="T3" fmla="*/ 66 h 242"/>
                    <a:gd name="T4" fmla="*/ 16 w 66"/>
                    <a:gd name="T5" fmla="*/ 124 h 242"/>
                    <a:gd name="T6" fmla="*/ 49 w 66"/>
                    <a:gd name="T7" fmla="*/ 215 h 242"/>
                    <a:gd name="T8" fmla="*/ 66 w 66"/>
                    <a:gd name="T9" fmla="*/ 240 h 242"/>
                  </a:gdLst>
                  <a:ahLst/>
                  <a:cxnLst>
                    <a:cxn ang="0">
                      <a:pos x="T0" y="T1"/>
                    </a:cxn>
                    <a:cxn ang="0">
                      <a:pos x="T2" y="T3"/>
                    </a:cxn>
                    <a:cxn ang="0">
                      <a:pos x="T4" y="T5"/>
                    </a:cxn>
                    <a:cxn ang="0">
                      <a:pos x="T6" y="T7"/>
                    </a:cxn>
                    <a:cxn ang="0">
                      <a:pos x="T8" y="T9"/>
                    </a:cxn>
                  </a:cxnLst>
                  <a:rect l="0" t="0" r="r" b="b"/>
                  <a:pathLst>
                    <a:path w="66" h="242">
                      <a:moveTo>
                        <a:pt x="0" y="0"/>
                      </a:moveTo>
                      <a:cubicBezTo>
                        <a:pt x="8" y="27"/>
                        <a:pt x="24" y="39"/>
                        <a:pt x="33" y="66"/>
                      </a:cubicBezTo>
                      <a:cubicBezTo>
                        <a:pt x="28" y="85"/>
                        <a:pt x="16" y="103"/>
                        <a:pt x="16" y="124"/>
                      </a:cubicBezTo>
                      <a:cubicBezTo>
                        <a:pt x="16" y="159"/>
                        <a:pt x="34" y="185"/>
                        <a:pt x="49" y="215"/>
                      </a:cubicBezTo>
                      <a:cubicBezTo>
                        <a:pt x="62" y="242"/>
                        <a:pt x="47" y="240"/>
                        <a:pt x="66" y="240"/>
                      </a:cubicBezTo>
                    </a:path>
                  </a:pathLst>
                </a:custGeom>
                <a:noFill/>
                <a:ln w="38100">
                  <a:solidFill>
                    <a:schemeClr val="bg2"/>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grpSp>
          <p:grpSp>
            <p:nvGrpSpPr>
              <p:cNvPr id="1046" name="Group 93"/>
              <p:cNvGrpSpPr>
                <a:grpSpLocks noChangeAspect="1"/>
              </p:cNvGrpSpPr>
              <p:nvPr/>
            </p:nvGrpSpPr>
            <p:grpSpPr bwMode="auto">
              <a:xfrm rot="933126">
                <a:off x="6400330" y="1909125"/>
                <a:ext cx="127287" cy="247214"/>
                <a:chOff x="1088" y="1488"/>
                <a:chExt cx="174" cy="329"/>
              </a:xfrm>
            </p:grpSpPr>
            <p:sp>
              <p:nvSpPr>
                <p:cNvPr id="1219" name="Oval 94"/>
                <p:cNvSpPr>
                  <a:spLocks noChangeAspect="1" noChangeArrowheads="1"/>
                </p:cNvSpPr>
                <p:nvPr/>
              </p:nvSpPr>
              <p:spPr bwMode="auto">
                <a:xfrm>
                  <a:off x="1088" y="1488"/>
                  <a:ext cx="144" cy="144"/>
                </a:xfrm>
                <a:prstGeom prst="ellipse">
                  <a:avLst/>
                </a:prstGeom>
                <a:solidFill>
                  <a:srgbClr val="FF66FF">
                    <a:alpha val="50000"/>
                  </a:srgbClr>
                </a:solidFill>
                <a:ln w="9525">
                  <a:solidFill>
                    <a:srgbClr val="FF66FF"/>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sp>
              <p:nvSpPr>
                <p:cNvPr id="1220" name="Freeform 95"/>
                <p:cNvSpPr>
                  <a:spLocks noChangeAspect="1"/>
                </p:cNvSpPr>
                <p:nvPr/>
              </p:nvSpPr>
              <p:spPr bwMode="auto">
                <a:xfrm>
                  <a:off x="1103" y="1583"/>
                  <a:ext cx="59" cy="232"/>
                </a:xfrm>
                <a:custGeom>
                  <a:avLst/>
                  <a:gdLst>
                    <a:gd name="T0" fmla="*/ 25 w 58"/>
                    <a:gd name="T1" fmla="*/ 0 h 231"/>
                    <a:gd name="T2" fmla="*/ 42 w 58"/>
                    <a:gd name="T3" fmla="*/ 74 h 231"/>
                    <a:gd name="T4" fmla="*/ 9 w 58"/>
                    <a:gd name="T5" fmla="*/ 123 h 231"/>
                    <a:gd name="T6" fmla="*/ 50 w 58"/>
                    <a:gd name="T7" fmla="*/ 198 h 231"/>
                    <a:gd name="T8" fmla="*/ 0 w 58"/>
                    <a:gd name="T9" fmla="*/ 231 h 231"/>
                  </a:gdLst>
                  <a:ahLst/>
                  <a:cxnLst>
                    <a:cxn ang="0">
                      <a:pos x="T0" y="T1"/>
                    </a:cxn>
                    <a:cxn ang="0">
                      <a:pos x="T2" y="T3"/>
                    </a:cxn>
                    <a:cxn ang="0">
                      <a:pos x="T4" y="T5"/>
                    </a:cxn>
                    <a:cxn ang="0">
                      <a:pos x="T6" y="T7"/>
                    </a:cxn>
                    <a:cxn ang="0">
                      <a:pos x="T8" y="T9"/>
                    </a:cxn>
                  </a:cxnLst>
                  <a:rect l="0" t="0" r="r" b="b"/>
                  <a:pathLst>
                    <a:path w="58" h="231">
                      <a:moveTo>
                        <a:pt x="25" y="0"/>
                      </a:moveTo>
                      <a:cubicBezTo>
                        <a:pt x="48" y="21"/>
                        <a:pt x="58" y="41"/>
                        <a:pt x="42" y="74"/>
                      </a:cubicBezTo>
                      <a:cubicBezTo>
                        <a:pt x="33" y="91"/>
                        <a:pt x="9" y="123"/>
                        <a:pt x="9" y="123"/>
                      </a:cubicBezTo>
                      <a:cubicBezTo>
                        <a:pt x="22" y="151"/>
                        <a:pt x="40" y="168"/>
                        <a:pt x="50" y="198"/>
                      </a:cubicBezTo>
                      <a:cubicBezTo>
                        <a:pt x="33" y="213"/>
                        <a:pt x="15" y="215"/>
                        <a:pt x="0" y="231"/>
                      </a:cubicBezTo>
                    </a:path>
                  </a:pathLst>
                </a:custGeom>
                <a:noFill/>
                <a:ln w="38100">
                  <a:solidFill>
                    <a:schemeClr val="bg2"/>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sp>
              <p:nvSpPr>
                <p:cNvPr id="1221" name="Freeform 96"/>
                <p:cNvSpPr>
                  <a:spLocks noChangeAspect="1"/>
                </p:cNvSpPr>
                <p:nvPr/>
              </p:nvSpPr>
              <p:spPr bwMode="auto">
                <a:xfrm>
                  <a:off x="1195" y="1574"/>
                  <a:ext cx="67" cy="243"/>
                </a:xfrm>
                <a:custGeom>
                  <a:avLst/>
                  <a:gdLst>
                    <a:gd name="T0" fmla="*/ 0 w 66"/>
                    <a:gd name="T1" fmla="*/ 0 h 242"/>
                    <a:gd name="T2" fmla="*/ 33 w 66"/>
                    <a:gd name="T3" fmla="*/ 66 h 242"/>
                    <a:gd name="T4" fmla="*/ 16 w 66"/>
                    <a:gd name="T5" fmla="*/ 124 h 242"/>
                    <a:gd name="T6" fmla="*/ 49 w 66"/>
                    <a:gd name="T7" fmla="*/ 215 h 242"/>
                    <a:gd name="T8" fmla="*/ 66 w 66"/>
                    <a:gd name="T9" fmla="*/ 240 h 242"/>
                  </a:gdLst>
                  <a:ahLst/>
                  <a:cxnLst>
                    <a:cxn ang="0">
                      <a:pos x="T0" y="T1"/>
                    </a:cxn>
                    <a:cxn ang="0">
                      <a:pos x="T2" y="T3"/>
                    </a:cxn>
                    <a:cxn ang="0">
                      <a:pos x="T4" y="T5"/>
                    </a:cxn>
                    <a:cxn ang="0">
                      <a:pos x="T6" y="T7"/>
                    </a:cxn>
                    <a:cxn ang="0">
                      <a:pos x="T8" y="T9"/>
                    </a:cxn>
                  </a:cxnLst>
                  <a:rect l="0" t="0" r="r" b="b"/>
                  <a:pathLst>
                    <a:path w="66" h="242">
                      <a:moveTo>
                        <a:pt x="0" y="0"/>
                      </a:moveTo>
                      <a:cubicBezTo>
                        <a:pt x="8" y="27"/>
                        <a:pt x="24" y="39"/>
                        <a:pt x="33" y="66"/>
                      </a:cubicBezTo>
                      <a:cubicBezTo>
                        <a:pt x="28" y="85"/>
                        <a:pt x="16" y="103"/>
                        <a:pt x="16" y="124"/>
                      </a:cubicBezTo>
                      <a:cubicBezTo>
                        <a:pt x="16" y="159"/>
                        <a:pt x="34" y="185"/>
                        <a:pt x="49" y="215"/>
                      </a:cubicBezTo>
                      <a:cubicBezTo>
                        <a:pt x="62" y="242"/>
                        <a:pt x="47" y="240"/>
                        <a:pt x="66" y="240"/>
                      </a:cubicBezTo>
                    </a:path>
                  </a:pathLst>
                </a:custGeom>
                <a:noFill/>
                <a:ln w="38100">
                  <a:solidFill>
                    <a:schemeClr val="bg2"/>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grpSp>
          <p:grpSp>
            <p:nvGrpSpPr>
              <p:cNvPr id="1047" name="Group 97"/>
              <p:cNvGrpSpPr>
                <a:grpSpLocks noChangeAspect="1"/>
              </p:cNvGrpSpPr>
              <p:nvPr/>
            </p:nvGrpSpPr>
            <p:grpSpPr bwMode="auto">
              <a:xfrm rot="933126">
                <a:off x="6529842" y="1952330"/>
                <a:ext cx="127287" cy="247214"/>
                <a:chOff x="1088" y="1488"/>
                <a:chExt cx="174" cy="329"/>
              </a:xfrm>
            </p:grpSpPr>
            <p:sp>
              <p:nvSpPr>
                <p:cNvPr id="1216" name="Oval 98"/>
                <p:cNvSpPr>
                  <a:spLocks noChangeAspect="1" noChangeArrowheads="1"/>
                </p:cNvSpPr>
                <p:nvPr/>
              </p:nvSpPr>
              <p:spPr bwMode="auto">
                <a:xfrm>
                  <a:off x="1088" y="1487"/>
                  <a:ext cx="144" cy="144"/>
                </a:xfrm>
                <a:prstGeom prst="ellipse">
                  <a:avLst/>
                </a:prstGeom>
                <a:solidFill>
                  <a:srgbClr val="FF66FF">
                    <a:alpha val="50000"/>
                  </a:srgbClr>
                </a:solidFill>
                <a:ln w="9525">
                  <a:solidFill>
                    <a:srgbClr val="FF66FF"/>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sp>
              <p:nvSpPr>
                <p:cNvPr id="1217" name="Freeform 99"/>
                <p:cNvSpPr>
                  <a:spLocks noChangeAspect="1"/>
                </p:cNvSpPr>
                <p:nvPr/>
              </p:nvSpPr>
              <p:spPr bwMode="auto">
                <a:xfrm>
                  <a:off x="1103" y="1583"/>
                  <a:ext cx="59" cy="232"/>
                </a:xfrm>
                <a:custGeom>
                  <a:avLst/>
                  <a:gdLst>
                    <a:gd name="T0" fmla="*/ 25 w 58"/>
                    <a:gd name="T1" fmla="*/ 0 h 231"/>
                    <a:gd name="T2" fmla="*/ 42 w 58"/>
                    <a:gd name="T3" fmla="*/ 74 h 231"/>
                    <a:gd name="T4" fmla="*/ 9 w 58"/>
                    <a:gd name="T5" fmla="*/ 123 h 231"/>
                    <a:gd name="T6" fmla="*/ 50 w 58"/>
                    <a:gd name="T7" fmla="*/ 198 h 231"/>
                    <a:gd name="T8" fmla="*/ 0 w 58"/>
                    <a:gd name="T9" fmla="*/ 231 h 231"/>
                  </a:gdLst>
                  <a:ahLst/>
                  <a:cxnLst>
                    <a:cxn ang="0">
                      <a:pos x="T0" y="T1"/>
                    </a:cxn>
                    <a:cxn ang="0">
                      <a:pos x="T2" y="T3"/>
                    </a:cxn>
                    <a:cxn ang="0">
                      <a:pos x="T4" y="T5"/>
                    </a:cxn>
                    <a:cxn ang="0">
                      <a:pos x="T6" y="T7"/>
                    </a:cxn>
                    <a:cxn ang="0">
                      <a:pos x="T8" y="T9"/>
                    </a:cxn>
                  </a:cxnLst>
                  <a:rect l="0" t="0" r="r" b="b"/>
                  <a:pathLst>
                    <a:path w="58" h="231">
                      <a:moveTo>
                        <a:pt x="25" y="0"/>
                      </a:moveTo>
                      <a:cubicBezTo>
                        <a:pt x="48" y="21"/>
                        <a:pt x="58" y="41"/>
                        <a:pt x="42" y="74"/>
                      </a:cubicBezTo>
                      <a:cubicBezTo>
                        <a:pt x="33" y="91"/>
                        <a:pt x="9" y="123"/>
                        <a:pt x="9" y="123"/>
                      </a:cubicBezTo>
                      <a:cubicBezTo>
                        <a:pt x="22" y="151"/>
                        <a:pt x="40" y="168"/>
                        <a:pt x="50" y="198"/>
                      </a:cubicBezTo>
                      <a:cubicBezTo>
                        <a:pt x="33" y="213"/>
                        <a:pt x="15" y="215"/>
                        <a:pt x="0" y="231"/>
                      </a:cubicBezTo>
                    </a:path>
                  </a:pathLst>
                </a:custGeom>
                <a:noFill/>
                <a:ln w="38100">
                  <a:solidFill>
                    <a:schemeClr val="bg2"/>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sp>
              <p:nvSpPr>
                <p:cNvPr id="1218" name="Freeform 100"/>
                <p:cNvSpPr>
                  <a:spLocks noChangeAspect="1"/>
                </p:cNvSpPr>
                <p:nvPr/>
              </p:nvSpPr>
              <p:spPr bwMode="auto">
                <a:xfrm>
                  <a:off x="1195" y="1574"/>
                  <a:ext cx="67" cy="243"/>
                </a:xfrm>
                <a:custGeom>
                  <a:avLst/>
                  <a:gdLst>
                    <a:gd name="T0" fmla="*/ 0 w 66"/>
                    <a:gd name="T1" fmla="*/ 0 h 242"/>
                    <a:gd name="T2" fmla="*/ 33 w 66"/>
                    <a:gd name="T3" fmla="*/ 66 h 242"/>
                    <a:gd name="T4" fmla="*/ 16 w 66"/>
                    <a:gd name="T5" fmla="*/ 124 h 242"/>
                    <a:gd name="T6" fmla="*/ 49 w 66"/>
                    <a:gd name="T7" fmla="*/ 215 h 242"/>
                    <a:gd name="T8" fmla="*/ 66 w 66"/>
                    <a:gd name="T9" fmla="*/ 240 h 242"/>
                  </a:gdLst>
                  <a:ahLst/>
                  <a:cxnLst>
                    <a:cxn ang="0">
                      <a:pos x="T0" y="T1"/>
                    </a:cxn>
                    <a:cxn ang="0">
                      <a:pos x="T2" y="T3"/>
                    </a:cxn>
                    <a:cxn ang="0">
                      <a:pos x="T4" y="T5"/>
                    </a:cxn>
                    <a:cxn ang="0">
                      <a:pos x="T6" y="T7"/>
                    </a:cxn>
                    <a:cxn ang="0">
                      <a:pos x="T8" y="T9"/>
                    </a:cxn>
                  </a:cxnLst>
                  <a:rect l="0" t="0" r="r" b="b"/>
                  <a:pathLst>
                    <a:path w="66" h="242">
                      <a:moveTo>
                        <a:pt x="0" y="0"/>
                      </a:moveTo>
                      <a:cubicBezTo>
                        <a:pt x="8" y="27"/>
                        <a:pt x="24" y="39"/>
                        <a:pt x="33" y="66"/>
                      </a:cubicBezTo>
                      <a:cubicBezTo>
                        <a:pt x="28" y="85"/>
                        <a:pt x="16" y="103"/>
                        <a:pt x="16" y="124"/>
                      </a:cubicBezTo>
                      <a:cubicBezTo>
                        <a:pt x="16" y="159"/>
                        <a:pt x="34" y="185"/>
                        <a:pt x="49" y="215"/>
                      </a:cubicBezTo>
                      <a:cubicBezTo>
                        <a:pt x="62" y="242"/>
                        <a:pt x="47" y="240"/>
                        <a:pt x="66" y="240"/>
                      </a:cubicBezTo>
                    </a:path>
                  </a:pathLst>
                </a:custGeom>
                <a:noFill/>
                <a:ln w="38100">
                  <a:solidFill>
                    <a:schemeClr val="bg2"/>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grpSp>
          <p:grpSp>
            <p:nvGrpSpPr>
              <p:cNvPr id="1048" name="Group 101"/>
              <p:cNvGrpSpPr>
                <a:grpSpLocks noChangeAspect="1"/>
              </p:cNvGrpSpPr>
              <p:nvPr/>
            </p:nvGrpSpPr>
            <p:grpSpPr bwMode="auto">
              <a:xfrm rot="933126">
                <a:off x="6656535" y="1994730"/>
                <a:ext cx="127287" cy="247214"/>
                <a:chOff x="1088" y="1488"/>
                <a:chExt cx="174" cy="329"/>
              </a:xfrm>
            </p:grpSpPr>
            <p:sp>
              <p:nvSpPr>
                <p:cNvPr id="1213" name="Oval 102"/>
                <p:cNvSpPr>
                  <a:spLocks noChangeAspect="1" noChangeArrowheads="1"/>
                </p:cNvSpPr>
                <p:nvPr/>
              </p:nvSpPr>
              <p:spPr bwMode="auto">
                <a:xfrm>
                  <a:off x="1088" y="1489"/>
                  <a:ext cx="144" cy="144"/>
                </a:xfrm>
                <a:prstGeom prst="ellipse">
                  <a:avLst/>
                </a:prstGeom>
                <a:solidFill>
                  <a:srgbClr val="FF66FF">
                    <a:alpha val="50000"/>
                  </a:srgbClr>
                </a:solidFill>
                <a:ln w="9525">
                  <a:solidFill>
                    <a:srgbClr val="FF66FF"/>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sp>
              <p:nvSpPr>
                <p:cNvPr id="1214" name="Freeform 103"/>
                <p:cNvSpPr>
                  <a:spLocks noChangeAspect="1"/>
                </p:cNvSpPr>
                <p:nvPr/>
              </p:nvSpPr>
              <p:spPr bwMode="auto">
                <a:xfrm>
                  <a:off x="1103" y="1585"/>
                  <a:ext cx="59" cy="230"/>
                </a:xfrm>
                <a:custGeom>
                  <a:avLst/>
                  <a:gdLst>
                    <a:gd name="T0" fmla="*/ 25 w 58"/>
                    <a:gd name="T1" fmla="*/ 0 h 231"/>
                    <a:gd name="T2" fmla="*/ 42 w 58"/>
                    <a:gd name="T3" fmla="*/ 74 h 231"/>
                    <a:gd name="T4" fmla="*/ 9 w 58"/>
                    <a:gd name="T5" fmla="*/ 123 h 231"/>
                    <a:gd name="T6" fmla="*/ 50 w 58"/>
                    <a:gd name="T7" fmla="*/ 198 h 231"/>
                    <a:gd name="T8" fmla="*/ 0 w 58"/>
                    <a:gd name="T9" fmla="*/ 231 h 231"/>
                  </a:gdLst>
                  <a:ahLst/>
                  <a:cxnLst>
                    <a:cxn ang="0">
                      <a:pos x="T0" y="T1"/>
                    </a:cxn>
                    <a:cxn ang="0">
                      <a:pos x="T2" y="T3"/>
                    </a:cxn>
                    <a:cxn ang="0">
                      <a:pos x="T4" y="T5"/>
                    </a:cxn>
                    <a:cxn ang="0">
                      <a:pos x="T6" y="T7"/>
                    </a:cxn>
                    <a:cxn ang="0">
                      <a:pos x="T8" y="T9"/>
                    </a:cxn>
                  </a:cxnLst>
                  <a:rect l="0" t="0" r="r" b="b"/>
                  <a:pathLst>
                    <a:path w="58" h="231">
                      <a:moveTo>
                        <a:pt x="25" y="0"/>
                      </a:moveTo>
                      <a:cubicBezTo>
                        <a:pt x="48" y="21"/>
                        <a:pt x="58" y="41"/>
                        <a:pt x="42" y="74"/>
                      </a:cubicBezTo>
                      <a:cubicBezTo>
                        <a:pt x="33" y="91"/>
                        <a:pt x="9" y="123"/>
                        <a:pt x="9" y="123"/>
                      </a:cubicBezTo>
                      <a:cubicBezTo>
                        <a:pt x="22" y="151"/>
                        <a:pt x="40" y="168"/>
                        <a:pt x="50" y="198"/>
                      </a:cubicBezTo>
                      <a:cubicBezTo>
                        <a:pt x="33" y="213"/>
                        <a:pt x="15" y="215"/>
                        <a:pt x="0" y="231"/>
                      </a:cubicBezTo>
                    </a:path>
                  </a:pathLst>
                </a:custGeom>
                <a:noFill/>
                <a:ln w="38100">
                  <a:solidFill>
                    <a:schemeClr val="bg2"/>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sp>
              <p:nvSpPr>
                <p:cNvPr id="1215" name="Freeform 104"/>
                <p:cNvSpPr>
                  <a:spLocks noChangeAspect="1"/>
                </p:cNvSpPr>
                <p:nvPr/>
              </p:nvSpPr>
              <p:spPr bwMode="auto">
                <a:xfrm>
                  <a:off x="1196" y="1575"/>
                  <a:ext cx="67" cy="241"/>
                </a:xfrm>
                <a:custGeom>
                  <a:avLst/>
                  <a:gdLst>
                    <a:gd name="T0" fmla="*/ 0 w 66"/>
                    <a:gd name="T1" fmla="*/ 0 h 242"/>
                    <a:gd name="T2" fmla="*/ 33 w 66"/>
                    <a:gd name="T3" fmla="*/ 66 h 242"/>
                    <a:gd name="T4" fmla="*/ 16 w 66"/>
                    <a:gd name="T5" fmla="*/ 124 h 242"/>
                    <a:gd name="T6" fmla="*/ 49 w 66"/>
                    <a:gd name="T7" fmla="*/ 215 h 242"/>
                    <a:gd name="T8" fmla="*/ 66 w 66"/>
                    <a:gd name="T9" fmla="*/ 240 h 242"/>
                  </a:gdLst>
                  <a:ahLst/>
                  <a:cxnLst>
                    <a:cxn ang="0">
                      <a:pos x="T0" y="T1"/>
                    </a:cxn>
                    <a:cxn ang="0">
                      <a:pos x="T2" y="T3"/>
                    </a:cxn>
                    <a:cxn ang="0">
                      <a:pos x="T4" y="T5"/>
                    </a:cxn>
                    <a:cxn ang="0">
                      <a:pos x="T6" y="T7"/>
                    </a:cxn>
                    <a:cxn ang="0">
                      <a:pos x="T8" y="T9"/>
                    </a:cxn>
                  </a:cxnLst>
                  <a:rect l="0" t="0" r="r" b="b"/>
                  <a:pathLst>
                    <a:path w="66" h="242">
                      <a:moveTo>
                        <a:pt x="0" y="0"/>
                      </a:moveTo>
                      <a:cubicBezTo>
                        <a:pt x="8" y="27"/>
                        <a:pt x="24" y="39"/>
                        <a:pt x="33" y="66"/>
                      </a:cubicBezTo>
                      <a:cubicBezTo>
                        <a:pt x="28" y="85"/>
                        <a:pt x="16" y="103"/>
                        <a:pt x="16" y="124"/>
                      </a:cubicBezTo>
                      <a:cubicBezTo>
                        <a:pt x="16" y="159"/>
                        <a:pt x="34" y="185"/>
                        <a:pt x="49" y="215"/>
                      </a:cubicBezTo>
                      <a:cubicBezTo>
                        <a:pt x="62" y="242"/>
                        <a:pt x="47" y="240"/>
                        <a:pt x="66" y="240"/>
                      </a:cubicBezTo>
                    </a:path>
                  </a:pathLst>
                </a:custGeom>
                <a:noFill/>
                <a:ln w="38100">
                  <a:solidFill>
                    <a:schemeClr val="bg2"/>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grpSp>
          <p:grpSp>
            <p:nvGrpSpPr>
              <p:cNvPr id="1049" name="Group 105"/>
              <p:cNvGrpSpPr>
                <a:grpSpLocks noChangeAspect="1"/>
              </p:cNvGrpSpPr>
              <p:nvPr/>
            </p:nvGrpSpPr>
            <p:grpSpPr bwMode="auto">
              <a:xfrm rot="933126">
                <a:off x="6783066" y="2043324"/>
                <a:ext cx="127287" cy="247214"/>
                <a:chOff x="1088" y="1488"/>
                <a:chExt cx="174" cy="329"/>
              </a:xfrm>
            </p:grpSpPr>
            <p:sp>
              <p:nvSpPr>
                <p:cNvPr id="1210" name="Oval 106"/>
                <p:cNvSpPr>
                  <a:spLocks noChangeAspect="1" noChangeArrowheads="1"/>
                </p:cNvSpPr>
                <p:nvPr/>
              </p:nvSpPr>
              <p:spPr bwMode="auto">
                <a:xfrm>
                  <a:off x="1088" y="1488"/>
                  <a:ext cx="144" cy="144"/>
                </a:xfrm>
                <a:prstGeom prst="ellipse">
                  <a:avLst/>
                </a:prstGeom>
                <a:solidFill>
                  <a:srgbClr val="FF66FF">
                    <a:alpha val="50000"/>
                  </a:srgbClr>
                </a:solidFill>
                <a:ln w="9525">
                  <a:solidFill>
                    <a:srgbClr val="FF66FF"/>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sp>
              <p:nvSpPr>
                <p:cNvPr id="1211" name="Freeform 107"/>
                <p:cNvSpPr>
                  <a:spLocks noChangeAspect="1"/>
                </p:cNvSpPr>
                <p:nvPr/>
              </p:nvSpPr>
              <p:spPr bwMode="auto">
                <a:xfrm>
                  <a:off x="1104" y="1584"/>
                  <a:ext cx="59" cy="232"/>
                </a:xfrm>
                <a:custGeom>
                  <a:avLst/>
                  <a:gdLst>
                    <a:gd name="T0" fmla="*/ 25 w 58"/>
                    <a:gd name="T1" fmla="*/ 0 h 231"/>
                    <a:gd name="T2" fmla="*/ 42 w 58"/>
                    <a:gd name="T3" fmla="*/ 74 h 231"/>
                    <a:gd name="T4" fmla="*/ 9 w 58"/>
                    <a:gd name="T5" fmla="*/ 123 h 231"/>
                    <a:gd name="T6" fmla="*/ 50 w 58"/>
                    <a:gd name="T7" fmla="*/ 198 h 231"/>
                    <a:gd name="T8" fmla="*/ 0 w 58"/>
                    <a:gd name="T9" fmla="*/ 231 h 231"/>
                  </a:gdLst>
                  <a:ahLst/>
                  <a:cxnLst>
                    <a:cxn ang="0">
                      <a:pos x="T0" y="T1"/>
                    </a:cxn>
                    <a:cxn ang="0">
                      <a:pos x="T2" y="T3"/>
                    </a:cxn>
                    <a:cxn ang="0">
                      <a:pos x="T4" y="T5"/>
                    </a:cxn>
                    <a:cxn ang="0">
                      <a:pos x="T6" y="T7"/>
                    </a:cxn>
                    <a:cxn ang="0">
                      <a:pos x="T8" y="T9"/>
                    </a:cxn>
                  </a:cxnLst>
                  <a:rect l="0" t="0" r="r" b="b"/>
                  <a:pathLst>
                    <a:path w="58" h="231">
                      <a:moveTo>
                        <a:pt x="25" y="0"/>
                      </a:moveTo>
                      <a:cubicBezTo>
                        <a:pt x="48" y="21"/>
                        <a:pt x="58" y="41"/>
                        <a:pt x="42" y="74"/>
                      </a:cubicBezTo>
                      <a:cubicBezTo>
                        <a:pt x="33" y="91"/>
                        <a:pt x="9" y="123"/>
                        <a:pt x="9" y="123"/>
                      </a:cubicBezTo>
                      <a:cubicBezTo>
                        <a:pt x="22" y="151"/>
                        <a:pt x="40" y="168"/>
                        <a:pt x="50" y="198"/>
                      </a:cubicBezTo>
                      <a:cubicBezTo>
                        <a:pt x="33" y="213"/>
                        <a:pt x="15" y="215"/>
                        <a:pt x="0" y="231"/>
                      </a:cubicBezTo>
                    </a:path>
                  </a:pathLst>
                </a:custGeom>
                <a:noFill/>
                <a:ln w="38100">
                  <a:solidFill>
                    <a:schemeClr val="bg2"/>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sp>
              <p:nvSpPr>
                <p:cNvPr id="1212" name="Freeform 108"/>
                <p:cNvSpPr>
                  <a:spLocks noChangeAspect="1"/>
                </p:cNvSpPr>
                <p:nvPr/>
              </p:nvSpPr>
              <p:spPr bwMode="auto">
                <a:xfrm>
                  <a:off x="1196" y="1574"/>
                  <a:ext cx="67" cy="243"/>
                </a:xfrm>
                <a:custGeom>
                  <a:avLst/>
                  <a:gdLst>
                    <a:gd name="T0" fmla="*/ 0 w 66"/>
                    <a:gd name="T1" fmla="*/ 0 h 242"/>
                    <a:gd name="T2" fmla="*/ 33 w 66"/>
                    <a:gd name="T3" fmla="*/ 66 h 242"/>
                    <a:gd name="T4" fmla="*/ 16 w 66"/>
                    <a:gd name="T5" fmla="*/ 124 h 242"/>
                    <a:gd name="T6" fmla="*/ 49 w 66"/>
                    <a:gd name="T7" fmla="*/ 215 h 242"/>
                    <a:gd name="T8" fmla="*/ 66 w 66"/>
                    <a:gd name="T9" fmla="*/ 240 h 242"/>
                  </a:gdLst>
                  <a:ahLst/>
                  <a:cxnLst>
                    <a:cxn ang="0">
                      <a:pos x="T0" y="T1"/>
                    </a:cxn>
                    <a:cxn ang="0">
                      <a:pos x="T2" y="T3"/>
                    </a:cxn>
                    <a:cxn ang="0">
                      <a:pos x="T4" y="T5"/>
                    </a:cxn>
                    <a:cxn ang="0">
                      <a:pos x="T6" y="T7"/>
                    </a:cxn>
                    <a:cxn ang="0">
                      <a:pos x="T8" y="T9"/>
                    </a:cxn>
                  </a:cxnLst>
                  <a:rect l="0" t="0" r="r" b="b"/>
                  <a:pathLst>
                    <a:path w="66" h="242">
                      <a:moveTo>
                        <a:pt x="0" y="0"/>
                      </a:moveTo>
                      <a:cubicBezTo>
                        <a:pt x="8" y="27"/>
                        <a:pt x="24" y="39"/>
                        <a:pt x="33" y="66"/>
                      </a:cubicBezTo>
                      <a:cubicBezTo>
                        <a:pt x="28" y="85"/>
                        <a:pt x="16" y="103"/>
                        <a:pt x="16" y="124"/>
                      </a:cubicBezTo>
                      <a:cubicBezTo>
                        <a:pt x="16" y="159"/>
                        <a:pt x="34" y="185"/>
                        <a:pt x="49" y="215"/>
                      </a:cubicBezTo>
                      <a:cubicBezTo>
                        <a:pt x="62" y="242"/>
                        <a:pt x="47" y="240"/>
                        <a:pt x="66" y="240"/>
                      </a:cubicBezTo>
                    </a:path>
                  </a:pathLst>
                </a:custGeom>
                <a:noFill/>
                <a:ln w="38100">
                  <a:solidFill>
                    <a:schemeClr val="bg2"/>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grpSp>
          <p:grpSp>
            <p:nvGrpSpPr>
              <p:cNvPr id="1050" name="Group 109"/>
              <p:cNvGrpSpPr>
                <a:grpSpLocks noChangeAspect="1"/>
              </p:cNvGrpSpPr>
              <p:nvPr/>
            </p:nvGrpSpPr>
            <p:grpSpPr bwMode="auto">
              <a:xfrm rot="933126">
                <a:off x="6911007" y="2092320"/>
                <a:ext cx="127287" cy="247214"/>
                <a:chOff x="1088" y="1488"/>
                <a:chExt cx="174" cy="329"/>
              </a:xfrm>
            </p:grpSpPr>
            <p:sp>
              <p:nvSpPr>
                <p:cNvPr id="1207" name="Oval 110"/>
                <p:cNvSpPr>
                  <a:spLocks noChangeAspect="1" noChangeArrowheads="1"/>
                </p:cNvSpPr>
                <p:nvPr/>
              </p:nvSpPr>
              <p:spPr bwMode="auto">
                <a:xfrm>
                  <a:off x="1088" y="1488"/>
                  <a:ext cx="144" cy="144"/>
                </a:xfrm>
                <a:prstGeom prst="ellipse">
                  <a:avLst/>
                </a:prstGeom>
                <a:solidFill>
                  <a:srgbClr val="FF66FF">
                    <a:alpha val="50000"/>
                  </a:srgbClr>
                </a:solidFill>
                <a:ln w="9525">
                  <a:solidFill>
                    <a:srgbClr val="FF66FF"/>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sp>
              <p:nvSpPr>
                <p:cNvPr id="1208" name="Freeform 111"/>
                <p:cNvSpPr>
                  <a:spLocks noChangeAspect="1"/>
                </p:cNvSpPr>
                <p:nvPr/>
              </p:nvSpPr>
              <p:spPr bwMode="auto">
                <a:xfrm>
                  <a:off x="1104" y="1583"/>
                  <a:ext cx="59" cy="232"/>
                </a:xfrm>
                <a:custGeom>
                  <a:avLst/>
                  <a:gdLst>
                    <a:gd name="T0" fmla="*/ 25 w 58"/>
                    <a:gd name="T1" fmla="*/ 0 h 231"/>
                    <a:gd name="T2" fmla="*/ 42 w 58"/>
                    <a:gd name="T3" fmla="*/ 74 h 231"/>
                    <a:gd name="T4" fmla="*/ 9 w 58"/>
                    <a:gd name="T5" fmla="*/ 123 h 231"/>
                    <a:gd name="T6" fmla="*/ 50 w 58"/>
                    <a:gd name="T7" fmla="*/ 198 h 231"/>
                    <a:gd name="T8" fmla="*/ 0 w 58"/>
                    <a:gd name="T9" fmla="*/ 231 h 231"/>
                  </a:gdLst>
                  <a:ahLst/>
                  <a:cxnLst>
                    <a:cxn ang="0">
                      <a:pos x="T0" y="T1"/>
                    </a:cxn>
                    <a:cxn ang="0">
                      <a:pos x="T2" y="T3"/>
                    </a:cxn>
                    <a:cxn ang="0">
                      <a:pos x="T4" y="T5"/>
                    </a:cxn>
                    <a:cxn ang="0">
                      <a:pos x="T6" y="T7"/>
                    </a:cxn>
                    <a:cxn ang="0">
                      <a:pos x="T8" y="T9"/>
                    </a:cxn>
                  </a:cxnLst>
                  <a:rect l="0" t="0" r="r" b="b"/>
                  <a:pathLst>
                    <a:path w="58" h="231">
                      <a:moveTo>
                        <a:pt x="25" y="0"/>
                      </a:moveTo>
                      <a:cubicBezTo>
                        <a:pt x="48" y="21"/>
                        <a:pt x="58" y="41"/>
                        <a:pt x="42" y="74"/>
                      </a:cubicBezTo>
                      <a:cubicBezTo>
                        <a:pt x="33" y="91"/>
                        <a:pt x="9" y="123"/>
                        <a:pt x="9" y="123"/>
                      </a:cubicBezTo>
                      <a:cubicBezTo>
                        <a:pt x="22" y="151"/>
                        <a:pt x="40" y="168"/>
                        <a:pt x="50" y="198"/>
                      </a:cubicBezTo>
                      <a:cubicBezTo>
                        <a:pt x="33" y="213"/>
                        <a:pt x="15" y="215"/>
                        <a:pt x="0" y="231"/>
                      </a:cubicBezTo>
                    </a:path>
                  </a:pathLst>
                </a:custGeom>
                <a:noFill/>
                <a:ln w="38100">
                  <a:solidFill>
                    <a:schemeClr val="bg2"/>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sp>
              <p:nvSpPr>
                <p:cNvPr id="1209" name="Freeform 112"/>
                <p:cNvSpPr>
                  <a:spLocks noChangeAspect="1"/>
                </p:cNvSpPr>
                <p:nvPr/>
              </p:nvSpPr>
              <p:spPr bwMode="auto">
                <a:xfrm>
                  <a:off x="1196" y="1574"/>
                  <a:ext cx="67" cy="243"/>
                </a:xfrm>
                <a:custGeom>
                  <a:avLst/>
                  <a:gdLst>
                    <a:gd name="T0" fmla="*/ 0 w 66"/>
                    <a:gd name="T1" fmla="*/ 0 h 242"/>
                    <a:gd name="T2" fmla="*/ 33 w 66"/>
                    <a:gd name="T3" fmla="*/ 66 h 242"/>
                    <a:gd name="T4" fmla="*/ 16 w 66"/>
                    <a:gd name="T5" fmla="*/ 124 h 242"/>
                    <a:gd name="T6" fmla="*/ 49 w 66"/>
                    <a:gd name="T7" fmla="*/ 215 h 242"/>
                    <a:gd name="T8" fmla="*/ 66 w 66"/>
                    <a:gd name="T9" fmla="*/ 240 h 242"/>
                  </a:gdLst>
                  <a:ahLst/>
                  <a:cxnLst>
                    <a:cxn ang="0">
                      <a:pos x="T0" y="T1"/>
                    </a:cxn>
                    <a:cxn ang="0">
                      <a:pos x="T2" y="T3"/>
                    </a:cxn>
                    <a:cxn ang="0">
                      <a:pos x="T4" y="T5"/>
                    </a:cxn>
                    <a:cxn ang="0">
                      <a:pos x="T6" y="T7"/>
                    </a:cxn>
                    <a:cxn ang="0">
                      <a:pos x="T8" y="T9"/>
                    </a:cxn>
                  </a:cxnLst>
                  <a:rect l="0" t="0" r="r" b="b"/>
                  <a:pathLst>
                    <a:path w="66" h="242">
                      <a:moveTo>
                        <a:pt x="0" y="0"/>
                      </a:moveTo>
                      <a:cubicBezTo>
                        <a:pt x="8" y="27"/>
                        <a:pt x="24" y="39"/>
                        <a:pt x="33" y="66"/>
                      </a:cubicBezTo>
                      <a:cubicBezTo>
                        <a:pt x="28" y="85"/>
                        <a:pt x="16" y="103"/>
                        <a:pt x="16" y="124"/>
                      </a:cubicBezTo>
                      <a:cubicBezTo>
                        <a:pt x="16" y="159"/>
                        <a:pt x="34" y="185"/>
                        <a:pt x="49" y="215"/>
                      </a:cubicBezTo>
                      <a:cubicBezTo>
                        <a:pt x="62" y="242"/>
                        <a:pt x="47" y="240"/>
                        <a:pt x="66" y="240"/>
                      </a:cubicBezTo>
                    </a:path>
                  </a:pathLst>
                </a:custGeom>
                <a:noFill/>
                <a:ln w="38100">
                  <a:solidFill>
                    <a:schemeClr val="bg2"/>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grpSp>
          <p:grpSp>
            <p:nvGrpSpPr>
              <p:cNvPr id="1051" name="Group 113"/>
              <p:cNvGrpSpPr>
                <a:grpSpLocks noChangeAspect="1"/>
              </p:cNvGrpSpPr>
              <p:nvPr/>
            </p:nvGrpSpPr>
            <p:grpSpPr bwMode="auto">
              <a:xfrm rot="933126">
                <a:off x="7043176" y="2142523"/>
                <a:ext cx="127287" cy="247214"/>
                <a:chOff x="1088" y="1488"/>
                <a:chExt cx="174" cy="329"/>
              </a:xfrm>
            </p:grpSpPr>
            <p:sp>
              <p:nvSpPr>
                <p:cNvPr id="1204" name="Oval 114"/>
                <p:cNvSpPr>
                  <a:spLocks noChangeAspect="1" noChangeArrowheads="1"/>
                </p:cNvSpPr>
                <p:nvPr/>
              </p:nvSpPr>
              <p:spPr bwMode="auto">
                <a:xfrm>
                  <a:off x="1088" y="1489"/>
                  <a:ext cx="144" cy="144"/>
                </a:xfrm>
                <a:prstGeom prst="ellipse">
                  <a:avLst/>
                </a:prstGeom>
                <a:solidFill>
                  <a:srgbClr val="FF66FF">
                    <a:alpha val="50000"/>
                  </a:srgbClr>
                </a:solidFill>
                <a:ln w="9525">
                  <a:solidFill>
                    <a:srgbClr val="FF66FF"/>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sp>
              <p:nvSpPr>
                <p:cNvPr id="1205" name="Freeform 115"/>
                <p:cNvSpPr>
                  <a:spLocks noChangeAspect="1"/>
                </p:cNvSpPr>
                <p:nvPr/>
              </p:nvSpPr>
              <p:spPr bwMode="auto">
                <a:xfrm>
                  <a:off x="1104" y="1585"/>
                  <a:ext cx="59" cy="230"/>
                </a:xfrm>
                <a:custGeom>
                  <a:avLst/>
                  <a:gdLst>
                    <a:gd name="T0" fmla="*/ 25 w 58"/>
                    <a:gd name="T1" fmla="*/ 0 h 231"/>
                    <a:gd name="T2" fmla="*/ 42 w 58"/>
                    <a:gd name="T3" fmla="*/ 74 h 231"/>
                    <a:gd name="T4" fmla="*/ 9 w 58"/>
                    <a:gd name="T5" fmla="*/ 123 h 231"/>
                    <a:gd name="T6" fmla="*/ 50 w 58"/>
                    <a:gd name="T7" fmla="*/ 198 h 231"/>
                    <a:gd name="T8" fmla="*/ 0 w 58"/>
                    <a:gd name="T9" fmla="*/ 231 h 231"/>
                  </a:gdLst>
                  <a:ahLst/>
                  <a:cxnLst>
                    <a:cxn ang="0">
                      <a:pos x="T0" y="T1"/>
                    </a:cxn>
                    <a:cxn ang="0">
                      <a:pos x="T2" y="T3"/>
                    </a:cxn>
                    <a:cxn ang="0">
                      <a:pos x="T4" y="T5"/>
                    </a:cxn>
                    <a:cxn ang="0">
                      <a:pos x="T6" y="T7"/>
                    </a:cxn>
                    <a:cxn ang="0">
                      <a:pos x="T8" y="T9"/>
                    </a:cxn>
                  </a:cxnLst>
                  <a:rect l="0" t="0" r="r" b="b"/>
                  <a:pathLst>
                    <a:path w="58" h="231">
                      <a:moveTo>
                        <a:pt x="25" y="0"/>
                      </a:moveTo>
                      <a:cubicBezTo>
                        <a:pt x="48" y="21"/>
                        <a:pt x="58" y="41"/>
                        <a:pt x="42" y="74"/>
                      </a:cubicBezTo>
                      <a:cubicBezTo>
                        <a:pt x="33" y="91"/>
                        <a:pt x="9" y="123"/>
                        <a:pt x="9" y="123"/>
                      </a:cubicBezTo>
                      <a:cubicBezTo>
                        <a:pt x="22" y="151"/>
                        <a:pt x="40" y="168"/>
                        <a:pt x="50" y="198"/>
                      </a:cubicBezTo>
                      <a:cubicBezTo>
                        <a:pt x="33" y="213"/>
                        <a:pt x="15" y="215"/>
                        <a:pt x="0" y="231"/>
                      </a:cubicBezTo>
                    </a:path>
                  </a:pathLst>
                </a:custGeom>
                <a:noFill/>
                <a:ln w="38100">
                  <a:solidFill>
                    <a:schemeClr val="bg2"/>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sp>
              <p:nvSpPr>
                <p:cNvPr id="1206" name="Freeform 116"/>
                <p:cNvSpPr>
                  <a:spLocks noChangeAspect="1"/>
                </p:cNvSpPr>
                <p:nvPr/>
              </p:nvSpPr>
              <p:spPr bwMode="auto">
                <a:xfrm>
                  <a:off x="1196" y="1575"/>
                  <a:ext cx="67" cy="241"/>
                </a:xfrm>
                <a:custGeom>
                  <a:avLst/>
                  <a:gdLst>
                    <a:gd name="T0" fmla="*/ 0 w 66"/>
                    <a:gd name="T1" fmla="*/ 0 h 242"/>
                    <a:gd name="T2" fmla="*/ 33 w 66"/>
                    <a:gd name="T3" fmla="*/ 66 h 242"/>
                    <a:gd name="T4" fmla="*/ 16 w 66"/>
                    <a:gd name="T5" fmla="*/ 124 h 242"/>
                    <a:gd name="T6" fmla="*/ 49 w 66"/>
                    <a:gd name="T7" fmla="*/ 215 h 242"/>
                    <a:gd name="T8" fmla="*/ 66 w 66"/>
                    <a:gd name="T9" fmla="*/ 240 h 242"/>
                  </a:gdLst>
                  <a:ahLst/>
                  <a:cxnLst>
                    <a:cxn ang="0">
                      <a:pos x="T0" y="T1"/>
                    </a:cxn>
                    <a:cxn ang="0">
                      <a:pos x="T2" y="T3"/>
                    </a:cxn>
                    <a:cxn ang="0">
                      <a:pos x="T4" y="T5"/>
                    </a:cxn>
                    <a:cxn ang="0">
                      <a:pos x="T6" y="T7"/>
                    </a:cxn>
                    <a:cxn ang="0">
                      <a:pos x="T8" y="T9"/>
                    </a:cxn>
                  </a:cxnLst>
                  <a:rect l="0" t="0" r="r" b="b"/>
                  <a:pathLst>
                    <a:path w="66" h="242">
                      <a:moveTo>
                        <a:pt x="0" y="0"/>
                      </a:moveTo>
                      <a:cubicBezTo>
                        <a:pt x="8" y="27"/>
                        <a:pt x="24" y="39"/>
                        <a:pt x="33" y="66"/>
                      </a:cubicBezTo>
                      <a:cubicBezTo>
                        <a:pt x="28" y="85"/>
                        <a:pt x="16" y="103"/>
                        <a:pt x="16" y="124"/>
                      </a:cubicBezTo>
                      <a:cubicBezTo>
                        <a:pt x="16" y="159"/>
                        <a:pt x="34" y="185"/>
                        <a:pt x="49" y="215"/>
                      </a:cubicBezTo>
                      <a:cubicBezTo>
                        <a:pt x="62" y="242"/>
                        <a:pt x="47" y="240"/>
                        <a:pt x="66" y="240"/>
                      </a:cubicBezTo>
                    </a:path>
                  </a:pathLst>
                </a:custGeom>
                <a:noFill/>
                <a:ln w="38100">
                  <a:solidFill>
                    <a:schemeClr val="bg2"/>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grpSp>
          <p:grpSp>
            <p:nvGrpSpPr>
              <p:cNvPr id="1052" name="Group 117"/>
              <p:cNvGrpSpPr>
                <a:grpSpLocks noChangeAspect="1"/>
              </p:cNvGrpSpPr>
              <p:nvPr/>
            </p:nvGrpSpPr>
            <p:grpSpPr bwMode="auto">
              <a:xfrm rot="933126">
                <a:off x="7161284" y="2194173"/>
                <a:ext cx="127287" cy="247214"/>
                <a:chOff x="1088" y="1488"/>
                <a:chExt cx="174" cy="329"/>
              </a:xfrm>
            </p:grpSpPr>
            <p:sp>
              <p:nvSpPr>
                <p:cNvPr id="1201" name="Oval 118"/>
                <p:cNvSpPr>
                  <a:spLocks noChangeAspect="1" noChangeArrowheads="1"/>
                </p:cNvSpPr>
                <p:nvPr/>
              </p:nvSpPr>
              <p:spPr bwMode="auto">
                <a:xfrm>
                  <a:off x="1089" y="1489"/>
                  <a:ext cx="142" cy="144"/>
                </a:xfrm>
                <a:prstGeom prst="ellipse">
                  <a:avLst/>
                </a:prstGeom>
                <a:solidFill>
                  <a:srgbClr val="FF66FF">
                    <a:alpha val="50000"/>
                  </a:srgbClr>
                </a:solidFill>
                <a:ln w="9525">
                  <a:solidFill>
                    <a:srgbClr val="FF66FF"/>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sp>
              <p:nvSpPr>
                <p:cNvPr id="1202" name="Freeform 119"/>
                <p:cNvSpPr>
                  <a:spLocks noChangeAspect="1"/>
                </p:cNvSpPr>
                <p:nvPr/>
              </p:nvSpPr>
              <p:spPr bwMode="auto">
                <a:xfrm>
                  <a:off x="1104" y="1585"/>
                  <a:ext cx="58" cy="230"/>
                </a:xfrm>
                <a:custGeom>
                  <a:avLst/>
                  <a:gdLst>
                    <a:gd name="T0" fmla="*/ 25 w 58"/>
                    <a:gd name="T1" fmla="*/ 0 h 231"/>
                    <a:gd name="T2" fmla="*/ 42 w 58"/>
                    <a:gd name="T3" fmla="*/ 74 h 231"/>
                    <a:gd name="T4" fmla="*/ 9 w 58"/>
                    <a:gd name="T5" fmla="*/ 123 h 231"/>
                    <a:gd name="T6" fmla="*/ 50 w 58"/>
                    <a:gd name="T7" fmla="*/ 198 h 231"/>
                    <a:gd name="T8" fmla="*/ 0 w 58"/>
                    <a:gd name="T9" fmla="*/ 231 h 231"/>
                  </a:gdLst>
                  <a:ahLst/>
                  <a:cxnLst>
                    <a:cxn ang="0">
                      <a:pos x="T0" y="T1"/>
                    </a:cxn>
                    <a:cxn ang="0">
                      <a:pos x="T2" y="T3"/>
                    </a:cxn>
                    <a:cxn ang="0">
                      <a:pos x="T4" y="T5"/>
                    </a:cxn>
                    <a:cxn ang="0">
                      <a:pos x="T6" y="T7"/>
                    </a:cxn>
                    <a:cxn ang="0">
                      <a:pos x="T8" y="T9"/>
                    </a:cxn>
                  </a:cxnLst>
                  <a:rect l="0" t="0" r="r" b="b"/>
                  <a:pathLst>
                    <a:path w="58" h="231">
                      <a:moveTo>
                        <a:pt x="25" y="0"/>
                      </a:moveTo>
                      <a:cubicBezTo>
                        <a:pt x="48" y="21"/>
                        <a:pt x="58" y="41"/>
                        <a:pt x="42" y="74"/>
                      </a:cubicBezTo>
                      <a:cubicBezTo>
                        <a:pt x="33" y="91"/>
                        <a:pt x="9" y="123"/>
                        <a:pt x="9" y="123"/>
                      </a:cubicBezTo>
                      <a:cubicBezTo>
                        <a:pt x="22" y="151"/>
                        <a:pt x="40" y="168"/>
                        <a:pt x="50" y="198"/>
                      </a:cubicBezTo>
                      <a:cubicBezTo>
                        <a:pt x="33" y="213"/>
                        <a:pt x="15" y="215"/>
                        <a:pt x="0" y="231"/>
                      </a:cubicBezTo>
                    </a:path>
                  </a:pathLst>
                </a:custGeom>
                <a:noFill/>
                <a:ln w="38100">
                  <a:solidFill>
                    <a:schemeClr val="bg2"/>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sp>
              <p:nvSpPr>
                <p:cNvPr id="1203" name="Freeform 120"/>
                <p:cNvSpPr>
                  <a:spLocks noChangeAspect="1"/>
                </p:cNvSpPr>
                <p:nvPr/>
              </p:nvSpPr>
              <p:spPr bwMode="auto">
                <a:xfrm>
                  <a:off x="1196" y="1575"/>
                  <a:ext cx="65" cy="241"/>
                </a:xfrm>
                <a:custGeom>
                  <a:avLst/>
                  <a:gdLst>
                    <a:gd name="T0" fmla="*/ 0 w 66"/>
                    <a:gd name="T1" fmla="*/ 0 h 242"/>
                    <a:gd name="T2" fmla="*/ 33 w 66"/>
                    <a:gd name="T3" fmla="*/ 66 h 242"/>
                    <a:gd name="T4" fmla="*/ 16 w 66"/>
                    <a:gd name="T5" fmla="*/ 124 h 242"/>
                    <a:gd name="T6" fmla="*/ 49 w 66"/>
                    <a:gd name="T7" fmla="*/ 215 h 242"/>
                    <a:gd name="T8" fmla="*/ 66 w 66"/>
                    <a:gd name="T9" fmla="*/ 240 h 242"/>
                  </a:gdLst>
                  <a:ahLst/>
                  <a:cxnLst>
                    <a:cxn ang="0">
                      <a:pos x="T0" y="T1"/>
                    </a:cxn>
                    <a:cxn ang="0">
                      <a:pos x="T2" y="T3"/>
                    </a:cxn>
                    <a:cxn ang="0">
                      <a:pos x="T4" y="T5"/>
                    </a:cxn>
                    <a:cxn ang="0">
                      <a:pos x="T6" y="T7"/>
                    </a:cxn>
                    <a:cxn ang="0">
                      <a:pos x="T8" y="T9"/>
                    </a:cxn>
                  </a:cxnLst>
                  <a:rect l="0" t="0" r="r" b="b"/>
                  <a:pathLst>
                    <a:path w="66" h="242">
                      <a:moveTo>
                        <a:pt x="0" y="0"/>
                      </a:moveTo>
                      <a:cubicBezTo>
                        <a:pt x="8" y="27"/>
                        <a:pt x="24" y="39"/>
                        <a:pt x="33" y="66"/>
                      </a:cubicBezTo>
                      <a:cubicBezTo>
                        <a:pt x="28" y="85"/>
                        <a:pt x="16" y="103"/>
                        <a:pt x="16" y="124"/>
                      </a:cubicBezTo>
                      <a:cubicBezTo>
                        <a:pt x="16" y="159"/>
                        <a:pt x="34" y="185"/>
                        <a:pt x="49" y="215"/>
                      </a:cubicBezTo>
                      <a:cubicBezTo>
                        <a:pt x="62" y="242"/>
                        <a:pt x="47" y="240"/>
                        <a:pt x="66" y="240"/>
                      </a:cubicBezTo>
                    </a:path>
                  </a:pathLst>
                </a:custGeom>
                <a:noFill/>
                <a:ln w="38100">
                  <a:solidFill>
                    <a:schemeClr val="bg2"/>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grpSp>
          <p:grpSp>
            <p:nvGrpSpPr>
              <p:cNvPr id="1053" name="Group 121"/>
              <p:cNvGrpSpPr>
                <a:grpSpLocks noChangeAspect="1"/>
              </p:cNvGrpSpPr>
              <p:nvPr/>
            </p:nvGrpSpPr>
            <p:grpSpPr bwMode="auto">
              <a:xfrm rot="933126">
                <a:off x="7280409" y="2247673"/>
                <a:ext cx="127287" cy="247214"/>
                <a:chOff x="1088" y="1488"/>
                <a:chExt cx="174" cy="329"/>
              </a:xfrm>
            </p:grpSpPr>
            <p:sp>
              <p:nvSpPr>
                <p:cNvPr id="1198" name="Oval 122"/>
                <p:cNvSpPr>
                  <a:spLocks noChangeAspect="1" noChangeArrowheads="1"/>
                </p:cNvSpPr>
                <p:nvPr/>
              </p:nvSpPr>
              <p:spPr bwMode="auto">
                <a:xfrm>
                  <a:off x="1087" y="1489"/>
                  <a:ext cx="144" cy="144"/>
                </a:xfrm>
                <a:prstGeom prst="ellipse">
                  <a:avLst/>
                </a:prstGeom>
                <a:solidFill>
                  <a:srgbClr val="FF66FF">
                    <a:alpha val="50000"/>
                  </a:srgbClr>
                </a:solidFill>
                <a:ln w="9525">
                  <a:solidFill>
                    <a:srgbClr val="FF66FF"/>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sp>
              <p:nvSpPr>
                <p:cNvPr id="1199" name="Freeform 123"/>
                <p:cNvSpPr>
                  <a:spLocks noChangeAspect="1"/>
                </p:cNvSpPr>
                <p:nvPr/>
              </p:nvSpPr>
              <p:spPr bwMode="auto">
                <a:xfrm>
                  <a:off x="1103" y="1584"/>
                  <a:ext cx="59" cy="230"/>
                </a:xfrm>
                <a:custGeom>
                  <a:avLst/>
                  <a:gdLst>
                    <a:gd name="T0" fmla="*/ 25 w 58"/>
                    <a:gd name="T1" fmla="*/ 0 h 231"/>
                    <a:gd name="T2" fmla="*/ 42 w 58"/>
                    <a:gd name="T3" fmla="*/ 74 h 231"/>
                    <a:gd name="T4" fmla="*/ 9 w 58"/>
                    <a:gd name="T5" fmla="*/ 123 h 231"/>
                    <a:gd name="T6" fmla="*/ 50 w 58"/>
                    <a:gd name="T7" fmla="*/ 198 h 231"/>
                    <a:gd name="T8" fmla="*/ 0 w 58"/>
                    <a:gd name="T9" fmla="*/ 231 h 231"/>
                  </a:gdLst>
                  <a:ahLst/>
                  <a:cxnLst>
                    <a:cxn ang="0">
                      <a:pos x="T0" y="T1"/>
                    </a:cxn>
                    <a:cxn ang="0">
                      <a:pos x="T2" y="T3"/>
                    </a:cxn>
                    <a:cxn ang="0">
                      <a:pos x="T4" y="T5"/>
                    </a:cxn>
                    <a:cxn ang="0">
                      <a:pos x="T6" y="T7"/>
                    </a:cxn>
                    <a:cxn ang="0">
                      <a:pos x="T8" y="T9"/>
                    </a:cxn>
                  </a:cxnLst>
                  <a:rect l="0" t="0" r="r" b="b"/>
                  <a:pathLst>
                    <a:path w="58" h="231">
                      <a:moveTo>
                        <a:pt x="25" y="0"/>
                      </a:moveTo>
                      <a:cubicBezTo>
                        <a:pt x="48" y="21"/>
                        <a:pt x="58" y="41"/>
                        <a:pt x="42" y="74"/>
                      </a:cubicBezTo>
                      <a:cubicBezTo>
                        <a:pt x="33" y="91"/>
                        <a:pt x="9" y="123"/>
                        <a:pt x="9" y="123"/>
                      </a:cubicBezTo>
                      <a:cubicBezTo>
                        <a:pt x="22" y="151"/>
                        <a:pt x="40" y="168"/>
                        <a:pt x="50" y="198"/>
                      </a:cubicBezTo>
                      <a:cubicBezTo>
                        <a:pt x="33" y="213"/>
                        <a:pt x="15" y="215"/>
                        <a:pt x="0" y="231"/>
                      </a:cubicBezTo>
                    </a:path>
                  </a:pathLst>
                </a:custGeom>
                <a:noFill/>
                <a:ln w="38100">
                  <a:solidFill>
                    <a:schemeClr val="bg2"/>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sp>
              <p:nvSpPr>
                <p:cNvPr id="1200" name="Freeform 124"/>
                <p:cNvSpPr>
                  <a:spLocks noChangeAspect="1"/>
                </p:cNvSpPr>
                <p:nvPr/>
              </p:nvSpPr>
              <p:spPr bwMode="auto">
                <a:xfrm>
                  <a:off x="1195" y="1575"/>
                  <a:ext cx="67" cy="241"/>
                </a:xfrm>
                <a:custGeom>
                  <a:avLst/>
                  <a:gdLst>
                    <a:gd name="T0" fmla="*/ 0 w 66"/>
                    <a:gd name="T1" fmla="*/ 0 h 242"/>
                    <a:gd name="T2" fmla="*/ 33 w 66"/>
                    <a:gd name="T3" fmla="*/ 66 h 242"/>
                    <a:gd name="T4" fmla="*/ 16 w 66"/>
                    <a:gd name="T5" fmla="*/ 124 h 242"/>
                    <a:gd name="T6" fmla="*/ 49 w 66"/>
                    <a:gd name="T7" fmla="*/ 215 h 242"/>
                    <a:gd name="T8" fmla="*/ 66 w 66"/>
                    <a:gd name="T9" fmla="*/ 240 h 242"/>
                  </a:gdLst>
                  <a:ahLst/>
                  <a:cxnLst>
                    <a:cxn ang="0">
                      <a:pos x="T0" y="T1"/>
                    </a:cxn>
                    <a:cxn ang="0">
                      <a:pos x="T2" y="T3"/>
                    </a:cxn>
                    <a:cxn ang="0">
                      <a:pos x="T4" y="T5"/>
                    </a:cxn>
                    <a:cxn ang="0">
                      <a:pos x="T6" y="T7"/>
                    </a:cxn>
                    <a:cxn ang="0">
                      <a:pos x="T8" y="T9"/>
                    </a:cxn>
                  </a:cxnLst>
                  <a:rect l="0" t="0" r="r" b="b"/>
                  <a:pathLst>
                    <a:path w="66" h="242">
                      <a:moveTo>
                        <a:pt x="0" y="0"/>
                      </a:moveTo>
                      <a:cubicBezTo>
                        <a:pt x="8" y="27"/>
                        <a:pt x="24" y="39"/>
                        <a:pt x="33" y="66"/>
                      </a:cubicBezTo>
                      <a:cubicBezTo>
                        <a:pt x="28" y="85"/>
                        <a:pt x="16" y="103"/>
                        <a:pt x="16" y="124"/>
                      </a:cubicBezTo>
                      <a:cubicBezTo>
                        <a:pt x="16" y="159"/>
                        <a:pt x="34" y="185"/>
                        <a:pt x="49" y="215"/>
                      </a:cubicBezTo>
                      <a:cubicBezTo>
                        <a:pt x="62" y="242"/>
                        <a:pt x="47" y="240"/>
                        <a:pt x="66" y="240"/>
                      </a:cubicBezTo>
                    </a:path>
                  </a:pathLst>
                </a:custGeom>
                <a:noFill/>
                <a:ln w="38100">
                  <a:solidFill>
                    <a:schemeClr val="bg2"/>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grpSp>
          <p:grpSp>
            <p:nvGrpSpPr>
              <p:cNvPr id="1054" name="Group 125"/>
              <p:cNvGrpSpPr>
                <a:grpSpLocks noChangeAspect="1"/>
              </p:cNvGrpSpPr>
              <p:nvPr/>
            </p:nvGrpSpPr>
            <p:grpSpPr bwMode="auto">
              <a:xfrm rot="933126">
                <a:off x="7403797" y="2307849"/>
                <a:ext cx="127287" cy="247214"/>
                <a:chOff x="1088" y="1488"/>
                <a:chExt cx="174" cy="329"/>
              </a:xfrm>
            </p:grpSpPr>
            <p:sp>
              <p:nvSpPr>
                <p:cNvPr id="1195" name="Oval 126"/>
                <p:cNvSpPr>
                  <a:spLocks noChangeAspect="1" noChangeArrowheads="1"/>
                </p:cNvSpPr>
                <p:nvPr/>
              </p:nvSpPr>
              <p:spPr bwMode="auto">
                <a:xfrm>
                  <a:off x="1088" y="1487"/>
                  <a:ext cx="144" cy="144"/>
                </a:xfrm>
                <a:prstGeom prst="ellipse">
                  <a:avLst/>
                </a:prstGeom>
                <a:solidFill>
                  <a:srgbClr val="FF66FF">
                    <a:alpha val="50000"/>
                  </a:srgbClr>
                </a:solidFill>
                <a:ln w="9525">
                  <a:solidFill>
                    <a:srgbClr val="FF66FF"/>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sp>
              <p:nvSpPr>
                <p:cNvPr id="1196" name="Freeform 127"/>
                <p:cNvSpPr>
                  <a:spLocks noChangeAspect="1"/>
                </p:cNvSpPr>
                <p:nvPr/>
              </p:nvSpPr>
              <p:spPr bwMode="auto">
                <a:xfrm>
                  <a:off x="1103" y="1583"/>
                  <a:ext cx="59" cy="232"/>
                </a:xfrm>
                <a:custGeom>
                  <a:avLst/>
                  <a:gdLst>
                    <a:gd name="T0" fmla="*/ 25 w 58"/>
                    <a:gd name="T1" fmla="*/ 0 h 231"/>
                    <a:gd name="T2" fmla="*/ 42 w 58"/>
                    <a:gd name="T3" fmla="*/ 74 h 231"/>
                    <a:gd name="T4" fmla="*/ 9 w 58"/>
                    <a:gd name="T5" fmla="*/ 123 h 231"/>
                    <a:gd name="T6" fmla="*/ 50 w 58"/>
                    <a:gd name="T7" fmla="*/ 198 h 231"/>
                    <a:gd name="T8" fmla="*/ 0 w 58"/>
                    <a:gd name="T9" fmla="*/ 231 h 231"/>
                  </a:gdLst>
                  <a:ahLst/>
                  <a:cxnLst>
                    <a:cxn ang="0">
                      <a:pos x="T0" y="T1"/>
                    </a:cxn>
                    <a:cxn ang="0">
                      <a:pos x="T2" y="T3"/>
                    </a:cxn>
                    <a:cxn ang="0">
                      <a:pos x="T4" y="T5"/>
                    </a:cxn>
                    <a:cxn ang="0">
                      <a:pos x="T6" y="T7"/>
                    </a:cxn>
                    <a:cxn ang="0">
                      <a:pos x="T8" y="T9"/>
                    </a:cxn>
                  </a:cxnLst>
                  <a:rect l="0" t="0" r="r" b="b"/>
                  <a:pathLst>
                    <a:path w="58" h="231">
                      <a:moveTo>
                        <a:pt x="25" y="0"/>
                      </a:moveTo>
                      <a:cubicBezTo>
                        <a:pt x="48" y="21"/>
                        <a:pt x="58" y="41"/>
                        <a:pt x="42" y="74"/>
                      </a:cubicBezTo>
                      <a:cubicBezTo>
                        <a:pt x="33" y="91"/>
                        <a:pt x="9" y="123"/>
                        <a:pt x="9" y="123"/>
                      </a:cubicBezTo>
                      <a:cubicBezTo>
                        <a:pt x="22" y="151"/>
                        <a:pt x="40" y="168"/>
                        <a:pt x="50" y="198"/>
                      </a:cubicBezTo>
                      <a:cubicBezTo>
                        <a:pt x="33" y="213"/>
                        <a:pt x="15" y="215"/>
                        <a:pt x="0" y="231"/>
                      </a:cubicBezTo>
                    </a:path>
                  </a:pathLst>
                </a:custGeom>
                <a:noFill/>
                <a:ln w="38100">
                  <a:solidFill>
                    <a:schemeClr val="bg2"/>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sp>
              <p:nvSpPr>
                <p:cNvPr id="1197" name="Freeform 128"/>
                <p:cNvSpPr>
                  <a:spLocks noChangeAspect="1"/>
                </p:cNvSpPr>
                <p:nvPr/>
              </p:nvSpPr>
              <p:spPr bwMode="auto">
                <a:xfrm>
                  <a:off x="1195" y="1574"/>
                  <a:ext cx="67" cy="243"/>
                </a:xfrm>
                <a:custGeom>
                  <a:avLst/>
                  <a:gdLst>
                    <a:gd name="T0" fmla="*/ 0 w 66"/>
                    <a:gd name="T1" fmla="*/ 0 h 242"/>
                    <a:gd name="T2" fmla="*/ 33 w 66"/>
                    <a:gd name="T3" fmla="*/ 66 h 242"/>
                    <a:gd name="T4" fmla="*/ 16 w 66"/>
                    <a:gd name="T5" fmla="*/ 124 h 242"/>
                    <a:gd name="T6" fmla="*/ 49 w 66"/>
                    <a:gd name="T7" fmla="*/ 215 h 242"/>
                    <a:gd name="T8" fmla="*/ 66 w 66"/>
                    <a:gd name="T9" fmla="*/ 240 h 242"/>
                  </a:gdLst>
                  <a:ahLst/>
                  <a:cxnLst>
                    <a:cxn ang="0">
                      <a:pos x="T0" y="T1"/>
                    </a:cxn>
                    <a:cxn ang="0">
                      <a:pos x="T2" y="T3"/>
                    </a:cxn>
                    <a:cxn ang="0">
                      <a:pos x="T4" y="T5"/>
                    </a:cxn>
                    <a:cxn ang="0">
                      <a:pos x="T6" y="T7"/>
                    </a:cxn>
                    <a:cxn ang="0">
                      <a:pos x="T8" y="T9"/>
                    </a:cxn>
                  </a:cxnLst>
                  <a:rect l="0" t="0" r="r" b="b"/>
                  <a:pathLst>
                    <a:path w="66" h="242">
                      <a:moveTo>
                        <a:pt x="0" y="0"/>
                      </a:moveTo>
                      <a:cubicBezTo>
                        <a:pt x="8" y="27"/>
                        <a:pt x="24" y="39"/>
                        <a:pt x="33" y="66"/>
                      </a:cubicBezTo>
                      <a:cubicBezTo>
                        <a:pt x="28" y="85"/>
                        <a:pt x="16" y="103"/>
                        <a:pt x="16" y="124"/>
                      </a:cubicBezTo>
                      <a:cubicBezTo>
                        <a:pt x="16" y="159"/>
                        <a:pt x="34" y="185"/>
                        <a:pt x="49" y="215"/>
                      </a:cubicBezTo>
                      <a:cubicBezTo>
                        <a:pt x="62" y="242"/>
                        <a:pt x="47" y="240"/>
                        <a:pt x="66" y="240"/>
                      </a:cubicBezTo>
                    </a:path>
                  </a:pathLst>
                </a:custGeom>
                <a:noFill/>
                <a:ln w="38100">
                  <a:solidFill>
                    <a:schemeClr val="bg2"/>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grpSp>
          <p:grpSp>
            <p:nvGrpSpPr>
              <p:cNvPr id="1055" name="Group 129"/>
              <p:cNvGrpSpPr>
                <a:grpSpLocks noChangeAspect="1"/>
              </p:cNvGrpSpPr>
              <p:nvPr/>
            </p:nvGrpSpPr>
            <p:grpSpPr bwMode="auto">
              <a:xfrm rot="933126">
                <a:off x="7519975" y="2372208"/>
                <a:ext cx="127287" cy="247214"/>
                <a:chOff x="1088" y="1488"/>
                <a:chExt cx="174" cy="329"/>
              </a:xfrm>
            </p:grpSpPr>
            <p:sp>
              <p:nvSpPr>
                <p:cNvPr id="1192" name="Oval 130"/>
                <p:cNvSpPr>
                  <a:spLocks noChangeAspect="1" noChangeArrowheads="1"/>
                </p:cNvSpPr>
                <p:nvPr/>
              </p:nvSpPr>
              <p:spPr bwMode="auto">
                <a:xfrm>
                  <a:off x="1088" y="1488"/>
                  <a:ext cx="144" cy="144"/>
                </a:xfrm>
                <a:prstGeom prst="ellipse">
                  <a:avLst/>
                </a:prstGeom>
                <a:solidFill>
                  <a:srgbClr val="FF66FF">
                    <a:alpha val="50000"/>
                  </a:srgbClr>
                </a:solidFill>
                <a:ln w="9525">
                  <a:solidFill>
                    <a:srgbClr val="FF66FF"/>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sp>
              <p:nvSpPr>
                <p:cNvPr id="1193" name="Freeform 131"/>
                <p:cNvSpPr>
                  <a:spLocks noChangeAspect="1"/>
                </p:cNvSpPr>
                <p:nvPr/>
              </p:nvSpPr>
              <p:spPr bwMode="auto">
                <a:xfrm>
                  <a:off x="1103" y="1583"/>
                  <a:ext cx="59" cy="232"/>
                </a:xfrm>
                <a:custGeom>
                  <a:avLst/>
                  <a:gdLst>
                    <a:gd name="T0" fmla="*/ 25 w 58"/>
                    <a:gd name="T1" fmla="*/ 0 h 231"/>
                    <a:gd name="T2" fmla="*/ 42 w 58"/>
                    <a:gd name="T3" fmla="*/ 74 h 231"/>
                    <a:gd name="T4" fmla="*/ 9 w 58"/>
                    <a:gd name="T5" fmla="*/ 123 h 231"/>
                    <a:gd name="T6" fmla="*/ 50 w 58"/>
                    <a:gd name="T7" fmla="*/ 198 h 231"/>
                    <a:gd name="T8" fmla="*/ 0 w 58"/>
                    <a:gd name="T9" fmla="*/ 231 h 231"/>
                  </a:gdLst>
                  <a:ahLst/>
                  <a:cxnLst>
                    <a:cxn ang="0">
                      <a:pos x="T0" y="T1"/>
                    </a:cxn>
                    <a:cxn ang="0">
                      <a:pos x="T2" y="T3"/>
                    </a:cxn>
                    <a:cxn ang="0">
                      <a:pos x="T4" y="T5"/>
                    </a:cxn>
                    <a:cxn ang="0">
                      <a:pos x="T6" y="T7"/>
                    </a:cxn>
                    <a:cxn ang="0">
                      <a:pos x="T8" y="T9"/>
                    </a:cxn>
                  </a:cxnLst>
                  <a:rect l="0" t="0" r="r" b="b"/>
                  <a:pathLst>
                    <a:path w="58" h="231">
                      <a:moveTo>
                        <a:pt x="25" y="0"/>
                      </a:moveTo>
                      <a:cubicBezTo>
                        <a:pt x="48" y="21"/>
                        <a:pt x="58" y="41"/>
                        <a:pt x="42" y="74"/>
                      </a:cubicBezTo>
                      <a:cubicBezTo>
                        <a:pt x="33" y="91"/>
                        <a:pt x="9" y="123"/>
                        <a:pt x="9" y="123"/>
                      </a:cubicBezTo>
                      <a:cubicBezTo>
                        <a:pt x="22" y="151"/>
                        <a:pt x="40" y="168"/>
                        <a:pt x="50" y="198"/>
                      </a:cubicBezTo>
                      <a:cubicBezTo>
                        <a:pt x="33" y="213"/>
                        <a:pt x="15" y="215"/>
                        <a:pt x="0" y="231"/>
                      </a:cubicBezTo>
                    </a:path>
                  </a:pathLst>
                </a:custGeom>
                <a:noFill/>
                <a:ln w="38100">
                  <a:solidFill>
                    <a:schemeClr val="bg2"/>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sp>
              <p:nvSpPr>
                <p:cNvPr id="1194" name="Freeform 132"/>
                <p:cNvSpPr>
                  <a:spLocks noChangeAspect="1"/>
                </p:cNvSpPr>
                <p:nvPr/>
              </p:nvSpPr>
              <p:spPr bwMode="auto">
                <a:xfrm>
                  <a:off x="1195" y="1574"/>
                  <a:ext cx="67" cy="243"/>
                </a:xfrm>
                <a:custGeom>
                  <a:avLst/>
                  <a:gdLst>
                    <a:gd name="T0" fmla="*/ 0 w 66"/>
                    <a:gd name="T1" fmla="*/ 0 h 242"/>
                    <a:gd name="T2" fmla="*/ 33 w 66"/>
                    <a:gd name="T3" fmla="*/ 66 h 242"/>
                    <a:gd name="T4" fmla="*/ 16 w 66"/>
                    <a:gd name="T5" fmla="*/ 124 h 242"/>
                    <a:gd name="T6" fmla="*/ 49 w 66"/>
                    <a:gd name="T7" fmla="*/ 215 h 242"/>
                    <a:gd name="T8" fmla="*/ 66 w 66"/>
                    <a:gd name="T9" fmla="*/ 240 h 242"/>
                  </a:gdLst>
                  <a:ahLst/>
                  <a:cxnLst>
                    <a:cxn ang="0">
                      <a:pos x="T0" y="T1"/>
                    </a:cxn>
                    <a:cxn ang="0">
                      <a:pos x="T2" y="T3"/>
                    </a:cxn>
                    <a:cxn ang="0">
                      <a:pos x="T4" y="T5"/>
                    </a:cxn>
                    <a:cxn ang="0">
                      <a:pos x="T6" y="T7"/>
                    </a:cxn>
                    <a:cxn ang="0">
                      <a:pos x="T8" y="T9"/>
                    </a:cxn>
                  </a:cxnLst>
                  <a:rect l="0" t="0" r="r" b="b"/>
                  <a:pathLst>
                    <a:path w="66" h="242">
                      <a:moveTo>
                        <a:pt x="0" y="0"/>
                      </a:moveTo>
                      <a:cubicBezTo>
                        <a:pt x="8" y="27"/>
                        <a:pt x="24" y="39"/>
                        <a:pt x="33" y="66"/>
                      </a:cubicBezTo>
                      <a:cubicBezTo>
                        <a:pt x="28" y="85"/>
                        <a:pt x="16" y="103"/>
                        <a:pt x="16" y="124"/>
                      </a:cubicBezTo>
                      <a:cubicBezTo>
                        <a:pt x="16" y="159"/>
                        <a:pt x="34" y="185"/>
                        <a:pt x="49" y="215"/>
                      </a:cubicBezTo>
                      <a:cubicBezTo>
                        <a:pt x="62" y="242"/>
                        <a:pt x="47" y="240"/>
                        <a:pt x="66" y="240"/>
                      </a:cubicBezTo>
                    </a:path>
                  </a:pathLst>
                </a:custGeom>
                <a:noFill/>
                <a:ln w="38100">
                  <a:solidFill>
                    <a:schemeClr val="bg2"/>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grpSp>
          <p:grpSp>
            <p:nvGrpSpPr>
              <p:cNvPr id="1056" name="Group 133"/>
              <p:cNvGrpSpPr>
                <a:grpSpLocks noChangeAspect="1"/>
              </p:cNvGrpSpPr>
              <p:nvPr/>
            </p:nvGrpSpPr>
            <p:grpSpPr bwMode="auto">
              <a:xfrm rot="933126">
                <a:off x="7634582" y="2442357"/>
                <a:ext cx="127287" cy="247214"/>
                <a:chOff x="1088" y="1488"/>
                <a:chExt cx="174" cy="329"/>
              </a:xfrm>
            </p:grpSpPr>
            <p:sp>
              <p:nvSpPr>
                <p:cNvPr id="1189" name="Oval 134"/>
                <p:cNvSpPr>
                  <a:spLocks noChangeAspect="1" noChangeArrowheads="1"/>
                </p:cNvSpPr>
                <p:nvPr/>
              </p:nvSpPr>
              <p:spPr bwMode="auto">
                <a:xfrm>
                  <a:off x="1089" y="1487"/>
                  <a:ext cx="142" cy="144"/>
                </a:xfrm>
                <a:prstGeom prst="ellipse">
                  <a:avLst/>
                </a:prstGeom>
                <a:solidFill>
                  <a:srgbClr val="FF66FF">
                    <a:alpha val="50000"/>
                  </a:srgbClr>
                </a:solidFill>
                <a:ln w="9525">
                  <a:solidFill>
                    <a:srgbClr val="FF66FF"/>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sp>
              <p:nvSpPr>
                <p:cNvPr id="1190" name="Freeform 135"/>
                <p:cNvSpPr>
                  <a:spLocks noChangeAspect="1"/>
                </p:cNvSpPr>
                <p:nvPr/>
              </p:nvSpPr>
              <p:spPr bwMode="auto">
                <a:xfrm>
                  <a:off x="1104" y="1583"/>
                  <a:ext cx="58" cy="232"/>
                </a:xfrm>
                <a:custGeom>
                  <a:avLst/>
                  <a:gdLst>
                    <a:gd name="T0" fmla="*/ 25 w 58"/>
                    <a:gd name="T1" fmla="*/ 0 h 231"/>
                    <a:gd name="T2" fmla="*/ 42 w 58"/>
                    <a:gd name="T3" fmla="*/ 74 h 231"/>
                    <a:gd name="T4" fmla="*/ 9 w 58"/>
                    <a:gd name="T5" fmla="*/ 123 h 231"/>
                    <a:gd name="T6" fmla="*/ 50 w 58"/>
                    <a:gd name="T7" fmla="*/ 198 h 231"/>
                    <a:gd name="T8" fmla="*/ 0 w 58"/>
                    <a:gd name="T9" fmla="*/ 231 h 231"/>
                  </a:gdLst>
                  <a:ahLst/>
                  <a:cxnLst>
                    <a:cxn ang="0">
                      <a:pos x="T0" y="T1"/>
                    </a:cxn>
                    <a:cxn ang="0">
                      <a:pos x="T2" y="T3"/>
                    </a:cxn>
                    <a:cxn ang="0">
                      <a:pos x="T4" y="T5"/>
                    </a:cxn>
                    <a:cxn ang="0">
                      <a:pos x="T6" y="T7"/>
                    </a:cxn>
                    <a:cxn ang="0">
                      <a:pos x="T8" y="T9"/>
                    </a:cxn>
                  </a:cxnLst>
                  <a:rect l="0" t="0" r="r" b="b"/>
                  <a:pathLst>
                    <a:path w="58" h="231">
                      <a:moveTo>
                        <a:pt x="25" y="0"/>
                      </a:moveTo>
                      <a:cubicBezTo>
                        <a:pt x="48" y="21"/>
                        <a:pt x="58" y="41"/>
                        <a:pt x="42" y="74"/>
                      </a:cubicBezTo>
                      <a:cubicBezTo>
                        <a:pt x="33" y="91"/>
                        <a:pt x="9" y="123"/>
                        <a:pt x="9" y="123"/>
                      </a:cubicBezTo>
                      <a:cubicBezTo>
                        <a:pt x="22" y="151"/>
                        <a:pt x="40" y="168"/>
                        <a:pt x="50" y="198"/>
                      </a:cubicBezTo>
                      <a:cubicBezTo>
                        <a:pt x="33" y="213"/>
                        <a:pt x="15" y="215"/>
                        <a:pt x="0" y="231"/>
                      </a:cubicBezTo>
                    </a:path>
                  </a:pathLst>
                </a:custGeom>
                <a:noFill/>
                <a:ln w="38100">
                  <a:solidFill>
                    <a:schemeClr val="bg2"/>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sp>
              <p:nvSpPr>
                <p:cNvPr id="1191" name="Freeform 136"/>
                <p:cNvSpPr>
                  <a:spLocks noChangeAspect="1"/>
                </p:cNvSpPr>
                <p:nvPr/>
              </p:nvSpPr>
              <p:spPr bwMode="auto">
                <a:xfrm>
                  <a:off x="1196" y="1574"/>
                  <a:ext cx="65" cy="243"/>
                </a:xfrm>
                <a:custGeom>
                  <a:avLst/>
                  <a:gdLst>
                    <a:gd name="T0" fmla="*/ 0 w 66"/>
                    <a:gd name="T1" fmla="*/ 0 h 242"/>
                    <a:gd name="T2" fmla="*/ 33 w 66"/>
                    <a:gd name="T3" fmla="*/ 66 h 242"/>
                    <a:gd name="T4" fmla="*/ 16 w 66"/>
                    <a:gd name="T5" fmla="*/ 124 h 242"/>
                    <a:gd name="T6" fmla="*/ 49 w 66"/>
                    <a:gd name="T7" fmla="*/ 215 h 242"/>
                    <a:gd name="T8" fmla="*/ 66 w 66"/>
                    <a:gd name="T9" fmla="*/ 240 h 242"/>
                  </a:gdLst>
                  <a:ahLst/>
                  <a:cxnLst>
                    <a:cxn ang="0">
                      <a:pos x="T0" y="T1"/>
                    </a:cxn>
                    <a:cxn ang="0">
                      <a:pos x="T2" y="T3"/>
                    </a:cxn>
                    <a:cxn ang="0">
                      <a:pos x="T4" y="T5"/>
                    </a:cxn>
                    <a:cxn ang="0">
                      <a:pos x="T6" y="T7"/>
                    </a:cxn>
                    <a:cxn ang="0">
                      <a:pos x="T8" y="T9"/>
                    </a:cxn>
                  </a:cxnLst>
                  <a:rect l="0" t="0" r="r" b="b"/>
                  <a:pathLst>
                    <a:path w="66" h="242">
                      <a:moveTo>
                        <a:pt x="0" y="0"/>
                      </a:moveTo>
                      <a:cubicBezTo>
                        <a:pt x="8" y="27"/>
                        <a:pt x="24" y="39"/>
                        <a:pt x="33" y="66"/>
                      </a:cubicBezTo>
                      <a:cubicBezTo>
                        <a:pt x="28" y="85"/>
                        <a:pt x="16" y="103"/>
                        <a:pt x="16" y="124"/>
                      </a:cubicBezTo>
                      <a:cubicBezTo>
                        <a:pt x="16" y="159"/>
                        <a:pt x="34" y="185"/>
                        <a:pt x="49" y="215"/>
                      </a:cubicBezTo>
                      <a:cubicBezTo>
                        <a:pt x="62" y="242"/>
                        <a:pt x="47" y="240"/>
                        <a:pt x="66" y="240"/>
                      </a:cubicBezTo>
                    </a:path>
                  </a:pathLst>
                </a:custGeom>
                <a:noFill/>
                <a:ln w="38100">
                  <a:solidFill>
                    <a:schemeClr val="bg2"/>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grpSp>
          <p:grpSp>
            <p:nvGrpSpPr>
              <p:cNvPr id="1057" name="Group 137"/>
              <p:cNvGrpSpPr>
                <a:grpSpLocks noChangeAspect="1"/>
              </p:cNvGrpSpPr>
              <p:nvPr/>
            </p:nvGrpSpPr>
            <p:grpSpPr bwMode="auto">
              <a:xfrm rot="933126">
                <a:off x="7735693" y="2539854"/>
                <a:ext cx="127287" cy="247214"/>
                <a:chOff x="1088" y="1488"/>
                <a:chExt cx="174" cy="329"/>
              </a:xfrm>
            </p:grpSpPr>
            <p:sp>
              <p:nvSpPr>
                <p:cNvPr id="1186" name="Oval 138"/>
                <p:cNvSpPr>
                  <a:spLocks noChangeAspect="1" noChangeArrowheads="1"/>
                </p:cNvSpPr>
                <p:nvPr/>
              </p:nvSpPr>
              <p:spPr bwMode="auto">
                <a:xfrm>
                  <a:off x="1087" y="1488"/>
                  <a:ext cx="144" cy="144"/>
                </a:xfrm>
                <a:prstGeom prst="ellipse">
                  <a:avLst/>
                </a:prstGeom>
                <a:solidFill>
                  <a:srgbClr val="FF66FF">
                    <a:alpha val="50000"/>
                  </a:srgbClr>
                </a:solidFill>
                <a:ln w="9525">
                  <a:solidFill>
                    <a:srgbClr val="FF66FF"/>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sp>
              <p:nvSpPr>
                <p:cNvPr id="1187" name="Freeform 139"/>
                <p:cNvSpPr>
                  <a:spLocks noChangeAspect="1"/>
                </p:cNvSpPr>
                <p:nvPr/>
              </p:nvSpPr>
              <p:spPr bwMode="auto">
                <a:xfrm>
                  <a:off x="1103" y="1583"/>
                  <a:ext cx="59" cy="232"/>
                </a:xfrm>
                <a:custGeom>
                  <a:avLst/>
                  <a:gdLst>
                    <a:gd name="T0" fmla="*/ 25 w 58"/>
                    <a:gd name="T1" fmla="*/ 0 h 231"/>
                    <a:gd name="T2" fmla="*/ 42 w 58"/>
                    <a:gd name="T3" fmla="*/ 74 h 231"/>
                    <a:gd name="T4" fmla="*/ 9 w 58"/>
                    <a:gd name="T5" fmla="*/ 123 h 231"/>
                    <a:gd name="T6" fmla="*/ 50 w 58"/>
                    <a:gd name="T7" fmla="*/ 198 h 231"/>
                    <a:gd name="T8" fmla="*/ 0 w 58"/>
                    <a:gd name="T9" fmla="*/ 231 h 231"/>
                  </a:gdLst>
                  <a:ahLst/>
                  <a:cxnLst>
                    <a:cxn ang="0">
                      <a:pos x="T0" y="T1"/>
                    </a:cxn>
                    <a:cxn ang="0">
                      <a:pos x="T2" y="T3"/>
                    </a:cxn>
                    <a:cxn ang="0">
                      <a:pos x="T4" y="T5"/>
                    </a:cxn>
                    <a:cxn ang="0">
                      <a:pos x="T6" y="T7"/>
                    </a:cxn>
                    <a:cxn ang="0">
                      <a:pos x="T8" y="T9"/>
                    </a:cxn>
                  </a:cxnLst>
                  <a:rect l="0" t="0" r="r" b="b"/>
                  <a:pathLst>
                    <a:path w="58" h="231">
                      <a:moveTo>
                        <a:pt x="25" y="0"/>
                      </a:moveTo>
                      <a:cubicBezTo>
                        <a:pt x="48" y="21"/>
                        <a:pt x="58" y="41"/>
                        <a:pt x="42" y="74"/>
                      </a:cubicBezTo>
                      <a:cubicBezTo>
                        <a:pt x="33" y="91"/>
                        <a:pt x="9" y="123"/>
                        <a:pt x="9" y="123"/>
                      </a:cubicBezTo>
                      <a:cubicBezTo>
                        <a:pt x="22" y="151"/>
                        <a:pt x="40" y="168"/>
                        <a:pt x="50" y="198"/>
                      </a:cubicBezTo>
                      <a:cubicBezTo>
                        <a:pt x="33" y="213"/>
                        <a:pt x="15" y="215"/>
                        <a:pt x="0" y="231"/>
                      </a:cubicBezTo>
                    </a:path>
                  </a:pathLst>
                </a:custGeom>
                <a:noFill/>
                <a:ln w="38100">
                  <a:solidFill>
                    <a:schemeClr val="bg2"/>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sp>
              <p:nvSpPr>
                <p:cNvPr id="1188" name="Freeform 140"/>
                <p:cNvSpPr>
                  <a:spLocks noChangeAspect="1"/>
                </p:cNvSpPr>
                <p:nvPr/>
              </p:nvSpPr>
              <p:spPr bwMode="auto">
                <a:xfrm>
                  <a:off x="1195" y="1574"/>
                  <a:ext cx="67" cy="243"/>
                </a:xfrm>
                <a:custGeom>
                  <a:avLst/>
                  <a:gdLst>
                    <a:gd name="T0" fmla="*/ 0 w 66"/>
                    <a:gd name="T1" fmla="*/ 0 h 242"/>
                    <a:gd name="T2" fmla="*/ 33 w 66"/>
                    <a:gd name="T3" fmla="*/ 66 h 242"/>
                    <a:gd name="T4" fmla="*/ 16 w 66"/>
                    <a:gd name="T5" fmla="*/ 124 h 242"/>
                    <a:gd name="T6" fmla="*/ 49 w 66"/>
                    <a:gd name="T7" fmla="*/ 215 h 242"/>
                    <a:gd name="T8" fmla="*/ 66 w 66"/>
                    <a:gd name="T9" fmla="*/ 240 h 242"/>
                  </a:gdLst>
                  <a:ahLst/>
                  <a:cxnLst>
                    <a:cxn ang="0">
                      <a:pos x="T0" y="T1"/>
                    </a:cxn>
                    <a:cxn ang="0">
                      <a:pos x="T2" y="T3"/>
                    </a:cxn>
                    <a:cxn ang="0">
                      <a:pos x="T4" y="T5"/>
                    </a:cxn>
                    <a:cxn ang="0">
                      <a:pos x="T6" y="T7"/>
                    </a:cxn>
                    <a:cxn ang="0">
                      <a:pos x="T8" y="T9"/>
                    </a:cxn>
                  </a:cxnLst>
                  <a:rect l="0" t="0" r="r" b="b"/>
                  <a:pathLst>
                    <a:path w="66" h="242">
                      <a:moveTo>
                        <a:pt x="0" y="0"/>
                      </a:moveTo>
                      <a:cubicBezTo>
                        <a:pt x="8" y="27"/>
                        <a:pt x="24" y="39"/>
                        <a:pt x="33" y="66"/>
                      </a:cubicBezTo>
                      <a:cubicBezTo>
                        <a:pt x="28" y="85"/>
                        <a:pt x="16" y="103"/>
                        <a:pt x="16" y="124"/>
                      </a:cubicBezTo>
                      <a:cubicBezTo>
                        <a:pt x="16" y="159"/>
                        <a:pt x="34" y="185"/>
                        <a:pt x="49" y="215"/>
                      </a:cubicBezTo>
                      <a:cubicBezTo>
                        <a:pt x="62" y="242"/>
                        <a:pt x="47" y="240"/>
                        <a:pt x="66" y="240"/>
                      </a:cubicBezTo>
                    </a:path>
                  </a:pathLst>
                </a:custGeom>
                <a:noFill/>
                <a:ln w="38100">
                  <a:solidFill>
                    <a:schemeClr val="bg2"/>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grpSp>
          <p:grpSp>
            <p:nvGrpSpPr>
              <p:cNvPr id="1058" name="Group 149"/>
              <p:cNvGrpSpPr>
                <a:grpSpLocks noChangeAspect="1"/>
              </p:cNvGrpSpPr>
              <p:nvPr/>
            </p:nvGrpSpPr>
            <p:grpSpPr bwMode="auto">
              <a:xfrm rot="11733126">
                <a:off x="4656049" y="1727803"/>
                <a:ext cx="127710" cy="247558"/>
                <a:chOff x="1088" y="1488"/>
                <a:chExt cx="174" cy="329"/>
              </a:xfrm>
            </p:grpSpPr>
            <p:sp>
              <p:nvSpPr>
                <p:cNvPr id="1183" name="Oval 150"/>
                <p:cNvSpPr>
                  <a:spLocks noChangeAspect="1" noChangeArrowheads="1"/>
                </p:cNvSpPr>
                <p:nvPr/>
              </p:nvSpPr>
              <p:spPr bwMode="auto">
                <a:xfrm>
                  <a:off x="1090" y="1492"/>
                  <a:ext cx="143" cy="143"/>
                </a:xfrm>
                <a:prstGeom prst="ellipse">
                  <a:avLst/>
                </a:prstGeom>
                <a:solidFill>
                  <a:srgbClr val="FF66FF">
                    <a:alpha val="50000"/>
                  </a:srgbClr>
                </a:solidFill>
                <a:ln w="9525">
                  <a:solidFill>
                    <a:srgbClr val="FF66FF"/>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sp>
              <p:nvSpPr>
                <p:cNvPr id="1184" name="Freeform 151"/>
                <p:cNvSpPr>
                  <a:spLocks noChangeAspect="1"/>
                </p:cNvSpPr>
                <p:nvPr/>
              </p:nvSpPr>
              <p:spPr bwMode="auto">
                <a:xfrm>
                  <a:off x="1105" y="1587"/>
                  <a:ext cx="59" cy="231"/>
                </a:xfrm>
                <a:custGeom>
                  <a:avLst/>
                  <a:gdLst>
                    <a:gd name="T0" fmla="*/ 25 w 58"/>
                    <a:gd name="T1" fmla="*/ 0 h 231"/>
                    <a:gd name="T2" fmla="*/ 42 w 58"/>
                    <a:gd name="T3" fmla="*/ 74 h 231"/>
                    <a:gd name="T4" fmla="*/ 9 w 58"/>
                    <a:gd name="T5" fmla="*/ 123 h 231"/>
                    <a:gd name="T6" fmla="*/ 50 w 58"/>
                    <a:gd name="T7" fmla="*/ 198 h 231"/>
                    <a:gd name="T8" fmla="*/ 0 w 58"/>
                    <a:gd name="T9" fmla="*/ 231 h 231"/>
                  </a:gdLst>
                  <a:ahLst/>
                  <a:cxnLst>
                    <a:cxn ang="0">
                      <a:pos x="T0" y="T1"/>
                    </a:cxn>
                    <a:cxn ang="0">
                      <a:pos x="T2" y="T3"/>
                    </a:cxn>
                    <a:cxn ang="0">
                      <a:pos x="T4" y="T5"/>
                    </a:cxn>
                    <a:cxn ang="0">
                      <a:pos x="T6" y="T7"/>
                    </a:cxn>
                    <a:cxn ang="0">
                      <a:pos x="T8" y="T9"/>
                    </a:cxn>
                  </a:cxnLst>
                  <a:rect l="0" t="0" r="r" b="b"/>
                  <a:pathLst>
                    <a:path w="58" h="231">
                      <a:moveTo>
                        <a:pt x="25" y="0"/>
                      </a:moveTo>
                      <a:cubicBezTo>
                        <a:pt x="48" y="21"/>
                        <a:pt x="58" y="41"/>
                        <a:pt x="42" y="74"/>
                      </a:cubicBezTo>
                      <a:cubicBezTo>
                        <a:pt x="33" y="91"/>
                        <a:pt x="9" y="123"/>
                        <a:pt x="9" y="123"/>
                      </a:cubicBezTo>
                      <a:cubicBezTo>
                        <a:pt x="22" y="151"/>
                        <a:pt x="40" y="168"/>
                        <a:pt x="50" y="198"/>
                      </a:cubicBezTo>
                      <a:cubicBezTo>
                        <a:pt x="33" y="213"/>
                        <a:pt x="15" y="215"/>
                        <a:pt x="0" y="231"/>
                      </a:cubicBezTo>
                    </a:path>
                  </a:pathLst>
                </a:custGeom>
                <a:noFill/>
                <a:ln w="38100">
                  <a:solidFill>
                    <a:schemeClr val="bg2"/>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sp>
              <p:nvSpPr>
                <p:cNvPr id="1185" name="Freeform 152"/>
                <p:cNvSpPr>
                  <a:spLocks noChangeAspect="1"/>
                </p:cNvSpPr>
                <p:nvPr/>
              </p:nvSpPr>
              <p:spPr bwMode="auto">
                <a:xfrm>
                  <a:off x="1197" y="1578"/>
                  <a:ext cx="67" cy="243"/>
                </a:xfrm>
                <a:custGeom>
                  <a:avLst/>
                  <a:gdLst>
                    <a:gd name="T0" fmla="*/ 0 w 66"/>
                    <a:gd name="T1" fmla="*/ 0 h 242"/>
                    <a:gd name="T2" fmla="*/ 33 w 66"/>
                    <a:gd name="T3" fmla="*/ 66 h 242"/>
                    <a:gd name="T4" fmla="*/ 16 w 66"/>
                    <a:gd name="T5" fmla="*/ 124 h 242"/>
                    <a:gd name="T6" fmla="*/ 49 w 66"/>
                    <a:gd name="T7" fmla="*/ 215 h 242"/>
                    <a:gd name="T8" fmla="*/ 66 w 66"/>
                    <a:gd name="T9" fmla="*/ 240 h 242"/>
                  </a:gdLst>
                  <a:ahLst/>
                  <a:cxnLst>
                    <a:cxn ang="0">
                      <a:pos x="T0" y="T1"/>
                    </a:cxn>
                    <a:cxn ang="0">
                      <a:pos x="T2" y="T3"/>
                    </a:cxn>
                    <a:cxn ang="0">
                      <a:pos x="T4" y="T5"/>
                    </a:cxn>
                    <a:cxn ang="0">
                      <a:pos x="T6" y="T7"/>
                    </a:cxn>
                    <a:cxn ang="0">
                      <a:pos x="T8" y="T9"/>
                    </a:cxn>
                  </a:cxnLst>
                  <a:rect l="0" t="0" r="r" b="b"/>
                  <a:pathLst>
                    <a:path w="66" h="242">
                      <a:moveTo>
                        <a:pt x="0" y="0"/>
                      </a:moveTo>
                      <a:cubicBezTo>
                        <a:pt x="8" y="27"/>
                        <a:pt x="24" y="39"/>
                        <a:pt x="33" y="66"/>
                      </a:cubicBezTo>
                      <a:cubicBezTo>
                        <a:pt x="28" y="85"/>
                        <a:pt x="16" y="103"/>
                        <a:pt x="16" y="124"/>
                      </a:cubicBezTo>
                      <a:cubicBezTo>
                        <a:pt x="16" y="159"/>
                        <a:pt x="34" y="185"/>
                        <a:pt x="49" y="215"/>
                      </a:cubicBezTo>
                      <a:cubicBezTo>
                        <a:pt x="62" y="242"/>
                        <a:pt x="47" y="240"/>
                        <a:pt x="66" y="240"/>
                      </a:cubicBezTo>
                    </a:path>
                  </a:pathLst>
                </a:custGeom>
                <a:noFill/>
                <a:ln w="38100">
                  <a:solidFill>
                    <a:schemeClr val="bg2"/>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grpSp>
          <p:grpSp>
            <p:nvGrpSpPr>
              <p:cNvPr id="1059" name="Group 153"/>
              <p:cNvGrpSpPr>
                <a:grpSpLocks noChangeAspect="1"/>
              </p:cNvGrpSpPr>
              <p:nvPr/>
            </p:nvGrpSpPr>
            <p:grpSpPr bwMode="auto">
              <a:xfrm rot="11733126">
                <a:off x="4786823" y="1735021"/>
                <a:ext cx="126307" cy="246119"/>
                <a:chOff x="1088" y="1488"/>
                <a:chExt cx="174" cy="329"/>
              </a:xfrm>
            </p:grpSpPr>
            <p:sp>
              <p:nvSpPr>
                <p:cNvPr id="1180" name="Oval 154"/>
                <p:cNvSpPr>
                  <a:spLocks noChangeAspect="1" noChangeArrowheads="1"/>
                </p:cNvSpPr>
                <p:nvPr/>
              </p:nvSpPr>
              <p:spPr bwMode="auto">
                <a:xfrm>
                  <a:off x="1090" y="1490"/>
                  <a:ext cx="143" cy="144"/>
                </a:xfrm>
                <a:prstGeom prst="ellipse">
                  <a:avLst/>
                </a:prstGeom>
                <a:solidFill>
                  <a:srgbClr val="FF66FF">
                    <a:alpha val="50000"/>
                  </a:srgbClr>
                </a:solidFill>
                <a:ln w="9525">
                  <a:solidFill>
                    <a:srgbClr val="FF66FF"/>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sp>
              <p:nvSpPr>
                <p:cNvPr id="1181" name="Freeform 155"/>
                <p:cNvSpPr>
                  <a:spLocks noChangeAspect="1"/>
                </p:cNvSpPr>
                <p:nvPr/>
              </p:nvSpPr>
              <p:spPr bwMode="auto">
                <a:xfrm>
                  <a:off x="1105" y="1584"/>
                  <a:ext cx="58" cy="231"/>
                </a:xfrm>
                <a:custGeom>
                  <a:avLst/>
                  <a:gdLst>
                    <a:gd name="T0" fmla="*/ 25 w 58"/>
                    <a:gd name="T1" fmla="*/ 0 h 231"/>
                    <a:gd name="T2" fmla="*/ 42 w 58"/>
                    <a:gd name="T3" fmla="*/ 74 h 231"/>
                    <a:gd name="T4" fmla="*/ 9 w 58"/>
                    <a:gd name="T5" fmla="*/ 123 h 231"/>
                    <a:gd name="T6" fmla="*/ 50 w 58"/>
                    <a:gd name="T7" fmla="*/ 198 h 231"/>
                    <a:gd name="T8" fmla="*/ 0 w 58"/>
                    <a:gd name="T9" fmla="*/ 231 h 231"/>
                  </a:gdLst>
                  <a:ahLst/>
                  <a:cxnLst>
                    <a:cxn ang="0">
                      <a:pos x="T0" y="T1"/>
                    </a:cxn>
                    <a:cxn ang="0">
                      <a:pos x="T2" y="T3"/>
                    </a:cxn>
                    <a:cxn ang="0">
                      <a:pos x="T4" y="T5"/>
                    </a:cxn>
                    <a:cxn ang="0">
                      <a:pos x="T6" y="T7"/>
                    </a:cxn>
                    <a:cxn ang="0">
                      <a:pos x="T8" y="T9"/>
                    </a:cxn>
                  </a:cxnLst>
                  <a:rect l="0" t="0" r="r" b="b"/>
                  <a:pathLst>
                    <a:path w="58" h="231">
                      <a:moveTo>
                        <a:pt x="25" y="0"/>
                      </a:moveTo>
                      <a:cubicBezTo>
                        <a:pt x="48" y="21"/>
                        <a:pt x="58" y="41"/>
                        <a:pt x="42" y="74"/>
                      </a:cubicBezTo>
                      <a:cubicBezTo>
                        <a:pt x="33" y="91"/>
                        <a:pt x="9" y="123"/>
                        <a:pt x="9" y="123"/>
                      </a:cubicBezTo>
                      <a:cubicBezTo>
                        <a:pt x="22" y="151"/>
                        <a:pt x="40" y="168"/>
                        <a:pt x="50" y="198"/>
                      </a:cubicBezTo>
                      <a:cubicBezTo>
                        <a:pt x="33" y="213"/>
                        <a:pt x="15" y="215"/>
                        <a:pt x="0" y="231"/>
                      </a:cubicBezTo>
                    </a:path>
                  </a:pathLst>
                </a:custGeom>
                <a:noFill/>
                <a:ln w="38100">
                  <a:solidFill>
                    <a:schemeClr val="bg2"/>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sp>
              <p:nvSpPr>
                <p:cNvPr id="1182" name="Freeform 156"/>
                <p:cNvSpPr>
                  <a:spLocks noChangeAspect="1"/>
                </p:cNvSpPr>
                <p:nvPr/>
              </p:nvSpPr>
              <p:spPr bwMode="auto">
                <a:xfrm>
                  <a:off x="1198" y="1575"/>
                  <a:ext cx="66" cy="242"/>
                </a:xfrm>
                <a:custGeom>
                  <a:avLst/>
                  <a:gdLst>
                    <a:gd name="T0" fmla="*/ 0 w 66"/>
                    <a:gd name="T1" fmla="*/ 0 h 242"/>
                    <a:gd name="T2" fmla="*/ 33 w 66"/>
                    <a:gd name="T3" fmla="*/ 66 h 242"/>
                    <a:gd name="T4" fmla="*/ 16 w 66"/>
                    <a:gd name="T5" fmla="*/ 124 h 242"/>
                    <a:gd name="T6" fmla="*/ 49 w 66"/>
                    <a:gd name="T7" fmla="*/ 215 h 242"/>
                    <a:gd name="T8" fmla="*/ 66 w 66"/>
                    <a:gd name="T9" fmla="*/ 240 h 242"/>
                  </a:gdLst>
                  <a:ahLst/>
                  <a:cxnLst>
                    <a:cxn ang="0">
                      <a:pos x="T0" y="T1"/>
                    </a:cxn>
                    <a:cxn ang="0">
                      <a:pos x="T2" y="T3"/>
                    </a:cxn>
                    <a:cxn ang="0">
                      <a:pos x="T4" y="T5"/>
                    </a:cxn>
                    <a:cxn ang="0">
                      <a:pos x="T6" y="T7"/>
                    </a:cxn>
                    <a:cxn ang="0">
                      <a:pos x="T8" y="T9"/>
                    </a:cxn>
                  </a:cxnLst>
                  <a:rect l="0" t="0" r="r" b="b"/>
                  <a:pathLst>
                    <a:path w="66" h="242">
                      <a:moveTo>
                        <a:pt x="0" y="0"/>
                      </a:moveTo>
                      <a:cubicBezTo>
                        <a:pt x="8" y="27"/>
                        <a:pt x="24" y="39"/>
                        <a:pt x="33" y="66"/>
                      </a:cubicBezTo>
                      <a:cubicBezTo>
                        <a:pt x="28" y="85"/>
                        <a:pt x="16" y="103"/>
                        <a:pt x="16" y="124"/>
                      </a:cubicBezTo>
                      <a:cubicBezTo>
                        <a:pt x="16" y="159"/>
                        <a:pt x="34" y="185"/>
                        <a:pt x="49" y="215"/>
                      </a:cubicBezTo>
                      <a:cubicBezTo>
                        <a:pt x="62" y="242"/>
                        <a:pt x="47" y="240"/>
                        <a:pt x="66" y="240"/>
                      </a:cubicBezTo>
                    </a:path>
                  </a:pathLst>
                </a:custGeom>
                <a:noFill/>
                <a:ln w="38100">
                  <a:solidFill>
                    <a:schemeClr val="bg2"/>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grpSp>
          <p:grpSp>
            <p:nvGrpSpPr>
              <p:cNvPr id="1060" name="Group 157"/>
              <p:cNvGrpSpPr>
                <a:grpSpLocks noChangeAspect="1"/>
              </p:cNvGrpSpPr>
              <p:nvPr/>
            </p:nvGrpSpPr>
            <p:grpSpPr bwMode="auto">
              <a:xfrm rot="11733126">
                <a:off x="4924554" y="1747467"/>
                <a:ext cx="126307" cy="247558"/>
                <a:chOff x="1088" y="1488"/>
                <a:chExt cx="174" cy="329"/>
              </a:xfrm>
            </p:grpSpPr>
            <p:sp>
              <p:nvSpPr>
                <p:cNvPr id="1177" name="Oval 158"/>
                <p:cNvSpPr>
                  <a:spLocks noChangeAspect="1" noChangeArrowheads="1"/>
                </p:cNvSpPr>
                <p:nvPr/>
              </p:nvSpPr>
              <p:spPr bwMode="auto">
                <a:xfrm>
                  <a:off x="1090" y="1492"/>
                  <a:ext cx="143" cy="143"/>
                </a:xfrm>
                <a:prstGeom prst="ellipse">
                  <a:avLst/>
                </a:prstGeom>
                <a:solidFill>
                  <a:srgbClr val="FF66FF">
                    <a:alpha val="50000"/>
                  </a:srgbClr>
                </a:solidFill>
                <a:ln w="9525">
                  <a:solidFill>
                    <a:srgbClr val="FF66FF"/>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sp>
              <p:nvSpPr>
                <p:cNvPr id="1178" name="Freeform 159"/>
                <p:cNvSpPr>
                  <a:spLocks noChangeAspect="1"/>
                </p:cNvSpPr>
                <p:nvPr/>
              </p:nvSpPr>
              <p:spPr bwMode="auto">
                <a:xfrm>
                  <a:off x="1105" y="1587"/>
                  <a:ext cx="58" cy="231"/>
                </a:xfrm>
                <a:custGeom>
                  <a:avLst/>
                  <a:gdLst>
                    <a:gd name="T0" fmla="*/ 25 w 58"/>
                    <a:gd name="T1" fmla="*/ 0 h 231"/>
                    <a:gd name="T2" fmla="*/ 42 w 58"/>
                    <a:gd name="T3" fmla="*/ 74 h 231"/>
                    <a:gd name="T4" fmla="*/ 9 w 58"/>
                    <a:gd name="T5" fmla="*/ 123 h 231"/>
                    <a:gd name="T6" fmla="*/ 50 w 58"/>
                    <a:gd name="T7" fmla="*/ 198 h 231"/>
                    <a:gd name="T8" fmla="*/ 0 w 58"/>
                    <a:gd name="T9" fmla="*/ 231 h 231"/>
                  </a:gdLst>
                  <a:ahLst/>
                  <a:cxnLst>
                    <a:cxn ang="0">
                      <a:pos x="T0" y="T1"/>
                    </a:cxn>
                    <a:cxn ang="0">
                      <a:pos x="T2" y="T3"/>
                    </a:cxn>
                    <a:cxn ang="0">
                      <a:pos x="T4" y="T5"/>
                    </a:cxn>
                    <a:cxn ang="0">
                      <a:pos x="T6" y="T7"/>
                    </a:cxn>
                    <a:cxn ang="0">
                      <a:pos x="T8" y="T9"/>
                    </a:cxn>
                  </a:cxnLst>
                  <a:rect l="0" t="0" r="r" b="b"/>
                  <a:pathLst>
                    <a:path w="58" h="231">
                      <a:moveTo>
                        <a:pt x="25" y="0"/>
                      </a:moveTo>
                      <a:cubicBezTo>
                        <a:pt x="48" y="21"/>
                        <a:pt x="58" y="41"/>
                        <a:pt x="42" y="74"/>
                      </a:cubicBezTo>
                      <a:cubicBezTo>
                        <a:pt x="33" y="91"/>
                        <a:pt x="9" y="123"/>
                        <a:pt x="9" y="123"/>
                      </a:cubicBezTo>
                      <a:cubicBezTo>
                        <a:pt x="22" y="151"/>
                        <a:pt x="40" y="168"/>
                        <a:pt x="50" y="198"/>
                      </a:cubicBezTo>
                      <a:cubicBezTo>
                        <a:pt x="33" y="213"/>
                        <a:pt x="15" y="215"/>
                        <a:pt x="0" y="231"/>
                      </a:cubicBezTo>
                    </a:path>
                  </a:pathLst>
                </a:custGeom>
                <a:noFill/>
                <a:ln w="38100">
                  <a:solidFill>
                    <a:schemeClr val="bg2"/>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sp>
              <p:nvSpPr>
                <p:cNvPr id="1179" name="Freeform 160"/>
                <p:cNvSpPr>
                  <a:spLocks noChangeAspect="1"/>
                </p:cNvSpPr>
                <p:nvPr/>
              </p:nvSpPr>
              <p:spPr bwMode="auto">
                <a:xfrm>
                  <a:off x="1198" y="1578"/>
                  <a:ext cx="66" cy="243"/>
                </a:xfrm>
                <a:custGeom>
                  <a:avLst/>
                  <a:gdLst>
                    <a:gd name="T0" fmla="*/ 0 w 66"/>
                    <a:gd name="T1" fmla="*/ 0 h 242"/>
                    <a:gd name="T2" fmla="*/ 33 w 66"/>
                    <a:gd name="T3" fmla="*/ 66 h 242"/>
                    <a:gd name="T4" fmla="*/ 16 w 66"/>
                    <a:gd name="T5" fmla="*/ 124 h 242"/>
                    <a:gd name="T6" fmla="*/ 49 w 66"/>
                    <a:gd name="T7" fmla="*/ 215 h 242"/>
                    <a:gd name="T8" fmla="*/ 66 w 66"/>
                    <a:gd name="T9" fmla="*/ 240 h 242"/>
                  </a:gdLst>
                  <a:ahLst/>
                  <a:cxnLst>
                    <a:cxn ang="0">
                      <a:pos x="T0" y="T1"/>
                    </a:cxn>
                    <a:cxn ang="0">
                      <a:pos x="T2" y="T3"/>
                    </a:cxn>
                    <a:cxn ang="0">
                      <a:pos x="T4" y="T5"/>
                    </a:cxn>
                    <a:cxn ang="0">
                      <a:pos x="T6" y="T7"/>
                    </a:cxn>
                    <a:cxn ang="0">
                      <a:pos x="T8" y="T9"/>
                    </a:cxn>
                  </a:cxnLst>
                  <a:rect l="0" t="0" r="r" b="b"/>
                  <a:pathLst>
                    <a:path w="66" h="242">
                      <a:moveTo>
                        <a:pt x="0" y="0"/>
                      </a:moveTo>
                      <a:cubicBezTo>
                        <a:pt x="8" y="27"/>
                        <a:pt x="24" y="39"/>
                        <a:pt x="33" y="66"/>
                      </a:cubicBezTo>
                      <a:cubicBezTo>
                        <a:pt x="28" y="85"/>
                        <a:pt x="16" y="103"/>
                        <a:pt x="16" y="124"/>
                      </a:cubicBezTo>
                      <a:cubicBezTo>
                        <a:pt x="16" y="159"/>
                        <a:pt x="34" y="185"/>
                        <a:pt x="49" y="215"/>
                      </a:cubicBezTo>
                      <a:cubicBezTo>
                        <a:pt x="62" y="242"/>
                        <a:pt x="47" y="240"/>
                        <a:pt x="66" y="240"/>
                      </a:cubicBezTo>
                    </a:path>
                  </a:pathLst>
                </a:custGeom>
                <a:noFill/>
                <a:ln w="38100">
                  <a:solidFill>
                    <a:schemeClr val="bg2"/>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grpSp>
          <p:grpSp>
            <p:nvGrpSpPr>
              <p:cNvPr id="1061" name="Group 161"/>
              <p:cNvGrpSpPr>
                <a:grpSpLocks noChangeAspect="1"/>
              </p:cNvGrpSpPr>
              <p:nvPr/>
            </p:nvGrpSpPr>
            <p:grpSpPr bwMode="auto">
              <a:xfrm rot="11733126">
                <a:off x="5185224" y="1786185"/>
                <a:ext cx="127710" cy="246119"/>
                <a:chOff x="1088" y="1488"/>
                <a:chExt cx="174" cy="329"/>
              </a:xfrm>
            </p:grpSpPr>
            <p:sp>
              <p:nvSpPr>
                <p:cNvPr id="1174" name="Oval 162"/>
                <p:cNvSpPr>
                  <a:spLocks noChangeAspect="1" noChangeArrowheads="1"/>
                </p:cNvSpPr>
                <p:nvPr/>
              </p:nvSpPr>
              <p:spPr bwMode="auto">
                <a:xfrm>
                  <a:off x="1090" y="1490"/>
                  <a:ext cx="143" cy="144"/>
                </a:xfrm>
                <a:prstGeom prst="ellipse">
                  <a:avLst/>
                </a:prstGeom>
                <a:solidFill>
                  <a:srgbClr val="FF66FF">
                    <a:alpha val="50000"/>
                  </a:srgbClr>
                </a:solidFill>
                <a:ln w="9525">
                  <a:solidFill>
                    <a:srgbClr val="FF66FF"/>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sp>
              <p:nvSpPr>
                <p:cNvPr id="1175" name="Freeform 163"/>
                <p:cNvSpPr>
                  <a:spLocks noChangeAspect="1"/>
                </p:cNvSpPr>
                <p:nvPr/>
              </p:nvSpPr>
              <p:spPr bwMode="auto">
                <a:xfrm>
                  <a:off x="1105" y="1584"/>
                  <a:ext cx="59" cy="231"/>
                </a:xfrm>
                <a:custGeom>
                  <a:avLst/>
                  <a:gdLst>
                    <a:gd name="T0" fmla="*/ 25 w 58"/>
                    <a:gd name="T1" fmla="*/ 0 h 231"/>
                    <a:gd name="T2" fmla="*/ 42 w 58"/>
                    <a:gd name="T3" fmla="*/ 74 h 231"/>
                    <a:gd name="T4" fmla="*/ 9 w 58"/>
                    <a:gd name="T5" fmla="*/ 123 h 231"/>
                    <a:gd name="T6" fmla="*/ 50 w 58"/>
                    <a:gd name="T7" fmla="*/ 198 h 231"/>
                    <a:gd name="T8" fmla="*/ 0 w 58"/>
                    <a:gd name="T9" fmla="*/ 231 h 231"/>
                  </a:gdLst>
                  <a:ahLst/>
                  <a:cxnLst>
                    <a:cxn ang="0">
                      <a:pos x="T0" y="T1"/>
                    </a:cxn>
                    <a:cxn ang="0">
                      <a:pos x="T2" y="T3"/>
                    </a:cxn>
                    <a:cxn ang="0">
                      <a:pos x="T4" y="T5"/>
                    </a:cxn>
                    <a:cxn ang="0">
                      <a:pos x="T6" y="T7"/>
                    </a:cxn>
                    <a:cxn ang="0">
                      <a:pos x="T8" y="T9"/>
                    </a:cxn>
                  </a:cxnLst>
                  <a:rect l="0" t="0" r="r" b="b"/>
                  <a:pathLst>
                    <a:path w="58" h="231">
                      <a:moveTo>
                        <a:pt x="25" y="0"/>
                      </a:moveTo>
                      <a:cubicBezTo>
                        <a:pt x="48" y="21"/>
                        <a:pt x="58" y="41"/>
                        <a:pt x="42" y="74"/>
                      </a:cubicBezTo>
                      <a:cubicBezTo>
                        <a:pt x="33" y="91"/>
                        <a:pt x="9" y="123"/>
                        <a:pt x="9" y="123"/>
                      </a:cubicBezTo>
                      <a:cubicBezTo>
                        <a:pt x="22" y="151"/>
                        <a:pt x="40" y="168"/>
                        <a:pt x="50" y="198"/>
                      </a:cubicBezTo>
                      <a:cubicBezTo>
                        <a:pt x="33" y="213"/>
                        <a:pt x="15" y="215"/>
                        <a:pt x="0" y="231"/>
                      </a:cubicBezTo>
                    </a:path>
                  </a:pathLst>
                </a:custGeom>
                <a:noFill/>
                <a:ln w="38100">
                  <a:solidFill>
                    <a:schemeClr val="bg2"/>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sp>
              <p:nvSpPr>
                <p:cNvPr id="1176" name="Freeform 164"/>
                <p:cNvSpPr>
                  <a:spLocks noChangeAspect="1"/>
                </p:cNvSpPr>
                <p:nvPr/>
              </p:nvSpPr>
              <p:spPr bwMode="auto">
                <a:xfrm>
                  <a:off x="1197" y="1575"/>
                  <a:ext cx="67" cy="242"/>
                </a:xfrm>
                <a:custGeom>
                  <a:avLst/>
                  <a:gdLst>
                    <a:gd name="T0" fmla="*/ 0 w 66"/>
                    <a:gd name="T1" fmla="*/ 0 h 242"/>
                    <a:gd name="T2" fmla="*/ 33 w 66"/>
                    <a:gd name="T3" fmla="*/ 66 h 242"/>
                    <a:gd name="T4" fmla="*/ 16 w 66"/>
                    <a:gd name="T5" fmla="*/ 124 h 242"/>
                    <a:gd name="T6" fmla="*/ 49 w 66"/>
                    <a:gd name="T7" fmla="*/ 215 h 242"/>
                    <a:gd name="T8" fmla="*/ 66 w 66"/>
                    <a:gd name="T9" fmla="*/ 240 h 242"/>
                  </a:gdLst>
                  <a:ahLst/>
                  <a:cxnLst>
                    <a:cxn ang="0">
                      <a:pos x="T0" y="T1"/>
                    </a:cxn>
                    <a:cxn ang="0">
                      <a:pos x="T2" y="T3"/>
                    </a:cxn>
                    <a:cxn ang="0">
                      <a:pos x="T4" y="T5"/>
                    </a:cxn>
                    <a:cxn ang="0">
                      <a:pos x="T6" y="T7"/>
                    </a:cxn>
                    <a:cxn ang="0">
                      <a:pos x="T8" y="T9"/>
                    </a:cxn>
                  </a:cxnLst>
                  <a:rect l="0" t="0" r="r" b="b"/>
                  <a:pathLst>
                    <a:path w="66" h="242">
                      <a:moveTo>
                        <a:pt x="0" y="0"/>
                      </a:moveTo>
                      <a:cubicBezTo>
                        <a:pt x="8" y="27"/>
                        <a:pt x="24" y="39"/>
                        <a:pt x="33" y="66"/>
                      </a:cubicBezTo>
                      <a:cubicBezTo>
                        <a:pt x="28" y="85"/>
                        <a:pt x="16" y="103"/>
                        <a:pt x="16" y="124"/>
                      </a:cubicBezTo>
                      <a:cubicBezTo>
                        <a:pt x="16" y="159"/>
                        <a:pt x="34" y="185"/>
                        <a:pt x="49" y="215"/>
                      </a:cubicBezTo>
                      <a:cubicBezTo>
                        <a:pt x="62" y="242"/>
                        <a:pt x="47" y="240"/>
                        <a:pt x="66" y="240"/>
                      </a:cubicBezTo>
                    </a:path>
                  </a:pathLst>
                </a:custGeom>
                <a:noFill/>
                <a:ln w="38100">
                  <a:solidFill>
                    <a:schemeClr val="bg2"/>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grpSp>
          <p:grpSp>
            <p:nvGrpSpPr>
              <p:cNvPr id="1062" name="Group 165"/>
              <p:cNvGrpSpPr>
                <a:grpSpLocks noChangeAspect="1"/>
              </p:cNvGrpSpPr>
              <p:nvPr/>
            </p:nvGrpSpPr>
            <p:grpSpPr bwMode="auto">
              <a:xfrm rot="11733126">
                <a:off x="5314537" y="1808181"/>
                <a:ext cx="127711" cy="247558"/>
                <a:chOff x="1088" y="1488"/>
                <a:chExt cx="174" cy="329"/>
              </a:xfrm>
            </p:grpSpPr>
            <p:sp>
              <p:nvSpPr>
                <p:cNvPr id="1171" name="Oval 166"/>
                <p:cNvSpPr>
                  <a:spLocks noChangeAspect="1" noChangeArrowheads="1"/>
                </p:cNvSpPr>
                <p:nvPr/>
              </p:nvSpPr>
              <p:spPr bwMode="auto">
                <a:xfrm>
                  <a:off x="1090" y="1492"/>
                  <a:ext cx="143" cy="143"/>
                </a:xfrm>
                <a:prstGeom prst="ellipse">
                  <a:avLst/>
                </a:prstGeom>
                <a:solidFill>
                  <a:srgbClr val="FF66FF">
                    <a:alpha val="50000"/>
                  </a:srgbClr>
                </a:solidFill>
                <a:ln w="9525">
                  <a:solidFill>
                    <a:srgbClr val="FF66FF"/>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sp>
              <p:nvSpPr>
                <p:cNvPr id="1172" name="Freeform 167"/>
                <p:cNvSpPr>
                  <a:spLocks noChangeAspect="1"/>
                </p:cNvSpPr>
                <p:nvPr/>
              </p:nvSpPr>
              <p:spPr bwMode="auto">
                <a:xfrm>
                  <a:off x="1105" y="1587"/>
                  <a:ext cx="59" cy="231"/>
                </a:xfrm>
                <a:custGeom>
                  <a:avLst/>
                  <a:gdLst>
                    <a:gd name="T0" fmla="*/ 25 w 58"/>
                    <a:gd name="T1" fmla="*/ 0 h 231"/>
                    <a:gd name="T2" fmla="*/ 42 w 58"/>
                    <a:gd name="T3" fmla="*/ 74 h 231"/>
                    <a:gd name="T4" fmla="*/ 9 w 58"/>
                    <a:gd name="T5" fmla="*/ 123 h 231"/>
                    <a:gd name="T6" fmla="*/ 50 w 58"/>
                    <a:gd name="T7" fmla="*/ 198 h 231"/>
                    <a:gd name="T8" fmla="*/ 0 w 58"/>
                    <a:gd name="T9" fmla="*/ 231 h 231"/>
                  </a:gdLst>
                  <a:ahLst/>
                  <a:cxnLst>
                    <a:cxn ang="0">
                      <a:pos x="T0" y="T1"/>
                    </a:cxn>
                    <a:cxn ang="0">
                      <a:pos x="T2" y="T3"/>
                    </a:cxn>
                    <a:cxn ang="0">
                      <a:pos x="T4" y="T5"/>
                    </a:cxn>
                    <a:cxn ang="0">
                      <a:pos x="T6" y="T7"/>
                    </a:cxn>
                    <a:cxn ang="0">
                      <a:pos x="T8" y="T9"/>
                    </a:cxn>
                  </a:cxnLst>
                  <a:rect l="0" t="0" r="r" b="b"/>
                  <a:pathLst>
                    <a:path w="58" h="231">
                      <a:moveTo>
                        <a:pt x="25" y="0"/>
                      </a:moveTo>
                      <a:cubicBezTo>
                        <a:pt x="48" y="21"/>
                        <a:pt x="58" y="41"/>
                        <a:pt x="42" y="74"/>
                      </a:cubicBezTo>
                      <a:cubicBezTo>
                        <a:pt x="33" y="91"/>
                        <a:pt x="9" y="123"/>
                        <a:pt x="9" y="123"/>
                      </a:cubicBezTo>
                      <a:cubicBezTo>
                        <a:pt x="22" y="151"/>
                        <a:pt x="40" y="168"/>
                        <a:pt x="50" y="198"/>
                      </a:cubicBezTo>
                      <a:cubicBezTo>
                        <a:pt x="33" y="213"/>
                        <a:pt x="15" y="215"/>
                        <a:pt x="0" y="231"/>
                      </a:cubicBezTo>
                    </a:path>
                  </a:pathLst>
                </a:custGeom>
                <a:noFill/>
                <a:ln w="38100">
                  <a:solidFill>
                    <a:schemeClr val="bg2"/>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sp>
              <p:nvSpPr>
                <p:cNvPr id="1173" name="Freeform 168"/>
                <p:cNvSpPr>
                  <a:spLocks noChangeAspect="1"/>
                </p:cNvSpPr>
                <p:nvPr/>
              </p:nvSpPr>
              <p:spPr bwMode="auto">
                <a:xfrm>
                  <a:off x="1197" y="1578"/>
                  <a:ext cx="67" cy="243"/>
                </a:xfrm>
                <a:custGeom>
                  <a:avLst/>
                  <a:gdLst>
                    <a:gd name="T0" fmla="*/ 0 w 66"/>
                    <a:gd name="T1" fmla="*/ 0 h 242"/>
                    <a:gd name="T2" fmla="*/ 33 w 66"/>
                    <a:gd name="T3" fmla="*/ 66 h 242"/>
                    <a:gd name="T4" fmla="*/ 16 w 66"/>
                    <a:gd name="T5" fmla="*/ 124 h 242"/>
                    <a:gd name="T6" fmla="*/ 49 w 66"/>
                    <a:gd name="T7" fmla="*/ 215 h 242"/>
                    <a:gd name="T8" fmla="*/ 66 w 66"/>
                    <a:gd name="T9" fmla="*/ 240 h 242"/>
                  </a:gdLst>
                  <a:ahLst/>
                  <a:cxnLst>
                    <a:cxn ang="0">
                      <a:pos x="T0" y="T1"/>
                    </a:cxn>
                    <a:cxn ang="0">
                      <a:pos x="T2" y="T3"/>
                    </a:cxn>
                    <a:cxn ang="0">
                      <a:pos x="T4" y="T5"/>
                    </a:cxn>
                    <a:cxn ang="0">
                      <a:pos x="T6" y="T7"/>
                    </a:cxn>
                    <a:cxn ang="0">
                      <a:pos x="T8" y="T9"/>
                    </a:cxn>
                  </a:cxnLst>
                  <a:rect l="0" t="0" r="r" b="b"/>
                  <a:pathLst>
                    <a:path w="66" h="242">
                      <a:moveTo>
                        <a:pt x="0" y="0"/>
                      </a:moveTo>
                      <a:cubicBezTo>
                        <a:pt x="8" y="27"/>
                        <a:pt x="24" y="39"/>
                        <a:pt x="33" y="66"/>
                      </a:cubicBezTo>
                      <a:cubicBezTo>
                        <a:pt x="28" y="85"/>
                        <a:pt x="16" y="103"/>
                        <a:pt x="16" y="124"/>
                      </a:cubicBezTo>
                      <a:cubicBezTo>
                        <a:pt x="16" y="159"/>
                        <a:pt x="34" y="185"/>
                        <a:pt x="49" y="215"/>
                      </a:cubicBezTo>
                      <a:cubicBezTo>
                        <a:pt x="62" y="242"/>
                        <a:pt x="47" y="240"/>
                        <a:pt x="66" y="240"/>
                      </a:cubicBezTo>
                    </a:path>
                  </a:pathLst>
                </a:custGeom>
                <a:noFill/>
                <a:ln w="38100">
                  <a:solidFill>
                    <a:schemeClr val="bg2"/>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grpSp>
          <p:grpSp>
            <p:nvGrpSpPr>
              <p:cNvPr id="1063" name="Group 169"/>
              <p:cNvGrpSpPr>
                <a:grpSpLocks noChangeAspect="1"/>
              </p:cNvGrpSpPr>
              <p:nvPr/>
            </p:nvGrpSpPr>
            <p:grpSpPr bwMode="auto">
              <a:xfrm rot="11733126">
                <a:off x="5440206" y="1833591"/>
                <a:ext cx="127710" cy="247558"/>
                <a:chOff x="1088" y="1488"/>
                <a:chExt cx="174" cy="329"/>
              </a:xfrm>
            </p:grpSpPr>
            <p:sp>
              <p:nvSpPr>
                <p:cNvPr id="1168" name="Oval 170"/>
                <p:cNvSpPr>
                  <a:spLocks noChangeAspect="1" noChangeArrowheads="1"/>
                </p:cNvSpPr>
                <p:nvPr/>
              </p:nvSpPr>
              <p:spPr bwMode="auto">
                <a:xfrm>
                  <a:off x="1090" y="1492"/>
                  <a:ext cx="143" cy="143"/>
                </a:xfrm>
                <a:prstGeom prst="ellipse">
                  <a:avLst/>
                </a:prstGeom>
                <a:solidFill>
                  <a:srgbClr val="FF66FF">
                    <a:alpha val="50000"/>
                  </a:srgbClr>
                </a:solidFill>
                <a:ln w="9525">
                  <a:solidFill>
                    <a:srgbClr val="FF66FF"/>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sp>
              <p:nvSpPr>
                <p:cNvPr id="1169" name="Freeform 171"/>
                <p:cNvSpPr>
                  <a:spLocks noChangeAspect="1"/>
                </p:cNvSpPr>
                <p:nvPr/>
              </p:nvSpPr>
              <p:spPr bwMode="auto">
                <a:xfrm>
                  <a:off x="1105" y="1587"/>
                  <a:ext cx="59" cy="231"/>
                </a:xfrm>
                <a:custGeom>
                  <a:avLst/>
                  <a:gdLst>
                    <a:gd name="T0" fmla="*/ 25 w 58"/>
                    <a:gd name="T1" fmla="*/ 0 h 231"/>
                    <a:gd name="T2" fmla="*/ 42 w 58"/>
                    <a:gd name="T3" fmla="*/ 74 h 231"/>
                    <a:gd name="T4" fmla="*/ 9 w 58"/>
                    <a:gd name="T5" fmla="*/ 123 h 231"/>
                    <a:gd name="T6" fmla="*/ 50 w 58"/>
                    <a:gd name="T7" fmla="*/ 198 h 231"/>
                    <a:gd name="T8" fmla="*/ 0 w 58"/>
                    <a:gd name="T9" fmla="*/ 231 h 231"/>
                  </a:gdLst>
                  <a:ahLst/>
                  <a:cxnLst>
                    <a:cxn ang="0">
                      <a:pos x="T0" y="T1"/>
                    </a:cxn>
                    <a:cxn ang="0">
                      <a:pos x="T2" y="T3"/>
                    </a:cxn>
                    <a:cxn ang="0">
                      <a:pos x="T4" y="T5"/>
                    </a:cxn>
                    <a:cxn ang="0">
                      <a:pos x="T6" y="T7"/>
                    </a:cxn>
                    <a:cxn ang="0">
                      <a:pos x="T8" y="T9"/>
                    </a:cxn>
                  </a:cxnLst>
                  <a:rect l="0" t="0" r="r" b="b"/>
                  <a:pathLst>
                    <a:path w="58" h="231">
                      <a:moveTo>
                        <a:pt x="25" y="0"/>
                      </a:moveTo>
                      <a:cubicBezTo>
                        <a:pt x="48" y="21"/>
                        <a:pt x="58" y="41"/>
                        <a:pt x="42" y="74"/>
                      </a:cubicBezTo>
                      <a:cubicBezTo>
                        <a:pt x="33" y="91"/>
                        <a:pt x="9" y="123"/>
                        <a:pt x="9" y="123"/>
                      </a:cubicBezTo>
                      <a:cubicBezTo>
                        <a:pt x="22" y="151"/>
                        <a:pt x="40" y="168"/>
                        <a:pt x="50" y="198"/>
                      </a:cubicBezTo>
                      <a:cubicBezTo>
                        <a:pt x="33" y="213"/>
                        <a:pt x="15" y="215"/>
                        <a:pt x="0" y="231"/>
                      </a:cubicBezTo>
                    </a:path>
                  </a:pathLst>
                </a:custGeom>
                <a:noFill/>
                <a:ln w="38100">
                  <a:solidFill>
                    <a:schemeClr val="bg2"/>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sp>
              <p:nvSpPr>
                <p:cNvPr id="1170" name="Freeform 172"/>
                <p:cNvSpPr>
                  <a:spLocks noChangeAspect="1"/>
                </p:cNvSpPr>
                <p:nvPr/>
              </p:nvSpPr>
              <p:spPr bwMode="auto">
                <a:xfrm>
                  <a:off x="1197" y="1578"/>
                  <a:ext cx="67" cy="243"/>
                </a:xfrm>
                <a:custGeom>
                  <a:avLst/>
                  <a:gdLst>
                    <a:gd name="T0" fmla="*/ 0 w 66"/>
                    <a:gd name="T1" fmla="*/ 0 h 242"/>
                    <a:gd name="T2" fmla="*/ 33 w 66"/>
                    <a:gd name="T3" fmla="*/ 66 h 242"/>
                    <a:gd name="T4" fmla="*/ 16 w 66"/>
                    <a:gd name="T5" fmla="*/ 124 h 242"/>
                    <a:gd name="T6" fmla="*/ 49 w 66"/>
                    <a:gd name="T7" fmla="*/ 215 h 242"/>
                    <a:gd name="T8" fmla="*/ 66 w 66"/>
                    <a:gd name="T9" fmla="*/ 240 h 242"/>
                  </a:gdLst>
                  <a:ahLst/>
                  <a:cxnLst>
                    <a:cxn ang="0">
                      <a:pos x="T0" y="T1"/>
                    </a:cxn>
                    <a:cxn ang="0">
                      <a:pos x="T2" y="T3"/>
                    </a:cxn>
                    <a:cxn ang="0">
                      <a:pos x="T4" y="T5"/>
                    </a:cxn>
                    <a:cxn ang="0">
                      <a:pos x="T6" y="T7"/>
                    </a:cxn>
                    <a:cxn ang="0">
                      <a:pos x="T8" y="T9"/>
                    </a:cxn>
                  </a:cxnLst>
                  <a:rect l="0" t="0" r="r" b="b"/>
                  <a:pathLst>
                    <a:path w="66" h="242">
                      <a:moveTo>
                        <a:pt x="0" y="0"/>
                      </a:moveTo>
                      <a:cubicBezTo>
                        <a:pt x="8" y="27"/>
                        <a:pt x="24" y="39"/>
                        <a:pt x="33" y="66"/>
                      </a:cubicBezTo>
                      <a:cubicBezTo>
                        <a:pt x="28" y="85"/>
                        <a:pt x="16" y="103"/>
                        <a:pt x="16" y="124"/>
                      </a:cubicBezTo>
                      <a:cubicBezTo>
                        <a:pt x="16" y="159"/>
                        <a:pt x="34" y="185"/>
                        <a:pt x="49" y="215"/>
                      </a:cubicBezTo>
                      <a:cubicBezTo>
                        <a:pt x="62" y="242"/>
                        <a:pt x="47" y="240"/>
                        <a:pt x="66" y="240"/>
                      </a:cubicBezTo>
                    </a:path>
                  </a:pathLst>
                </a:custGeom>
                <a:noFill/>
                <a:ln w="38100">
                  <a:solidFill>
                    <a:schemeClr val="bg2"/>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grpSp>
          <p:grpSp>
            <p:nvGrpSpPr>
              <p:cNvPr id="1064" name="Group 173"/>
              <p:cNvGrpSpPr>
                <a:grpSpLocks noChangeAspect="1"/>
              </p:cNvGrpSpPr>
              <p:nvPr/>
            </p:nvGrpSpPr>
            <p:grpSpPr bwMode="auto">
              <a:xfrm rot="11733126">
                <a:off x="5569356" y="1856807"/>
                <a:ext cx="126307" cy="247558"/>
                <a:chOff x="1088" y="1488"/>
                <a:chExt cx="174" cy="329"/>
              </a:xfrm>
            </p:grpSpPr>
            <p:sp>
              <p:nvSpPr>
                <p:cNvPr id="1165" name="Oval 174"/>
                <p:cNvSpPr>
                  <a:spLocks noChangeAspect="1" noChangeArrowheads="1"/>
                </p:cNvSpPr>
                <p:nvPr/>
              </p:nvSpPr>
              <p:spPr bwMode="auto">
                <a:xfrm>
                  <a:off x="1090" y="1492"/>
                  <a:ext cx="143" cy="143"/>
                </a:xfrm>
                <a:prstGeom prst="ellipse">
                  <a:avLst/>
                </a:prstGeom>
                <a:solidFill>
                  <a:srgbClr val="FF66FF">
                    <a:alpha val="50000"/>
                  </a:srgbClr>
                </a:solidFill>
                <a:ln w="9525">
                  <a:solidFill>
                    <a:srgbClr val="FF66FF"/>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sp>
              <p:nvSpPr>
                <p:cNvPr id="1166" name="Freeform 175"/>
                <p:cNvSpPr>
                  <a:spLocks noChangeAspect="1"/>
                </p:cNvSpPr>
                <p:nvPr/>
              </p:nvSpPr>
              <p:spPr bwMode="auto">
                <a:xfrm>
                  <a:off x="1105" y="1587"/>
                  <a:ext cx="58" cy="231"/>
                </a:xfrm>
                <a:custGeom>
                  <a:avLst/>
                  <a:gdLst>
                    <a:gd name="T0" fmla="*/ 25 w 58"/>
                    <a:gd name="T1" fmla="*/ 0 h 231"/>
                    <a:gd name="T2" fmla="*/ 42 w 58"/>
                    <a:gd name="T3" fmla="*/ 74 h 231"/>
                    <a:gd name="T4" fmla="*/ 9 w 58"/>
                    <a:gd name="T5" fmla="*/ 123 h 231"/>
                    <a:gd name="T6" fmla="*/ 50 w 58"/>
                    <a:gd name="T7" fmla="*/ 198 h 231"/>
                    <a:gd name="T8" fmla="*/ 0 w 58"/>
                    <a:gd name="T9" fmla="*/ 231 h 231"/>
                  </a:gdLst>
                  <a:ahLst/>
                  <a:cxnLst>
                    <a:cxn ang="0">
                      <a:pos x="T0" y="T1"/>
                    </a:cxn>
                    <a:cxn ang="0">
                      <a:pos x="T2" y="T3"/>
                    </a:cxn>
                    <a:cxn ang="0">
                      <a:pos x="T4" y="T5"/>
                    </a:cxn>
                    <a:cxn ang="0">
                      <a:pos x="T6" y="T7"/>
                    </a:cxn>
                    <a:cxn ang="0">
                      <a:pos x="T8" y="T9"/>
                    </a:cxn>
                  </a:cxnLst>
                  <a:rect l="0" t="0" r="r" b="b"/>
                  <a:pathLst>
                    <a:path w="58" h="231">
                      <a:moveTo>
                        <a:pt x="25" y="0"/>
                      </a:moveTo>
                      <a:cubicBezTo>
                        <a:pt x="48" y="21"/>
                        <a:pt x="58" y="41"/>
                        <a:pt x="42" y="74"/>
                      </a:cubicBezTo>
                      <a:cubicBezTo>
                        <a:pt x="33" y="91"/>
                        <a:pt x="9" y="123"/>
                        <a:pt x="9" y="123"/>
                      </a:cubicBezTo>
                      <a:cubicBezTo>
                        <a:pt x="22" y="151"/>
                        <a:pt x="40" y="168"/>
                        <a:pt x="50" y="198"/>
                      </a:cubicBezTo>
                      <a:cubicBezTo>
                        <a:pt x="33" y="213"/>
                        <a:pt x="15" y="215"/>
                        <a:pt x="0" y="231"/>
                      </a:cubicBezTo>
                    </a:path>
                  </a:pathLst>
                </a:custGeom>
                <a:noFill/>
                <a:ln w="38100">
                  <a:solidFill>
                    <a:schemeClr val="bg2"/>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sp>
              <p:nvSpPr>
                <p:cNvPr id="1167" name="Freeform 176"/>
                <p:cNvSpPr>
                  <a:spLocks noChangeAspect="1"/>
                </p:cNvSpPr>
                <p:nvPr/>
              </p:nvSpPr>
              <p:spPr bwMode="auto">
                <a:xfrm>
                  <a:off x="1198" y="1578"/>
                  <a:ext cx="66" cy="243"/>
                </a:xfrm>
                <a:custGeom>
                  <a:avLst/>
                  <a:gdLst>
                    <a:gd name="T0" fmla="*/ 0 w 66"/>
                    <a:gd name="T1" fmla="*/ 0 h 242"/>
                    <a:gd name="T2" fmla="*/ 33 w 66"/>
                    <a:gd name="T3" fmla="*/ 66 h 242"/>
                    <a:gd name="T4" fmla="*/ 16 w 66"/>
                    <a:gd name="T5" fmla="*/ 124 h 242"/>
                    <a:gd name="T6" fmla="*/ 49 w 66"/>
                    <a:gd name="T7" fmla="*/ 215 h 242"/>
                    <a:gd name="T8" fmla="*/ 66 w 66"/>
                    <a:gd name="T9" fmla="*/ 240 h 242"/>
                  </a:gdLst>
                  <a:ahLst/>
                  <a:cxnLst>
                    <a:cxn ang="0">
                      <a:pos x="T0" y="T1"/>
                    </a:cxn>
                    <a:cxn ang="0">
                      <a:pos x="T2" y="T3"/>
                    </a:cxn>
                    <a:cxn ang="0">
                      <a:pos x="T4" y="T5"/>
                    </a:cxn>
                    <a:cxn ang="0">
                      <a:pos x="T6" y="T7"/>
                    </a:cxn>
                    <a:cxn ang="0">
                      <a:pos x="T8" y="T9"/>
                    </a:cxn>
                  </a:cxnLst>
                  <a:rect l="0" t="0" r="r" b="b"/>
                  <a:pathLst>
                    <a:path w="66" h="242">
                      <a:moveTo>
                        <a:pt x="0" y="0"/>
                      </a:moveTo>
                      <a:cubicBezTo>
                        <a:pt x="8" y="27"/>
                        <a:pt x="24" y="39"/>
                        <a:pt x="33" y="66"/>
                      </a:cubicBezTo>
                      <a:cubicBezTo>
                        <a:pt x="28" y="85"/>
                        <a:pt x="16" y="103"/>
                        <a:pt x="16" y="124"/>
                      </a:cubicBezTo>
                      <a:cubicBezTo>
                        <a:pt x="16" y="159"/>
                        <a:pt x="34" y="185"/>
                        <a:pt x="49" y="215"/>
                      </a:cubicBezTo>
                      <a:cubicBezTo>
                        <a:pt x="62" y="242"/>
                        <a:pt x="47" y="240"/>
                        <a:pt x="66" y="240"/>
                      </a:cubicBezTo>
                    </a:path>
                  </a:pathLst>
                </a:custGeom>
                <a:noFill/>
                <a:ln w="38100">
                  <a:solidFill>
                    <a:schemeClr val="bg2"/>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grpSp>
          <p:grpSp>
            <p:nvGrpSpPr>
              <p:cNvPr id="1065" name="Group 177"/>
              <p:cNvGrpSpPr>
                <a:grpSpLocks noChangeAspect="1"/>
              </p:cNvGrpSpPr>
              <p:nvPr/>
            </p:nvGrpSpPr>
            <p:grpSpPr bwMode="auto">
              <a:xfrm rot="11733126">
                <a:off x="5954767" y="1950377"/>
                <a:ext cx="126307" cy="247558"/>
                <a:chOff x="1088" y="1488"/>
                <a:chExt cx="174" cy="329"/>
              </a:xfrm>
            </p:grpSpPr>
            <p:sp>
              <p:nvSpPr>
                <p:cNvPr id="1162" name="Oval 178"/>
                <p:cNvSpPr>
                  <a:spLocks noChangeAspect="1" noChangeArrowheads="1"/>
                </p:cNvSpPr>
                <p:nvPr/>
              </p:nvSpPr>
              <p:spPr bwMode="auto">
                <a:xfrm>
                  <a:off x="1090" y="1492"/>
                  <a:ext cx="143" cy="143"/>
                </a:xfrm>
                <a:prstGeom prst="ellipse">
                  <a:avLst/>
                </a:prstGeom>
                <a:solidFill>
                  <a:srgbClr val="FF66FF">
                    <a:alpha val="50000"/>
                  </a:srgbClr>
                </a:solidFill>
                <a:ln w="9525">
                  <a:solidFill>
                    <a:srgbClr val="FF66FF"/>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sp>
              <p:nvSpPr>
                <p:cNvPr id="1163" name="Freeform 179"/>
                <p:cNvSpPr>
                  <a:spLocks noChangeAspect="1"/>
                </p:cNvSpPr>
                <p:nvPr/>
              </p:nvSpPr>
              <p:spPr bwMode="auto">
                <a:xfrm>
                  <a:off x="1105" y="1587"/>
                  <a:ext cx="58" cy="231"/>
                </a:xfrm>
                <a:custGeom>
                  <a:avLst/>
                  <a:gdLst>
                    <a:gd name="T0" fmla="*/ 25 w 58"/>
                    <a:gd name="T1" fmla="*/ 0 h 231"/>
                    <a:gd name="T2" fmla="*/ 42 w 58"/>
                    <a:gd name="T3" fmla="*/ 74 h 231"/>
                    <a:gd name="T4" fmla="*/ 9 w 58"/>
                    <a:gd name="T5" fmla="*/ 123 h 231"/>
                    <a:gd name="T6" fmla="*/ 50 w 58"/>
                    <a:gd name="T7" fmla="*/ 198 h 231"/>
                    <a:gd name="T8" fmla="*/ 0 w 58"/>
                    <a:gd name="T9" fmla="*/ 231 h 231"/>
                  </a:gdLst>
                  <a:ahLst/>
                  <a:cxnLst>
                    <a:cxn ang="0">
                      <a:pos x="T0" y="T1"/>
                    </a:cxn>
                    <a:cxn ang="0">
                      <a:pos x="T2" y="T3"/>
                    </a:cxn>
                    <a:cxn ang="0">
                      <a:pos x="T4" y="T5"/>
                    </a:cxn>
                    <a:cxn ang="0">
                      <a:pos x="T6" y="T7"/>
                    </a:cxn>
                    <a:cxn ang="0">
                      <a:pos x="T8" y="T9"/>
                    </a:cxn>
                  </a:cxnLst>
                  <a:rect l="0" t="0" r="r" b="b"/>
                  <a:pathLst>
                    <a:path w="58" h="231">
                      <a:moveTo>
                        <a:pt x="25" y="0"/>
                      </a:moveTo>
                      <a:cubicBezTo>
                        <a:pt x="48" y="21"/>
                        <a:pt x="58" y="41"/>
                        <a:pt x="42" y="74"/>
                      </a:cubicBezTo>
                      <a:cubicBezTo>
                        <a:pt x="33" y="91"/>
                        <a:pt x="9" y="123"/>
                        <a:pt x="9" y="123"/>
                      </a:cubicBezTo>
                      <a:cubicBezTo>
                        <a:pt x="22" y="151"/>
                        <a:pt x="40" y="168"/>
                        <a:pt x="50" y="198"/>
                      </a:cubicBezTo>
                      <a:cubicBezTo>
                        <a:pt x="33" y="213"/>
                        <a:pt x="15" y="215"/>
                        <a:pt x="0" y="231"/>
                      </a:cubicBezTo>
                    </a:path>
                  </a:pathLst>
                </a:custGeom>
                <a:noFill/>
                <a:ln w="38100">
                  <a:solidFill>
                    <a:schemeClr val="bg2"/>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sp>
              <p:nvSpPr>
                <p:cNvPr id="1164" name="Freeform 180"/>
                <p:cNvSpPr>
                  <a:spLocks noChangeAspect="1"/>
                </p:cNvSpPr>
                <p:nvPr/>
              </p:nvSpPr>
              <p:spPr bwMode="auto">
                <a:xfrm>
                  <a:off x="1198" y="1578"/>
                  <a:ext cx="66" cy="243"/>
                </a:xfrm>
                <a:custGeom>
                  <a:avLst/>
                  <a:gdLst>
                    <a:gd name="T0" fmla="*/ 0 w 66"/>
                    <a:gd name="T1" fmla="*/ 0 h 242"/>
                    <a:gd name="T2" fmla="*/ 33 w 66"/>
                    <a:gd name="T3" fmla="*/ 66 h 242"/>
                    <a:gd name="T4" fmla="*/ 16 w 66"/>
                    <a:gd name="T5" fmla="*/ 124 h 242"/>
                    <a:gd name="T6" fmla="*/ 49 w 66"/>
                    <a:gd name="T7" fmla="*/ 215 h 242"/>
                    <a:gd name="T8" fmla="*/ 66 w 66"/>
                    <a:gd name="T9" fmla="*/ 240 h 242"/>
                  </a:gdLst>
                  <a:ahLst/>
                  <a:cxnLst>
                    <a:cxn ang="0">
                      <a:pos x="T0" y="T1"/>
                    </a:cxn>
                    <a:cxn ang="0">
                      <a:pos x="T2" y="T3"/>
                    </a:cxn>
                    <a:cxn ang="0">
                      <a:pos x="T4" y="T5"/>
                    </a:cxn>
                    <a:cxn ang="0">
                      <a:pos x="T6" y="T7"/>
                    </a:cxn>
                    <a:cxn ang="0">
                      <a:pos x="T8" y="T9"/>
                    </a:cxn>
                  </a:cxnLst>
                  <a:rect l="0" t="0" r="r" b="b"/>
                  <a:pathLst>
                    <a:path w="66" h="242">
                      <a:moveTo>
                        <a:pt x="0" y="0"/>
                      </a:moveTo>
                      <a:cubicBezTo>
                        <a:pt x="8" y="27"/>
                        <a:pt x="24" y="39"/>
                        <a:pt x="33" y="66"/>
                      </a:cubicBezTo>
                      <a:cubicBezTo>
                        <a:pt x="28" y="85"/>
                        <a:pt x="16" y="103"/>
                        <a:pt x="16" y="124"/>
                      </a:cubicBezTo>
                      <a:cubicBezTo>
                        <a:pt x="16" y="159"/>
                        <a:pt x="34" y="185"/>
                        <a:pt x="49" y="215"/>
                      </a:cubicBezTo>
                      <a:cubicBezTo>
                        <a:pt x="62" y="242"/>
                        <a:pt x="47" y="240"/>
                        <a:pt x="66" y="240"/>
                      </a:cubicBezTo>
                    </a:path>
                  </a:pathLst>
                </a:custGeom>
                <a:noFill/>
                <a:ln w="38100">
                  <a:solidFill>
                    <a:schemeClr val="bg2"/>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grpSp>
          <p:grpSp>
            <p:nvGrpSpPr>
              <p:cNvPr id="1066" name="Group 181"/>
              <p:cNvGrpSpPr>
                <a:grpSpLocks noChangeAspect="1"/>
              </p:cNvGrpSpPr>
              <p:nvPr/>
            </p:nvGrpSpPr>
            <p:grpSpPr bwMode="auto">
              <a:xfrm rot="11733126">
                <a:off x="6095728" y="1989316"/>
                <a:ext cx="127711" cy="247558"/>
                <a:chOff x="1088" y="1488"/>
                <a:chExt cx="174" cy="329"/>
              </a:xfrm>
            </p:grpSpPr>
            <p:sp>
              <p:nvSpPr>
                <p:cNvPr id="1159" name="Oval 182"/>
                <p:cNvSpPr>
                  <a:spLocks noChangeAspect="1" noChangeArrowheads="1"/>
                </p:cNvSpPr>
                <p:nvPr/>
              </p:nvSpPr>
              <p:spPr bwMode="auto">
                <a:xfrm>
                  <a:off x="1090" y="1492"/>
                  <a:ext cx="143" cy="143"/>
                </a:xfrm>
                <a:prstGeom prst="ellipse">
                  <a:avLst/>
                </a:prstGeom>
                <a:solidFill>
                  <a:srgbClr val="FF66FF">
                    <a:alpha val="50000"/>
                  </a:srgbClr>
                </a:solidFill>
                <a:ln w="9525">
                  <a:solidFill>
                    <a:srgbClr val="FF66FF"/>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sp>
              <p:nvSpPr>
                <p:cNvPr id="1160" name="Freeform 183"/>
                <p:cNvSpPr>
                  <a:spLocks noChangeAspect="1"/>
                </p:cNvSpPr>
                <p:nvPr/>
              </p:nvSpPr>
              <p:spPr bwMode="auto">
                <a:xfrm>
                  <a:off x="1105" y="1587"/>
                  <a:ext cx="59" cy="231"/>
                </a:xfrm>
                <a:custGeom>
                  <a:avLst/>
                  <a:gdLst>
                    <a:gd name="T0" fmla="*/ 25 w 58"/>
                    <a:gd name="T1" fmla="*/ 0 h 231"/>
                    <a:gd name="T2" fmla="*/ 42 w 58"/>
                    <a:gd name="T3" fmla="*/ 74 h 231"/>
                    <a:gd name="T4" fmla="*/ 9 w 58"/>
                    <a:gd name="T5" fmla="*/ 123 h 231"/>
                    <a:gd name="T6" fmla="*/ 50 w 58"/>
                    <a:gd name="T7" fmla="*/ 198 h 231"/>
                    <a:gd name="T8" fmla="*/ 0 w 58"/>
                    <a:gd name="T9" fmla="*/ 231 h 231"/>
                  </a:gdLst>
                  <a:ahLst/>
                  <a:cxnLst>
                    <a:cxn ang="0">
                      <a:pos x="T0" y="T1"/>
                    </a:cxn>
                    <a:cxn ang="0">
                      <a:pos x="T2" y="T3"/>
                    </a:cxn>
                    <a:cxn ang="0">
                      <a:pos x="T4" y="T5"/>
                    </a:cxn>
                    <a:cxn ang="0">
                      <a:pos x="T6" y="T7"/>
                    </a:cxn>
                    <a:cxn ang="0">
                      <a:pos x="T8" y="T9"/>
                    </a:cxn>
                  </a:cxnLst>
                  <a:rect l="0" t="0" r="r" b="b"/>
                  <a:pathLst>
                    <a:path w="58" h="231">
                      <a:moveTo>
                        <a:pt x="25" y="0"/>
                      </a:moveTo>
                      <a:cubicBezTo>
                        <a:pt x="48" y="21"/>
                        <a:pt x="58" y="41"/>
                        <a:pt x="42" y="74"/>
                      </a:cubicBezTo>
                      <a:cubicBezTo>
                        <a:pt x="33" y="91"/>
                        <a:pt x="9" y="123"/>
                        <a:pt x="9" y="123"/>
                      </a:cubicBezTo>
                      <a:cubicBezTo>
                        <a:pt x="22" y="151"/>
                        <a:pt x="40" y="168"/>
                        <a:pt x="50" y="198"/>
                      </a:cubicBezTo>
                      <a:cubicBezTo>
                        <a:pt x="33" y="213"/>
                        <a:pt x="15" y="215"/>
                        <a:pt x="0" y="231"/>
                      </a:cubicBezTo>
                    </a:path>
                  </a:pathLst>
                </a:custGeom>
                <a:noFill/>
                <a:ln w="38100">
                  <a:solidFill>
                    <a:schemeClr val="bg2"/>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sp>
              <p:nvSpPr>
                <p:cNvPr id="1161" name="Freeform 184"/>
                <p:cNvSpPr>
                  <a:spLocks noChangeAspect="1"/>
                </p:cNvSpPr>
                <p:nvPr/>
              </p:nvSpPr>
              <p:spPr bwMode="auto">
                <a:xfrm>
                  <a:off x="1197" y="1578"/>
                  <a:ext cx="67" cy="243"/>
                </a:xfrm>
                <a:custGeom>
                  <a:avLst/>
                  <a:gdLst>
                    <a:gd name="T0" fmla="*/ 0 w 66"/>
                    <a:gd name="T1" fmla="*/ 0 h 242"/>
                    <a:gd name="T2" fmla="*/ 33 w 66"/>
                    <a:gd name="T3" fmla="*/ 66 h 242"/>
                    <a:gd name="T4" fmla="*/ 16 w 66"/>
                    <a:gd name="T5" fmla="*/ 124 h 242"/>
                    <a:gd name="T6" fmla="*/ 49 w 66"/>
                    <a:gd name="T7" fmla="*/ 215 h 242"/>
                    <a:gd name="T8" fmla="*/ 66 w 66"/>
                    <a:gd name="T9" fmla="*/ 240 h 242"/>
                  </a:gdLst>
                  <a:ahLst/>
                  <a:cxnLst>
                    <a:cxn ang="0">
                      <a:pos x="T0" y="T1"/>
                    </a:cxn>
                    <a:cxn ang="0">
                      <a:pos x="T2" y="T3"/>
                    </a:cxn>
                    <a:cxn ang="0">
                      <a:pos x="T4" y="T5"/>
                    </a:cxn>
                    <a:cxn ang="0">
                      <a:pos x="T6" y="T7"/>
                    </a:cxn>
                    <a:cxn ang="0">
                      <a:pos x="T8" y="T9"/>
                    </a:cxn>
                  </a:cxnLst>
                  <a:rect l="0" t="0" r="r" b="b"/>
                  <a:pathLst>
                    <a:path w="66" h="242">
                      <a:moveTo>
                        <a:pt x="0" y="0"/>
                      </a:moveTo>
                      <a:cubicBezTo>
                        <a:pt x="8" y="27"/>
                        <a:pt x="24" y="39"/>
                        <a:pt x="33" y="66"/>
                      </a:cubicBezTo>
                      <a:cubicBezTo>
                        <a:pt x="28" y="85"/>
                        <a:pt x="16" y="103"/>
                        <a:pt x="16" y="124"/>
                      </a:cubicBezTo>
                      <a:cubicBezTo>
                        <a:pt x="16" y="159"/>
                        <a:pt x="34" y="185"/>
                        <a:pt x="49" y="215"/>
                      </a:cubicBezTo>
                      <a:cubicBezTo>
                        <a:pt x="62" y="242"/>
                        <a:pt x="47" y="240"/>
                        <a:pt x="66" y="240"/>
                      </a:cubicBezTo>
                    </a:path>
                  </a:pathLst>
                </a:custGeom>
                <a:noFill/>
                <a:ln w="38100">
                  <a:solidFill>
                    <a:schemeClr val="bg2"/>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grpSp>
          <p:grpSp>
            <p:nvGrpSpPr>
              <p:cNvPr id="1067" name="Group 185"/>
              <p:cNvGrpSpPr>
                <a:grpSpLocks noChangeAspect="1"/>
              </p:cNvGrpSpPr>
              <p:nvPr/>
            </p:nvGrpSpPr>
            <p:grpSpPr bwMode="auto">
              <a:xfrm rot="11733126">
                <a:off x="6226875" y="2026747"/>
                <a:ext cx="127710" cy="247558"/>
                <a:chOff x="1088" y="1488"/>
                <a:chExt cx="174" cy="329"/>
              </a:xfrm>
            </p:grpSpPr>
            <p:sp>
              <p:nvSpPr>
                <p:cNvPr id="1156" name="Oval 186"/>
                <p:cNvSpPr>
                  <a:spLocks noChangeAspect="1" noChangeArrowheads="1"/>
                </p:cNvSpPr>
                <p:nvPr/>
              </p:nvSpPr>
              <p:spPr bwMode="auto">
                <a:xfrm>
                  <a:off x="1090" y="1492"/>
                  <a:ext cx="143" cy="143"/>
                </a:xfrm>
                <a:prstGeom prst="ellipse">
                  <a:avLst/>
                </a:prstGeom>
                <a:solidFill>
                  <a:srgbClr val="FF66FF">
                    <a:alpha val="50000"/>
                  </a:srgbClr>
                </a:solidFill>
                <a:ln w="9525">
                  <a:solidFill>
                    <a:srgbClr val="FF66FF"/>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sp>
              <p:nvSpPr>
                <p:cNvPr id="1157" name="Freeform 187"/>
                <p:cNvSpPr>
                  <a:spLocks noChangeAspect="1"/>
                </p:cNvSpPr>
                <p:nvPr/>
              </p:nvSpPr>
              <p:spPr bwMode="auto">
                <a:xfrm>
                  <a:off x="1105" y="1587"/>
                  <a:ext cx="59" cy="231"/>
                </a:xfrm>
                <a:custGeom>
                  <a:avLst/>
                  <a:gdLst>
                    <a:gd name="T0" fmla="*/ 25 w 58"/>
                    <a:gd name="T1" fmla="*/ 0 h 231"/>
                    <a:gd name="T2" fmla="*/ 42 w 58"/>
                    <a:gd name="T3" fmla="*/ 74 h 231"/>
                    <a:gd name="T4" fmla="*/ 9 w 58"/>
                    <a:gd name="T5" fmla="*/ 123 h 231"/>
                    <a:gd name="T6" fmla="*/ 50 w 58"/>
                    <a:gd name="T7" fmla="*/ 198 h 231"/>
                    <a:gd name="T8" fmla="*/ 0 w 58"/>
                    <a:gd name="T9" fmla="*/ 231 h 231"/>
                  </a:gdLst>
                  <a:ahLst/>
                  <a:cxnLst>
                    <a:cxn ang="0">
                      <a:pos x="T0" y="T1"/>
                    </a:cxn>
                    <a:cxn ang="0">
                      <a:pos x="T2" y="T3"/>
                    </a:cxn>
                    <a:cxn ang="0">
                      <a:pos x="T4" y="T5"/>
                    </a:cxn>
                    <a:cxn ang="0">
                      <a:pos x="T6" y="T7"/>
                    </a:cxn>
                    <a:cxn ang="0">
                      <a:pos x="T8" y="T9"/>
                    </a:cxn>
                  </a:cxnLst>
                  <a:rect l="0" t="0" r="r" b="b"/>
                  <a:pathLst>
                    <a:path w="58" h="231">
                      <a:moveTo>
                        <a:pt x="25" y="0"/>
                      </a:moveTo>
                      <a:cubicBezTo>
                        <a:pt x="48" y="21"/>
                        <a:pt x="58" y="41"/>
                        <a:pt x="42" y="74"/>
                      </a:cubicBezTo>
                      <a:cubicBezTo>
                        <a:pt x="33" y="91"/>
                        <a:pt x="9" y="123"/>
                        <a:pt x="9" y="123"/>
                      </a:cubicBezTo>
                      <a:cubicBezTo>
                        <a:pt x="22" y="151"/>
                        <a:pt x="40" y="168"/>
                        <a:pt x="50" y="198"/>
                      </a:cubicBezTo>
                      <a:cubicBezTo>
                        <a:pt x="33" y="213"/>
                        <a:pt x="15" y="215"/>
                        <a:pt x="0" y="231"/>
                      </a:cubicBezTo>
                    </a:path>
                  </a:pathLst>
                </a:custGeom>
                <a:noFill/>
                <a:ln w="38100">
                  <a:solidFill>
                    <a:schemeClr val="bg2"/>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sp>
              <p:nvSpPr>
                <p:cNvPr id="1158" name="Freeform 188"/>
                <p:cNvSpPr>
                  <a:spLocks noChangeAspect="1"/>
                </p:cNvSpPr>
                <p:nvPr/>
              </p:nvSpPr>
              <p:spPr bwMode="auto">
                <a:xfrm>
                  <a:off x="1197" y="1578"/>
                  <a:ext cx="67" cy="243"/>
                </a:xfrm>
                <a:custGeom>
                  <a:avLst/>
                  <a:gdLst>
                    <a:gd name="T0" fmla="*/ 0 w 66"/>
                    <a:gd name="T1" fmla="*/ 0 h 242"/>
                    <a:gd name="T2" fmla="*/ 33 w 66"/>
                    <a:gd name="T3" fmla="*/ 66 h 242"/>
                    <a:gd name="T4" fmla="*/ 16 w 66"/>
                    <a:gd name="T5" fmla="*/ 124 h 242"/>
                    <a:gd name="T6" fmla="*/ 49 w 66"/>
                    <a:gd name="T7" fmla="*/ 215 h 242"/>
                    <a:gd name="T8" fmla="*/ 66 w 66"/>
                    <a:gd name="T9" fmla="*/ 240 h 242"/>
                  </a:gdLst>
                  <a:ahLst/>
                  <a:cxnLst>
                    <a:cxn ang="0">
                      <a:pos x="T0" y="T1"/>
                    </a:cxn>
                    <a:cxn ang="0">
                      <a:pos x="T2" y="T3"/>
                    </a:cxn>
                    <a:cxn ang="0">
                      <a:pos x="T4" y="T5"/>
                    </a:cxn>
                    <a:cxn ang="0">
                      <a:pos x="T6" y="T7"/>
                    </a:cxn>
                    <a:cxn ang="0">
                      <a:pos x="T8" y="T9"/>
                    </a:cxn>
                  </a:cxnLst>
                  <a:rect l="0" t="0" r="r" b="b"/>
                  <a:pathLst>
                    <a:path w="66" h="242">
                      <a:moveTo>
                        <a:pt x="0" y="0"/>
                      </a:moveTo>
                      <a:cubicBezTo>
                        <a:pt x="8" y="27"/>
                        <a:pt x="24" y="39"/>
                        <a:pt x="33" y="66"/>
                      </a:cubicBezTo>
                      <a:cubicBezTo>
                        <a:pt x="28" y="85"/>
                        <a:pt x="16" y="103"/>
                        <a:pt x="16" y="124"/>
                      </a:cubicBezTo>
                      <a:cubicBezTo>
                        <a:pt x="16" y="159"/>
                        <a:pt x="34" y="185"/>
                        <a:pt x="49" y="215"/>
                      </a:cubicBezTo>
                      <a:cubicBezTo>
                        <a:pt x="62" y="242"/>
                        <a:pt x="47" y="240"/>
                        <a:pt x="66" y="240"/>
                      </a:cubicBezTo>
                    </a:path>
                  </a:pathLst>
                </a:custGeom>
                <a:noFill/>
                <a:ln w="38100">
                  <a:solidFill>
                    <a:schemeClr val="bg2"/>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grpSp>
          <p:grpSp>
            <p:nvGrpSpPr>
              <p:cNvPr id="1068" name="Group 189"/>
              <p:cNvGrpSpPr>
                <a:grpSpLocks noChangeAspect="1"/>
              </p:cNvGrpSpPr>
              <p:nvPr/>
            </p:nvGrpSpPr>
            <p:grpSpPr bwMode="auto">
              <a:xfrm rot="11733126">
                <a:off x="6348404" y="2067410"/>
                <a:ext cx="127711" cy="247558"/>
                <a:chOff x="1088" y="1488"/>
                <a:chExt cx="174" cy="329"/>
              </a:xfrm>
            </p:grpSpPr>
            <p:sp>
              <p:nvSpPr>
                <p:cNvPr id="1153" name="Oval 190"/>
                <p:cNvSpPr>
                  <a:spLocks noChangeAspect="1" noChangeArrowheads="1"/>
                </p:cNvSpPr>
                <p:nvPr/>
              </p:nvSpPr>
              <p:spPr bwMode="auto">
                <a:xfrm>
                  <a:off x="1090" y="1492"/>
                  <a:ext cx="143" cy="143"/>
                </a:xfrm>
                <a:prstGeom prst="ellipse">
                  <a:avLst/>
                </a:prstGeom>
                <a:solidFill>
                  <a:srgbClr val="FF66FF">
                    <a:alpha val="50000"/>
                  </a:srgbClr>
                </a:solidFill>
                <a:ln w="9525">
                  <a:solidFill>
                    <a:srgbClr val="FF66FF"/>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sp>
              <p:nvSpPr>
                <p:cNvPr id="1154" name="Freeform 191"/>
                <p:cNvSpPr>
                  <a:spLocks noChangeAspect="1"/>
                </p:cNvSpPr>
                <p:nvPr/>
              </p:nvSpPr>
              <p:spPr bwMode="auto">
                <a:xfrm>
                  <a:off x="1105" y="1587"/>
                  <a:ext cx="59" cy="231"/>
                </a:xfrm>
                <a:custGeom>
                  <a:avLst/>
                  <a:gdLst>
                    <a:gd name="T0" fmla="*/ 25 w 58"/>
                    <a:gd name="T1" fmla="*/ 0 h 231"/>
                    <a:gd name="T2" fmla="*/ 42 w 58"/>
                    <a:gd name="T3" fmla="*/ 74 h 231"/>
                    <a:gd name="T4" fmla="*/ 9 w 58"/>
                    <a:gd name="T5" fmla="*/ 123 h 231"/>
                    <a:gd name="T6" fmla="*/ 50 w 58"/>
                    <a:gd name="T7" fmla="*/ 198 h 231"/>
                    <a:gd name="T8" fmla="*/ 0 w 58"/>
                    <a:gd name="T9" fmla="*/ 231 h 231"/>
                  </a:gdLst>
                  <a:ahLst/>
                  <a:cxnLst>
                    <a:cxn ang="0">
                      <a:pos x="T0" y="T1"/>
                    </a:cxn>
                    <a:cxn ang="0">
                      <a:pos x="T2" y="T3"/>
                    </a:cxn>
                    <a:cxn ang="0">
                      <a:pos x="T4" y="T5"/>
                    </a:cxn>
                    <a:cxn ang="0">
                      <a:pos x="T6" y="T7"/>
                    </a:cxn>
                    <a:cxn ang="0">
                      <a:pos x="T8" y="T9"/>
                    </a:cxn>
                  </a:cxnLst>
                  <a:rect l="0" t="0" r="r" b="b"/>
                  <a:pathLst>
                    <a:path w="58" h="231">
                      <a:moveTo>
                        <a:pt x="25" y="0"/>
                      </a:moveTo>
                      <a:cubicBezTo>
                        <a:pt x="48" y="21"/>
                        <a:pt x="58" y="41"/>
                        <a:pt x="42" y="74"/>
                      </a:cubicBezTo>
                      <a:cubicBezTo>
                        <a:pt x="33" y="91"/>
                        <a:pt x="9" y="123"/>
                        <a:pt x="9" y="123"/>
                      </a:cubicBezTo>
                      <a:cubicBezTo>
                        <a:pt x="22" y="151"/>
                        <a:pt x="40" y="168"/>
                        <a:pt x="50" y="198"/>
                      </a:cubicBezTo>
                      <a:cubicBezTo>
                        <a:pt x="33" y="213"/>
                        <a:pt x="15" y="215"/>
                        <a:pt x="0" y="231"/>
                      </a:cubicBezTo>
                    </a:path>
                  </a:pathLst>
                </a:custGeom>
                <a:noFill/>
                <a:ln w="38100">
                  <a:solidFill>
                    <a:schemeClr val="bg2"/>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sp>
              <p:nvSpPr>
                <p:cNvPr id="1155" name="Freeform 192"/>
                <p:cNvSpPr>
                  <a:spLocks noChangeAspect="1"/>
                </p:cNvSpPr>
                <p:nvPr/>
              </p:nvSpPr>
              <p:spPr bwMode="auto">
                <a:xfrm>
                  <a:off x="1197" y="1578"/>
                  <a:ext cx="67" cy="243"/>
                </a:xfrm>
                <a:custGeom>
                  <a:avLst/>
                  <a:gdLst>
                    <a:gd name="T0" fmla="*/ 0 w 66"/>
                    <a:gd name="T1" fmla="*/ 0 h 242"/>
                    <a:gd name="T2" fmla="*/ 33 w 66"/>
                    <a:gd name="T3" fmla="*/ 66 h 242"/>
                    <a:gd name="T4" fmla="*/ 16 w 66"/>
                    <a:gd name="T5" fmla="*/ 124 h 242"/>
                    <a:gd name="T6" fmla="*/ 49 w 66"/>
                    <a:gd name="T7" fmla="*/ 215 h 242"/>
                    <a:gd name="T8" fmla="*/ 66 w 66"/>
                    <a:gd name="T9" fmla="*/ 240 h 242"/>
                  </a:gdLst>
                  <a:ahLst/>
                  <a:cxnLst>
                    <a:cxn ang="0">
                      <a:pos x="T0" y="T1"/>
                    </a:cxn>
                    <a:cxn ang="0">
                      <a:pos x="T2" y="T3"/>
                    </a:cxn>
                    <a:cxn ang="0">
                      <a:pos x="T4" y="T5"/>
                    </a:cxn>
                    <a:cxn ang="0">
                      <a:pos x="T6" y="T7"/>
                    </a:cxn>
                    <a:cxn ang="0">
                      <a:pos x="T8" y="T9"/>
                    </a:cxn>
                  </a:cxnLst>
                  <a:rect l="0" t="0" r="r" b="b"/>
                  <a:pathLst>
                    <a:path w="66" h="242">
                      <a:moveTo>
                        <a:pt x="0" y="0"/>
                      </a:moveTo>
                      <a:cubicBezTo>
                        <a:pt x="8" y="27"/>
                        <a:pt x="24" y="39"/>
                        <a:pt x="33" y="66"/>
                      </a:cubicBezTo>
                      <a:cubicBezTo>
                        <a:pt x="28" y="85"/>
                        <a:pt x="16" y="103"/>
                        <a:pt x="16" y="124"/>
                      </a:cubicBezTo>
                      <a:cubicBezTo>
                        <a:pt x="16" y="159"/>
                        <a:pt x="34" y="185"/>
                        <a:pt x="49" y="215"/>
                      </a:cubicBezTo>
                      <a:cubicBezTo>
                        <a:pt x="62" y="242"/>
                        <a:pt x="47" y="240"/>
                        <a:pt x="66" y="240"/>
                      </a:cubicBezTo>
                    </a:path>
                  </a:pathLst>
                </a:custGeom>
                <a:noFill/>
                <a:ln w="38100">
                  <a:solidFill>
                    <a:schemeClr val="bg2"/>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grpSp>
          <p:grpSp>
            <p:nvGrpSpPr>
              <p:cNvPr id="1069" name="Group 193"/>
              <p:cNvGrpSpPr>
                <a:grpSpLocks noChangeAspect="1"/>
              </p:cNvGrpSpPr>
              <p:nvPr/>
            </p:nvGrpSpPr>
            <p:grpSpPr bwMode="auto">
              <a:xfrm rot="11733126">
                <a:off x="6604983" y="2152595"/>
                <a:ext cx="127711" cy="247558"/>
                <a:chOff x="1088" y="1488"/>
                <a:chExt cx="174" cy="329"/>
              </a:xfrm>
            </p:grpSpPr>
            <p:sp>
              <p:nvSpPr>
                <p:cNvPr id="1150" name="Oval 194"/>
                <p:cNvSpPr>
                  <a:spLocks noChangeAspect="1" noChangeArrowheads="1"/>
                </p:cNvSpPr>
                <p:nvPr/>
              </p:nvSpPr>
              <p:spPr bwMode="auto">
                <a:xfrm>
                  <a:off x="1090" y="1492"/>
                  <a:ext cx="143" cy="143"/>
                </a:xfrm>
                <a:prstGeom prst="ellipse">
                  <a:avLst/>
                </a:prstGeom>
                <a:solidFill>
                  <a:srgbClr val="FF66FF">
                    <a:alpha val="50000"/>
                  </a:srgbClr>
                </a:solidFill>
                <a:ln w="9525">
                  <a:solidFill>
                    <a:srgbClr val="FF66FF"/>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sp>
              <p:nvSpPr>
                <p:cNvPr id="1151" name="Freeform 195"/>
                <p:cNvSpPr>
                  <a:spLocks noChangeAspect="1"/>
                </p:cNvSpPr>
                <p:nvPr/>
              </p:nvSpPr>
              <p:spPr bwMode="auto">
                <a:xfrm>
                  <a:off x="1105" y="1587"/>
                  <a:ext cx="59" cy="231"/>
                </a:xfrm>
                <a:custGeom>
                  <a:avLst/>
                  <a:gdLst>
                    <a:gd name="T0" fmla="*/ 25 w 58"/>
                    <a:gd name="T1" fmla="*/ 0 h 231"/>
                    <a:gd name="T2" fmla="*/ 42 w 58"/>
                    <a:gd name="T3" fmla="*/ 74 h 231"/>
                    <a:gd name="T4" fmla="*/ 9 w 58"/>
                    <a:gd name="T5" fmla="*/ 123 h 231"/>
                    <a:gd name="T6" fmla="*/ 50 w 58"/>
                    <a:gd name="T7" fmla="*/ 198 h 231"/>
                    <a:gd name="T8" fmla="*/ 0 w 58"/>
                    <a:gd name="T9" fmla="*/ 231 h 231"/>
                  </a:gdLst>
                  <a:ahLst/>
                  <a:cxnLst>
                    <a:cxn ang="0">
                      <a:pos x="T0" y="T1"/>
                    </a:cxn>
                    <a:cxn ang="0">
                      <a:pos x="T2" y="T3"/>
                    </a:cxn>
                    <a:cxn ang="0">
                      <a:pos x="T4" y="T5"/>
                    </a:cxn>
                    <a:cxn ang="0">
                      <a:pos x="T6" y="T7"/>
                    </a:cxn>
                    <a:cxn ang="0">
                      <a:pos x="T8" y="T9"/>
                    </a:cxn>
                  </a:cxnLst>
                  <a:rect l="0" t="0" r="r" b="b"/>
                  <a:pathLst>
                    <a:path w="58" h="231">
                      <a:moveTo>
                        <a:pt x="25" y="0"/>
                      </a:moveTo>
                      <a:cubicBezTo>
                        <a:pt x="48" y="21"/>
                        <a:pt x="58" y="41"/>
                        <a:pt x="42" y="74"/>
                      </a:cubicBezTo>
                      <a:cubicBezTo>
                        <a:pt x="33" y="91"/>
                        <a:pt x="9" y="123"/>
                        <a:pt x="9" y="123"/>
                      </a:cubicBezTo>
                      <a:cubicBezTo>
                        <a:pt x="22" y="151"/>
                        <a:pt x="40" y="168"/>
                        <a:pt x="50" y="198"/>
                      </a:cubicBezTo>
                      <a:cubicBezTo>
                        <a:pt x="33" y="213"/>
                        <a:pt x="15" y="215"/>
                        <a:pt x="0" y="231"/>
                      </a:cubicBezTo>
                    </a:path>
                  </a:pathLst>
                </a:custGeom>
                <a:noFill/>
                <a:ln w="38100">
                  <a:solidFill>
                    <a:schemeClr val="bg2"/>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sp>
              <p:nvSpPr>
                <p:cNvPr id="1152" name="Freeform 196"/>
                <p:cNvSpPr>
                  <a:spLocks noChangeAspect="1"/>
                </p:cNvSpPr>
                <p:nvPr/>
              </p:nvSpPr>
              <p:spPr bwMode="auto">
                <a:xfrm>
                  <a:off x="1197" y="1578"/>
                  <a:ext cx="67" cy="243"/>
                </a:xfrm>
                <a:custGeom>
                  <a:avLst/>
                  <a:gdLst>
                    <a:gd name="T0" fmla="*/ 0 w 66"/>
                    <a:gd name="T1" fmla="*/ 0 h 242"/>
                    <a:gd name="T2" fmla="*/ 33 w 66"/>
                    <a:gd name="T3" fmla="*/ 66 h 242"/>
                    <a:gd name="T4" fmla="*/ 16 w 66"/>
                    <a:gd name="T5" fmla="*/ 124 h 242"/>
                    <a:gd name="T6" fmla="*/ 49 w 66"/>
                    <a:gd name="T7" fmla="*/ 215 h 242"/>
                    <a:gd name="T8" fmla="*/ 66 w 66"/>
                    <a:gd name="T9" fmla="*/ 240 h 242"/>
                  </a:gdLst>
                  <a:ahLst/>
                  <a:cxnLst>
                    <a:cxn ang="0">
                      <a:pos x="T0" y="T1"/>
                    </a:cxn>
                    <a:cxn ang="0">
                      <a:pos x="T2" y="T3"/>
                    </a:cxn>
                    <a:cxn ang="0">
                      <a:pos x="T4" y="T5"/>
                    </a:cxn>
                    <a:cxn ang="0">
                      <a:pos x="T6" y="T7"/>
                    </a:cxn>
                    <a:cxn ang="0">
                      <a:pos x="T8" y="T9"/>
                    </a:cxn>
                  </a:cxnLst>
                  <a:rect l="0" t="0" r="r" b="b"/>
                  <a:pathLst>
                    <a:path w="66" h="242">
                      <a:moveTo>
                        <a:pt x="0" y="0"/>
                      </a:moveTo>
                      <a:cubicBezTo>
                        <a:pt x="8" y="27"/>
                        <a:pt x="24" y="39"/>
                        <a:pt x="33" y="66"/>
                      </a:cubicBezTo>
                      <a:cubicBezTo>
                        <a:pt x="28" y="85"/>
                        <a:pt x="16" y="103"/>
                        <a:pt x="16" y="124"/>
                      </a:cubicBezTo>
                      <a:cubicBezTo>
                        <a:pt x="16" y="159"/>
                        <a:pt x="34" y="185"/>
                        <a:pt x="49" y="215"/>
                      </a:cubicBezTo>
                      <a:cubicBezTo>
                        <a:pt x="62" y="242"/>
                        <a:pt x="47" y="240"/>
                        <a:pt x="66" y="240"/>
                      </a:cubicBezTo>
                    </a:path>
                  </a:pathLst>
                </a:custGeom>
                <a:noFill/>
                <a:ln w="38100">
                  <a:solidFill>
                    <a:schemeClr val="bg2"/>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grpSp>
          <p:grpSp>
            <p:nvGrpSpPr>
              <p:cNvPr id="1070" name="Group 197"/>
              <p:cNvGrpSpPr>
                <a:grpSpLocks noChangeAspect="1"/>
              </p:cNvGrpSpPr>
              <p:nvPr/>
            </p:nvGrpSpPr>
            <p:grpSpPr bwMode="auto">
              <a:xfrm rot="11733126">
                <a:off x="6731391" y="2202120"/>
                <a:ext cx="127711" cy="247558"/>
                <a:chOff x="1088" y="1488"/>
                <a:chExt cx="174" cy="329"/>
              </a:xfrm>
            </p:grpSpPr>
            <p:sp>
              <p:nvSpPr>
                <p:cNvPr id="1147" name="Oval 198"/>
                <p:cNvSpPr>
                  <a:spLocks noChangeAspect="1" noChangeArrowheads="1"/>
                </p:cNvSpPr>
                <p:nvPr/>
              </p:nvSpPr>
              <p:spPr bwMode="auto">
                <a:xfrm>
                  <a:off x="1090" y="1492"/>
                  <a:ext cx="143" cy="143"/>
                </a:xfrm>
                <a:prstGeom prst="ellipse">
                  <a:avLst/>
                </a:prstGeom>
                <a:solidFill>
                  <a:srgbClr val="FF66FF">
                    <a:alpha val="50000"/>
                  </a:srgbClr>
                </a:solidFill>
                <a:ln w="9525">
                  <a:solidFill>
                    <a:srgbClr val="FF66FF"/>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sp>
              <p:nvSpPr>
                <p:cNvPr id="1148" name="Freeform 199"/>
                <p:cNvSpPr>
                  <a:spLocks noChangeAspect="1"/>
                </p:cNvSpPr>
                <p:nvPr/>
              </p:nvSpPr>
              <p:spPr bwMode="auto">
                <a:xfrm>
                  <a:off x="1105" y="1587"/>
                  <a:ext cx="59" cy="231"/>
                </a:xfrm>
                <a:custGeom>
                  <a:avLst/>
                  <a:gdLst>
                    <a:gd name="T0" fmla="*/ 25 w 58"/>
                    <a:gd name="T1" fmla="*/ 0 h 231"/>
                    <a:gd name="T2" fmla="*/ 42 w 58"/>
                    <a:gd name="T3" fmla="*/ 74 h 231"/>
                    <a:gd name="T4" fmla="*/ 9 w 58"/>
                    <a:gd name="T5" fmla="*/ 123 h 231"/>
                    <a:gd name="T6" fmla="*/ 50 w 58"/>
                    <a:gd name="T7" fmla="*/ 198 h 231"/>
                    <a:gd name="T8" fmla="*/ 0 w 58"/>
                    <a:gd name="T9" fmla="*/ 231 h 231"/>
                  </a:gdLst>
                  <a:ahLst/>
                  <a:cxnLst>
                    <a:cxn ang="0">
                      <a:pos x="T0" y="T1"/>
                    </a:cxn>
                    <a:cxn ang="0">
                      <a:pos x="T2" y="T3"/>
                    </a:cxn>
                    <a:cxn ang="0">
                      <a:pos x="T4" y="T5"/>
                    </a:cxn>
                    <a:cxn ang="0">
                      <a:pos x="T6" y="T7"/>
                    </a:cxn>
                    <a:cxn ang="0">
                      <a:pos x="T8" y="T9"/>
                    </a:cxn>
                  </a:cxnLst>
                  <a:rect l="0" t="0" r="r" b="b"/>
                  <a:pathLst>
                    <a:path w="58" h="231">
                      <a:moveTo>
                        <a:pt x="25" y="0"/>
                      </a:moveTo>
                      <a:cubicBezTo>
                        <a:pt x="48" y="21"/>
                        <a:pt x="58" y="41"/>
                        <a:pt x="42" y="74"/>
                      </a:cubicBezTo>
                      <a:cubicBezTo>
                        <a:pt x="33" y="91"/>
                        <a:pt x="9" y="123"/>
                        <a:pt x="9" y="123"/>
                      </a:cubicBezTo>
                      <a:cubicBezTo>
                        <a:pt x="22" y="151"/>
                        <a:pt x="40" y="168"/>
                        <a:pt x="50" y="198"/>
                      </a:cubicBezTo>
                      <a:cubicBezTo>
                        <a:pt x="33" y="213"/>
                        <a:pt x="15" y="215"/>
                        <a:pt x="0" y="231"/>
                      </a:cubicBezTo>
                    </a:path>
                  </a:pathLst>
                </a:custGeom>
                <a:noFill/>
                <a:ln w="38100">
                  <a:solidFill>
                    <a:schemeClr val="bg2"/>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sp>
              <p:nvSpPr>
                <p:cNvPr id="1149" name="Freeform 200"/>
                <p:cNvSpPr>
                  <a:spLocks noChangeAspect="1"/>
                </p:cNvSpPr>
                <p:nvPr/>
              </p:nvSpPr>
              <p:spPr bwMode="auto">
                <a:xfrm>
                  <a:off x="1197" y="1578"/>
                  <a:ext cx="67" cy="243"/>
                </a:xfrm>
                <a:custGeom>
                  <a:avLst/>
                  <a:gdLst>
                    <a:gd name="T0" fmla="*/ 0 w 66"/>
                    <a:gd name="T1" fmla="*/ 0 h 242"/>
                    <a:gd name="T2" fmla="*/ 33 w 66"/>
                    <a:gd name="T3" fmla="*/ 66 h 242"/>
                    <a:gd name="T4" fmla="*/ 16 w 66"/>
                    <a:gd name="T5" fmla="*/ 124 h 242"/>
                    <a:gd name="T6" fmla="*/ 49 w 66"/>
                    <a:gd name="T7" fmla="*/ 215 h 242"/>
                    <a:gd name="T8" fmla="*/ 66 w 66"/>
                    <a:gd name="T9" fmla="*/ 240 h 242"/>
                  </a:gdLst>
                  <a:ahLst/>
                  <a:cxnLst>
                    <a:cxn ang="0">
                      <a:pos x="T0" y="T1"/>
                    </a:cxn>
                    <a:cxn ang="0">
                      <a:pos x="T2" y="T3"/>
                    </a:cxn>
                    <a:cxn ang="0">
                      <a:pos x="T4" y="T5"/>
                    </a:cxn>
                    <a:cxn ang="0">
                      <a:pos x="T6" y="T7"/>
                    </a:cxn>
                    <a:cxn ang="0">
                      <a:pos x="T8" y="T9"/>
                    </a:cxn>
                  </a:cxnLst>
                  <a:rect l="0" t="0" r="r" b="b"/>
                  <a:pathLst>
                    <a:path w="66" h="242">
                      <a:moveTo>
                        <a:pt x="0" y="0"/>
                      </a:moveTo>
                      <a:cubicBezTo>
                        <a:pt x="8" y="27"/>
                        <a:pt x="24" y="39"/>
                        <a:pt x="33" y="66"/>
                      </a:cubicBezTo>
                      <a:cubicBezTo>
                        <a:pt x="28" y="85"/>
                        <a:pt x="16" y="103"/>
                        <a:pt x="16" y="124"/>
                      </a:cubicBezTo>
                      <a:cubicBezTo>
                        <a:pt x="16" y="159"/>
                        <a:pt x="34" y="185"/>
                        <a:pt x="49" y="215"/>
                      </a:cubicBezTo>
                      <a:cubicBezTo>
                        <a:pt x="62" y="242"/>
                        <a:pt x="47" y="240"/>
                        <a:pt x="66" y="240"/>
                      </a:cubicBezTo>
                    </a:path>
                  </a:pathLst>
                </a:custGeom>
                <a:noFill/>
                <a:ln w="38100">
                  <a:solidFill>
                    <a:schemeClr val="bg2"/>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grpSp>
          <p:grpSp>
            <p:nvGrpSpPr>
              <p:cNvPr id="1071" name="Group 201"/>
              <p:cNvGrpSpPr>
                <a:grpSpLocks noChangeAspect="1"/>
              </p:cNvGrpSpPr>
              <p:nvPr/>
            </p:nvGrpSpPr>
            <p:grpSpPr bwMode="auto">
              <a:xfrm rot="11733126">
                <a:off x="6859528" y="2250646"/>
                <a:ext cx="127710" cy="247558"/>
                <a:chOff x="1088" y="1488"/>
                <a:chExt cx="174" cy="329"/>
              </a:xfrm>
            </p:grpSpPr>
            <p:sp>
              <p:nvSpPr>
                <p:cNvPr id="1144" name="Oval 202"/>
                <p:cNvSpPr>
                  <a:spLocks noChangeAspect="1" noChangeArrowheads="1"/>
                </p:cNvSpPr>
                <p:nvPr/>
              </p:nvSpPr>
              <p:spPr bwMode="auto">
                <a:xfrm>
                  <a:off x="1090" y="1492"/>
                  <a:ext cx="143" cy="143"/>
                </a:xfrm>
                <a:prstGeom prst="ellipse">
                  <a:avLst/>
                </a:prstGeom>
                <a:solidFill>
                  <a:srgbClr val="FF66FF">
                    <a:alpha val="50000"/>
                  </a:srgbClr>
                </a:solidFill>
                <a:ln w="9525">
                  <a:solidFill>
                    <a:srgbClr val="FF66FF"/>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sp>
              <p:nvSpPr>
                <p:cNvPr id="1145" name="Freeform 203"/>
                <p:cNvSpPr>
                  <a:spLocks noChangeAspect="1"/>
                </p:cNvSpPr>
                <p:nvPr/>
              </p:nvSpPr>
              <p:spPr bwMode="auto">
                <a:xfrm>
                  <a:off x="1105" y="1587"/>
                  <a:ext cx="59" cy="231"/>
                </a:xfrm>
                <a:custGeom>
                  <a:avLst/>
                  <a:gdLst>
                    <a:gd name="T0" fmla="*/ 25 w 58"/>
                    <a:gd name="T1" fmla="*/ 0 h 231"/>
                    <a:gd name="T2" fmla="*/ 42 w 58"/>
                    <a:gd name="T3" fmla="*/ 74 h 231"/>
                    <a:gd name="T4" fmla="*/ 9 w 58"/>
                    <a:gd name="T5" fmla="*/ 123 h 231"/>
                    <a:gd name="T6" fmla="*/ 50 w 58"/>
                    <a:gd name="T7" fmla="*/ 198 h 231"/>
                    <a:gd name="T8" fmla="*/ 0 w 58"/>
                    <a:gd name="T9" fmla="*/ 231 h 231"/>
                  </a:gdLst>
                  <a:ahLst/>
                  <a:cxnLst>
                    <a:cxn ang="0">
                      <a:pos x="T0" y="T1"/>
                    </a:cxn>
                    <a:cxn ang="0">
                      <a:pos x="T2" y="T3"/>
                    </a:cxn>
                    <a:cxn ang="0">
                      <a:pos x="T4" y="T5"/>
                    </a:cxn>
                    <a:cxn ang="0">
                      <a:pos x="T6" y="T7"/>
                    </a:cxn>
                    <a:cxn ang="0">
                      <a:pos x="T8" y="T9"/>
                    </a:cxn>
                  </a:cxnLst>
                  <a:rect l="0" t="0" r="r" b="b"/>
                  <a:pathLst>
                    <a:path w="58" h="231">
                      <a:moveTo>
                        <a:pt x="25" y="0"/>
                      </a:moveTo>
                      <a:cubicBezTo>
                        <a:pt x="48" y="21"/>
                        <a:pt x="58" y="41"/>
                        <a:pt x="42" y="74"/>
                      </a:cubicBezTo>
                      <a:cubicBezTo>
                        <a:pt x="33" y="91"/>
                        <a:pt x="9" y="123"/>
                        <a:pt x="9" y="123"/>
                      </a:cubicBezTo>
                      <a:cubicBezTo>
                        <a:pt x="22" y="151"/>
                        <a:pt x="40" y="168"/>
                        <a:pt x="50" y="198"/>
                      </a:cubicBezTo>
                      <a:cubicBezTo>
                        <a:pt x="33" y="213"/>
                        <a:pt x="15" y="215"/>
                        <a:pt x="0" y="231"/>
                      </a:cubicBezTo>
                    </a:path>
                  </a:pathLst>
                </a:custGeom>
                <a:noFill/>
                <a:ln w="38100">
                  <a:solidFill>
                    <a:schemeClr val="bg2"/>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sp>
              <p:nvSpPr>
                <p:cNvPr id="1146" name="Freeform 204"/>
                <p:cNvSpPr>
                  <a:spLocks noChangeAspect="1"/>
                </p:cNvSpPr>
                <p:nvPr/>
              </p:nvSpPr>
              <p:spPr bwMode="auto">
                <a:xfrm>
                  <a:off x="1197" y="1578"/>
                  <a:ext cx="67" cy="243"/>
                </a:xfrm>
                <a:custGeom>
                  <a:avLst/>
                  <a:gdLst>
                    <a:gd name="T0" fmla="*/ 0 w 66"/>
                    <a:gd name="T1" fmla="*/ 0 h 242"/>
                    <a:gd name="T2" fmla="*/ 33 w 66"/>
                    <a:gd name="T3" fmla="*/ 66 h 242"/>
                    <a:gd name="T4" fmla="*/ 16 w 66"/>
                    <a:gd name="T5" fmla="*/ 124 h 242"/>
                    <a:gd name="T6" fmla="*/ 49 w 66"/>
                    <a:gd name="T7" fmla="*/ 215 h 242"/>
                    <a:gd name="T8" fmla="*/ 66 w 66"/>
                    <a:gd name="T9" fmla="*/ 240 h 242"/>
                  </a:gdLst>
                  <a:ahLst/>
                  <a:cxnLst>
                    <a:cxn ang="0">
                      <a:pos x="T0" y="T1"/>
                    </a:cxn>
                    <a:cxn ang="0">
                      <a:pos x="T2" y="T3"/>
                    </a:cxn>
                    <a:cxn ang="0">
                      <a:pos x="T4" y="T5"/>
                    </a:cxn>
                    <a:cxn ang="0">
                      <a:pos x="T6" y="T7"/>
                    </a:cxn>
                    <a:cxn ang="0">
                      <a:pos x="T8" y="T9"/>
                    </a:cxn>
                  </a:cxnLst>
                  <a:rect l="0" t="0" r="r" b="b"/>
                  <a:pathLst>
                    <a:path w="66" h="242">
                      <a:moveTo>
                        <a:pt x="0" y="0"/>
                      </a:moveTo>
                      <a:cubicBezTo>
                        <a:pt x="8" y="27"/>
                        <a:pt x="24" y="39"/>
                        <a:pt x="33" y="66"/>
                      </a:cubicBezTo>
                      <a:cubicBezTo>
                        <a:pt x="28" y="85"/>
                        <a:pt x="16" y="103"/>
                        <a:pt x="16" y="124"/>
                      </a:cubicBezTo>
                      <a:cubicBezTo>
                        <a:pt x="16" y="159"/>
                        <a:pt x="34" y="185"/>
                        <a:pt x="49" y="215"/>
                      </a:cubicBezTo>
                      <a:cubicBezTo>
                        <a:pt x="62" y="242"/>
                        <a:pt x="47" y="240"/>
                        <a:pt x="66" y="240"/>
                      </a:cubicBezTo>
                    </a:path>
                  </a:pathLst>
                </a:custGeom>
                <a:noFill/>
                <a:ln w="38100">
                  <a:solidFill>
                    <a:schemeClr val="bg2"/>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grpSp>
          <p:grpSp>
            <p:nvGrpSpPr>
              <p:cNvPr id="1072" name="Group 205"/>
              <p:cNvGrpSpPr>
                <a:grpSpLocks noChangeAspect="1"/>
              </p:cNvGrpSpPr>
              <p:nvPr/>
            </p:nvGrpSpPr>
            <p:grpSpPr bwMode="auto">
              <a:xfrm rot="11733126">
                <a:off x="6991533" y="2301740"/>
                <a:ext cx="127710" cy="246119"/>
                <a:chOff x="1088" y="1488"/>
                <a:chExt cx="174" cy="329"/>
              </a:xfrm>
            </p:grpSpPr>
            <p:sp>
              <p:nvSpPr>
                <p:cNvPr id="1141" name="Oval 206"/>
                <p:cNvSpPr>
                  <a:spLocks noChangeAspect="1" noChangeArrowheads="1"/>
                </p:cNvSpPr>
                <p:nvPr/>
              </p:nvSpPr>
              <p:spPr bwMode="auto">
                <a:xfrm>
                  <a:off x="1090" y="1490"/>
                  <a:ext cx="143" cy="144"/>
                </a:xfrm>
                <a:prstGeom prst="ellipse">
                  <a:avLst/>
                </a:prstGeom>
                <a:solidFill>
                  <a:srgbClr val="FF66FF">
                    <a:alpha val="50000"/>
                  </a:srgbClr>
                </a:solidFill>
                <a:ln w="9525">
                  <a:solidFill>
                    <a:srgbClr val="FF66FF"/>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sp>
              <p:nvSpPr>
                <p:cNvPr id="1142" name="Freeform 207"/>
                <p:cNvSpPr>
                  <a:spLocks noChangeAspect="1"/>
                </p:cNvSpPr>
                <p:nvPr/>
              </p:nvSpPr>
              <p:spPr bwMode="auto">
                <a:xfrm>
                  <a:off x="1105" y="1584"/>
                  <a:ext cx="59" cy="231"/>
                </a:xfrm>
                <a:custGeom>
                  <a:avLst/>
                  <a:gdLst>
                    <a:gd name="T0" fmla="*/ 25 w 58"/>
                    <a:gd name="T1" fmla="*/ 0 h 231"/>
                    <a:gd name="T2" fmla="*/ 42 w 58"/>
                    <a:gd name="T3" fmla="*/ 74 h 231"/>
                    <a:gd name="T4" fmla="*/ 9 w 58"/>
                    <a:gd name="T5" fmla="*/ 123 h 231"/>
                    <a:gd name="T6" fmla="*/ 50 w 58"/>
                    <a:gd name="T7" fmla="*/ 198 h 231"/>
                    <a:gd name="T8" fmla="*/ 0 w 58"/>
                    <a:gd name="T9" fmla="*/ 231 h 231"/>
                  </a:gdLst>
                  <a:ahLst/>
                  <a:cxnLst>
                    <a:cxn ang="0">
                      <a:pos x="T0" y="T1"/>
                    </a:cxn>
                    <a:cxn ang="0">
                      <a:pos x="T2" y="T3"/>
                    </a:cxn>
                    <a:cxn ang="0">
                      <a:pos x="T4" y="T5"/>
                    </a:cxn>
                    <a:cxn ang="0">
                      <a:pos x="T6" y="T7"/>
                    </a:cxn>
                    <a:cxn ang="0">
                      <a:pos x="T8" y="T9"/>
                    </a:cxn>
                  </a:cxnLst>
                  <a:rect l="0" t="0" r="r" b="b"/>
                  <a:pathLst>
                    <a:path w="58" h="231">
                      <a:moveTo>
                        <a:pt x="25" y="0"/>
                      </a:moveTo>
                      <a:cubicBezTo>
                        <a:pt x="48" y="21"/>
                        <a:pt x="58" y="41"/>
                        <a:pt x="42" y="74"/>
                      </a:cubicBezTo>
                      <a:cubicBezTo>
                        <a:pt x="33" y="91"/>
                        <a:pt x="9" y="123"/>
                        <a:pt x="9" y="123"/>
                      </a:cubicBezTo>
                      <a:cubicBezTo>
                        <a:pt x="22" y="151"/>
                        <a:pt x="40" y="168"/>
                        <a:pt x="50" y="198"/>
                      </a:cubicBezTo>
                      <a:cubicBezTo>
                        <a:pt x="33" y="213"/>
                        <a:pt x="15" y="215"/>
                        <a:pt x="0" y="231"/>
                      </a:cubicBezTo>
                    </a:path>
                  </a:pathLst>
                </a:custGeom>
                <a:noFill/>
                <a:ln w="38100">
                  <a:solidFill>
                    <a:schemeClr val="bg2"/>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sp>
              <p:nvSpPr>
                <p:cNvPr id="1143" name="Freeform 208"/>
                <p:cNvSpPr>
                  <a:spLocks noChangeAspect="1"/>
                </p:cNvSpPr>
                <p:nvPr/>
              </p:nvSpPr>
              <p:spPr bwMode="auto">
                <a:xfrm>
                  <a:off x="1197" y="1575"/>
                  <a:ext cx="67" cy="242"/>
                </a:xfrm>
                <a:custGeom>
                  <a:avLst/>
                  <a:gdLst>
                    <a:gd name="T0" fmla="*/ 0 w 66"/>
                    <a:gd name="T1" fmla="*/ 0 h 242"/>
                    <a:gd name="T2" fmla="*/ 33 w 66"/>
                    <a:gd name="T3" fmla="*/ 66 h 242"/>
                    <a:gd name="T4" fmla="*/ 16 w 66"/>
                    <a:gd name="T5" fmla="*/ 124 h 242"/>
                    <a:gd name="T6" fmla="*/ 49 w 66"/>
                    <a:gd name="T7" fmla="*/ 215 h 242"/>
                    <a:gd name="T8" fmla="*/ 66 w 66"/>
                    <a:gd name="T9" fmla="*/ 240 h 242"/>
                  </a:gdLst>
                  <a:ahLst/>
                  <a:cxnLst>
                    <a:cxn ang="0">
                      <a:pos x="T0" y="T1"/>
                    </a:cxn>
                    <a:cxn ang="0">
                      <a:pos x="T2" y="T3"/>
                    </a:cxn>
                    <a:cxn ang="0">
                      <a:pos x="T4" y="T5"/>
                    </a:cxn>
                    <a:cxn ang="0">
                      <a:pos x="T6" y="T7"/>
                    </a:cxn>
                    <a:cxn ang="0">
                      <a:pos x="T8" y="T9"/>
                    </a:cxn>
                  </a:cxnLst>
                  <a:rect l="0" t="0" r="r" b="b"/>
                  <a:pathLst>
                    <a:path w="66" h="242">
                      <a:moveTo>
                        <a:pt x="0" y="0"/>
                      </a:moveTo>
                      <a:cubicBezTo>
                        <a:pt x="8" y="27"/>
                        <a:pt x="24" y="39"/>
                        <a:pt x="33" y="66"/>
                      </a:cubicBezTo>
                      <a:cubicBezTo>
                        <a:pt x="28" y="85"/>
                        <a:pt x="16" y="103"/>
                        <a:pt x="16" y="124"/>
                      </a:cubicBezTo>
                      <a:cubicBezTo>
                        <a:pt x="16" y="159"/>
                        <a:pt x="34" y="185"/>
                        <a:pt x="49" y="215"/>
                      </a:cubicBezTo>
                      <a:cubicBezTo>
                        <a:pt x="62" y="242"/>
                        <a:pt x="47" y="240"/>
                        <a:pt x="66" y="240"/>
                      </a:cubicBezTo>
                    </a:path>
                  </a:pathLst>
                </a:custGeom>
                <a:noFill/>
                <a:ln w="38100">
                  <a:solidFill>
                    <a:schemeClr val="bg2"/>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grpSp>
          <p:grpSp>
            <p:nvGrpSpPr>
              <p:cNvPr id="1073" name="Group 209"/>
              <p:cNvGrpSpPr>
                <a:grpSpLocks noChangeAspect="1"/>
              </p:cNvGrpSpPr>
              <p:nvPr/>
            </p:nvGrpSpPr>
            <p:grpSpPr bwMode="auto">
              <a:xfrm rot="11733126">
                <a:off x="7110077" y="2353303"/>
                <a:ext cx="126307" cy="246119"/>
                <a:chOff x="1088" y="1488"/>
                <a:chExt cx="174" cy="329"/>
              </a:xfrm>
            </p:grpSpPr>
            <p:sp>
              <p:nvSpPr>
                <p:cNvPr id="1138" name="Oval 210"/>
                <p:cNvSpPr>
                  <a:spLocks noChangeAspect="1" noChangeArrowheads="1"/>
                </p:cNvSpPr>
                <p:nvPr/>
              </p:nvSpPr>
              <p:spPr bwMode="auto">
                <a:xfrm>
                  <a:off x="1090" y="1490"/>
                  <a:ext cx="143" cy="144"/>
                </a:xfrm>
                <a:prstGeom prst="ellipse">
                  <a:avLst/>
                </a:prstGeom>
                <a:solidFill>
                  <a:srgbClr val="FF66FF">
                    <a:alpha val="50000"/>
                  </a:srgbClr>
                </a:solidFill>
                <a:ln w="9525">
                  <a:solidFill>
                    <a:srgbClr val="FF66FF"/>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sp>
              <p:nvSpPr>
                <p:cNvPr id="1139" name="Freeform 211"/>
                <p:cNvSpPr>
                  <a:spLocks noChangeAspect="1"/>
                </p:cNvSpPr>
                <p:nvPr/>
              </p:nvSpPr>
              <p:spPr bwMode="auto">
                <a:xfrm>
                  <a:off x="1105" y="1584"/>
                  <a:ext cx="58" cy="231"/>
                </a:xfrm>
                <a:custGeom>
                  <a:avLst/>
                  <a:gdLst>
                    <a:gd name="T0" fmla="*/ 25 w 58"/>
                    <a:gd name="T1" fmla="*/ 0 h 231"/>
                    <a:gd name="T2" fmla="*/ 42 w 58"/>
                    <a:gd name="T3" fmla="*/ 74 h 231"/>
                    <a:gd name="T4" fmla="*/ 9 w 58"/>
                    <a:gd name="T5" fmla="*/ 123 h 231"/>
                    <a:gd name="T6" fmla="*/ 50 w 58"/>
                    <a:gd name="T7" fmla="*/ 198 h 231"/>
                    <a:gd name="T8" fmla="*/ 0 w 58"/>
                    <a:gd name="T9" fmla="*/ 231 h 231"/>
                  </a:gdLst>
                  <a:ahLst/>
                  <a:cxnLst>
                    <a:cxn ang="0">
                      <a:pos x="T0" y="T1"/>
                    </a:cxn>
                    <a:cxn ang="0">
                      <a:pos x="T2" y="T3"/>
                    </a:cxn>
                    <a:cxn ang="0">
                      <a:pos x="T4" y="T5"/>
                    </a:cxn>
                    <a:cxn ang="0">
                      <a:pos x="T6" y="T7"/>
                    </a:cxn>
                    <a:cxn ang="0">
                      <a:pos x="T8" y="T9"/>
                    </a:cxn>
                  </a:cxnLst>
                  <a:rect l="0" t="0" r="r" b="b"/>
                  <a:pathLst>
                    <a:path w="58" h="231">
                      <a:moveTo>
                        <a:pt x="25" y="0"/>
                      </a:moveTo>
                      <a:cubicBezTo>
                        <a:pt x="48" y="21"/>
                        <a:pt x="58" y="41"/>
                        <a:pt x="42" y="74"/>
                      </a:cubicBezTo>
                      <a:cubicBezTo>
                        <a:pt x="33" y="91"/>
                        <a:pt x="9" y="123"/>
                        <a:pt x="9" y="123"/>
                      </a:cubicBezTo>
                      <a:cubicBezTo>
                        <a:pt x="22" y="151"/>
                        <a:pt x="40" y="168"/>
                        <a:pt x="50" y="198"/>
                      </a:cubicBezTo>
                      <a:cubicBezTo>
                        <a:pt x="33" y="213"/>
                        <a:pt x="15" y="215"/>
                        <a:pt x="0" y="231"/>
                      </a:cubicBezTo>
                    </a:path>
                  </a:pathLst>
                </a:custGeom>
                <a:noFill/>
                <a:ln w="38100">
                  <a:solidFill>
                    <a:schemeClr val="bg2"/>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sp>
              <p:nvSpPr>
                <p:cNvPr id="1140" name="Freeform 212"/>
                <p:cNvSpPr>
                  <a:spLocks noChangeAspect="1"/>
                </p:cNvSpPr>
                <p:nvPr/>
              </p:nvSpPr>
              <p:spPr bwMode="auto">
                <a:xfrm>
                  <a:off x="1198" y="1575"/>
                  <a:ext cx="66" cy="242"/>
                </a:xfrm>
                <a:custGeom>
                  <a:avLst/>
                  <a:gdLst>
                    <a:gd name="T0" fmla="*/ 0 w 66"/>
                    <a:gd name="T1" fmla="*/ 0 h 242"/>
                    <a:gd name="T2" fmla="*/ 33 w 66"/>
                    <a:gd name="T3" fmla="*/ 66 h 242"/>
                    <a:gd name="T4" fmla="*/ 16 w 66"/>
                    <a:gd name="T5" fmla="*/ 124 h 242"/>
                    <a:gd name="T6" fmla="*/ 49 w 66"/>
                    <a:gd name="T7" fmla="*/ 215 h 242"/>
                    <a:gd name="T8" fmla="*/ 66 w 66"/>
                    <a:gd name="T9" fmla="*/ 240 h 242"/>
                  </a:gdLst>
                  <a:ahLst/>
                  <a:cxnLst>
                    <a:cxn ang="0">
                      <a:pos x="T0" y="T1"/>
                    </a:cxn>
                    <a:cxn ang="0">
                      <a:pos x="T2" y="T3"/>
                    </a:cxn>
                    <a:cxn ang="0">
                      <a:pos x="T4" y="T5"/>
                    </a:cxn>
                    <a:cxn ang="0">
                      <a:pos x="T6" y="T7"/>
                    </a:cxn>
                    <a:cxn ang="0">
                      <a:pos x="T8" y="T9"/>
                    </a:cxn>
                  </a:cxnLst>
                  <a:rect l="0" t="0" r="r" b="b"/>
                  <a:pathLst>
                    <a:path w="66" h="242">
                      <a:moveTo>
                        <a:pt x="0" y="0"/>
                      </a:moveTo>
                      <a:cubicBezTo>
                        <a:pt x="8" y="27"/>
                        <a:pt x="24" y="39"/>
                        <a:pt x="33" y="66"/>
                      </a:cubicBezTo>
                      <a:cubicBezTo>
                        <a:pt x="28" y="85"/>
                        <a:pt x="16" y="103"/>
                        <a:pt x="16" y="124"/>
                      </a:cubicBezTo>
                      <a:cubicBezTo>
                        <a:pt x="16" y="159"/>
                        <a:pt x="34" y="185"/>
                        <a:pt x="49" y="215"/>
                      </a:cubicBezTo>
                      <a:cubicBezTo>
                        <a:pt x="62" y="242"/>
                        <a:pt x="47" y="240"/>
                        <a:pt x="66" y="240"/>
                      </a:cubicBezTo>
                    </a:path>
                  </a:pathLst>
                </a:custGeom>
                <a:noFill/>
                <a:ln w="38100">
                  <a:solidFill>
                    <a:schemeClr val="bg2"/>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grpSp>
          <p:grpSp>
            <p:nvGrpSpPr>
              <p:cNvPr id="1074" name="Group 213"/>
              <p:cNvGrpSpPr>
                <a:grpSpLocks noChangeAspect="1"/>
              </p:cNvGrpSpPr>
              <p:nvPr/>
            </p:nvGrpSpPr>
            <p:grpSpPr bwMode="auto">
              <a:xfrm rot="11733126">
                <a:off x="7229384" y="2406804"/>
                <a:ext cx="126307" cy="247558"/>
                <a:chOff x="1088" y="1488"/>
                <a:chExt cx="174" cy="329"/>
              </a:xfrm>
            </p:grpSpPr>
            <p:sp>
              <p:nvSpPr>
                <p:cNvPr id="1135" name="Oval 214"/>
                <p:cNvSpPr>
                  <a:spLocks noChangeAspect="1" noChangeArrowheads="1"/>
                </p:cNvSpPr>
                <p:nvPr/>
              </p:nvSpPr>
              <p:spPr bwMode="auto">
                <a:xfrm>
                  <a:off x="1090" y="1492"/>
                  <a:ext cx="143" cy="143"/>
                </a:xfrm>
                <a:prstGeom prst="ellipse">
                  <a:avLst/>
                </a:prstGeom>
                <a:solidFill>
                  <a:srgbClr val="FF66FF">
                    <a:alpha val="50000"/>
                  </a:srgbClr>
                </a:solidFill>
                <a:ln w="9525">
                  <a:solidFill>
                    <a:srgbClr val="FF66FF"/>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sp>
              <p:nvSpPr>
                <p:cNvPr id="1136" name="Freeform 215"/>
                <p:cNvSpPr>
                  <a:spLocks noChangeAspect="1"/>
                </p:cNvSpPr>
                <p:nvPr/>
              </p:nvSpPr>
              <p:spPr bwMode="auto">
                <a:xfrm>
                  <a:off x="1105" y="1587"/>
                  <a:ext cx="58" cy="231"/>
                </a:xfrm>
                <a:custGeom>
                  <a:avLst/>
                  <a:gdLst>
                    <a:gd name="T0" fmla="*/ 25 w 58"/>
                    <a:gd name="T1" fmla="*/ 0 h 231"/>
                    <a:gd name="T2" fmla="*/ 42 w 58"/>
                    <a:gd name="T3" fmla="*/ 74 h 231"/>
                    <a:gd name="T4" fmla="*/ 9 w 58"/>
                    <a:gd name="T5" fmla="*/ 123 h 231"/>
                    <a:gd name="T6" fmla="*/ 50 w 58"/>
                    <a:gd name="T7" fmla="*/ 198 h 231"/>
                    <a:gd name="T8" fmla="*/ 0 w 58"/>
                    <a:gd name="T9" fmla="*/ 231 h 231"/>
                  </a:gdLst>
                  <a:ahLst/>
                  <a:cxnLst>
                    <a:cxn ang="0">
                      <a:pos x="T0" y="T1"/>
                    </a:cxn>
                    <a:cxn ang="0">
                      <a:pos x="T2" y="T3"/>
                    </a:cxn>
                    <a:cxn ang="0">
                      <a:pos x="T4" y="T5"/>
                    </a:cxn>
                    <a:cxn ang="0">
                      <a:pos x="T6" y="T7"/>
                    </a:cxn>
                    <a:cxn ang="0">
                      <a:pos x="T8" y="T9"/>
                    </a:cxn>
                  </a:cxnLst>
                  <a:rect l="0" t="0" r="r" b="b"/>
                  <a:pathLst>
                    <a:path w="58" h="231">
                      <a:moveTo>
                        <a:pt x="25" y="0"/>
                      </a:moveTo>
                      <a:cubicBezTo>
                        <a:pt x="48" y="21"/>
                        <a:pt x="58" y="41"/>
                        <a:pt x="42" y="74"/>
                      </a:cubicBezTo>
                      <a:cubicBezTo>
                        <a:pt x="33" y="91"/>
                        <a:pt x="9" y="123"/>
                        <a:pt x="9" y="123"/>
                      </a:cubicBezTo>
                      <a:cubicBezTo>
                        <a:pt x="22" y="151"/>
                        <a:pt x="40" y="168"/>
                        <a:pt x="50" y="198"/>
                      </a:cubicBezTo>
                      <a:cubicBezTo>
                        <a:pt x="33" y="213"/>
                        <a:pt x="15" y="215"/>
                        <a:pt x="0" y="231"/>
                      </a:cubicBezTo>
                    </a:path>
                  </a:pathLst>
                </a:custGeom>
                <a:noFill/>
                <a:ln w="38100">
                  <a:solidFill>
                    <a:schemeClr val="bg2"/>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sp>
              <p:nvSpPr>
                <p:cNvPr id="1137" name="Freeform 216"/>
                <p:cNvSpPr>
                  <a:spLocks noChangeAspect="1"/>
                </p:cNvSpPr>
                <p:nvPr/>
              </p:nvSpPr>
              <p:spPr bwMode="auto">
                <a:xfrm>
                  <a:off x="1198" y="1578"/>
                  <a:ext cx="66" cy="243"/>
                </a:xfrm>
                <a:custGeom>
                  <a:avLst/>
                  <a:gdLst>
                    <a:gd name="T0" fmla="*/ 0 w 66"/>
                    <a:gd name="T1" fmla="*/ 0 h 242"/>
                    <a:gd name="T2" fmla="*/ 33 w 66"/>
                    <a:gd name="T3" fmla="*/ 66 h 242"/>
                    <a:gd name="T4" fmla="*/ 16 w 66"/>
                    <a:gd name="T5" fmla="*/ 124 h 242"/>
                    <a:gd name="T6" fmla="*/ 49 w 66"/>
                    <a:gd name="T7" fmla="*/ 215 h 242"/>
                    <a:gd name="T8" fmla="*/ 66 w 66"/>
                    <a:gd name="T9" fmla="*/ 240 h 242"/>
                  </a:gdLst>
                  <a:ahLst/>
                  <a:cxnLst>
                    <a:cxn ang="0">
                      <a:pos x="T0" y="T1"/>
                    </a:cxn>
                    <a:cxn ang="0">
                      <a:pos x="T2" y="T3"/>
                    </a:cxn>
                    <a:cxn ang="0">
                      <a:pos x="T4" y="T5"/>
                    </a:cxn>
                    <a:cxn ang="0">
                      <a:pos x="T6" y="T7"/>
                    </a:cxn>
                    <a:cxn ang="0">
                      <a:pos x="T8" y="T9"/>
                    </a:cxn>
                  </a:cxnLst>
                  <a:rect l="0" t="0" r="r" b="b"/>
                  <a:pathLst>
                    <a:path w="66" h="242">
                      <a:moveTo>
                        <a:pt x="0" y="0"/>
                      </a:moveTo>
                      <a:cubicBezTo>
                        <a:pt x="8" y="27"/>
                        <a:pt x="24" y="39"/>
                        <a:pt x="33" y="66"/>
                      </a:cubicBezTo>
                      <a:cubicBezTo>
                        <a:pt x="28" y="85"/>
                        <a:pt x="16" y="103"/>
                        <a:pt x="16" y="124"/>
                      </a:cubicBezTo>
                      <a:cubicBezTo>
                        <a:pt x="16" y="159"/>
                        <a:pt x="34" y="185"/>
                        <a:pt x="49" y="215"/>
                      </a:cubicBezTo>
                      <a:cubicBezTo>
                        <a:pt x="62" y="242"/>
                        <a:pt x="47" y="240"/>
                        <a:pt x="66" y="240"/>
                      </a:cubicBezTo>
                    </a:path>
                  </a:pathLst>
                </a:custGeom>
                <a:noFill/>
                <a:ln w="38100">
                  <a:solidFill>
                    <a:schemeClr val="bg2"/>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grpSp>
          <p:grpSp>
            <p:nvGrpSpPr>
              <p:cNvPr id="1075" name="Group 217"/>
              <p:cNvGrpSpPr>
                <a:grpSpLocks noChangeAspect="1"/>
              </p:cNvGrpSpPr>
              <p:nvPr/>
            </p:nvGrpSpPr>
            <p:grpSpPr bwMode="auto">
              <a:xfrm rot="11733126">
                <a:off x="7351567" y="2467449"/>
                <a:ext cx="129114" cy="246119"/>
                <a:chOff x="1088" y="1488"/>
                <a:chExt cx="174" cy="329"/>
              </a:xfrm>
            </p:grpSpPr>
            <p:sp>
              <p:nvSpPr>
                <p:cNvPr id="1132" name="Oval 218"/>
                <p:cNvSpPr>
                  <a:spLocks noChangeAspect="1" noChangeArrowheads="1"/>
                </p:cNvSpPr>
                <p:nvPr/>
              </p:nvSpPr>
              <p:spPr bwMode="auto">
                <a:xfrm>
                  <a:off x="1090" y="1490"/>
                  <a:ext cx="144" cy="144"/>
                </a:xfrm>
                <a:prstGeom prst="ellipse">
                  <a:avLst/>
                </a:prstGeom>
                <a:solidFill>
                  <a:srgbClr val="FF66FF">
                    <a:alpha val="50000"/>
                  </a:srgbClr>
                </a:solidFill>
                <a:ln w="9525">
                  <a:solidFill>
                    <a:srgbClr val="FF66FF"/>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sp>
              <p:nvSpPr>
                <p:cNvPr id="1133" name="Freeform 219"/>
                <p:cNvSpPr>
                  <a:spLocks noChangeAspect="1"/>
                </p:cNvSpPr>
                <p:nvPr/>
              </p:nvSpPr>
              <p:spPr bwMode="auto">
                <a:xfrm>
                  <a:off x="1107" y="1584"/>
                  <a:ext cx="59" cy="231"/>
                </a:xfrm>
                <a:custGeom>
                  <a:avLst/>
                  <a:gdLst>
                    <a:gd name="T0" fmla="*/ 25 w 58"/>
                    <a:gd name="T1" fmla="*/ 0 h 231"/>
                    <a:gd name="T2" fmla="*/ 42 w 58"/>
                    <a:gd name="T3" fmla="*/ 74 h 231"/>
                    <a:gd name="T4" fmla="*/ 9 w 58"/>
                    <a:gd name="T5" fmla="*/ 123 h 231"/>
                    <a:gd name="T6" fmla="*/ 50 w 58"/>
                    <a:gd name="T7" fmla="*/ 198 h 231"/>
                    <a:gd name="T8" fmla="*/ 0 w 58"/>
                    <a:gd name="T9" fmla="*/ 231 h 231"/>
                  </a:gdLst>
                  <a:ahLst/>
                  <a:cxnLst>
                    <a:cxn ang="0">
                      <a:pos x="T0" y="T1"/>
                    </a:cxn>
                    <a:cxn ang="0">
                      <a:pos x="T2" y="T3"/>
                    </a:cxn>
                    <a:cxn ang="0">
                      <a:pos x="T4" y="T5"/>
                    </a:cxn>
                    <a:cxn ang="0">
                      <a:pos x="T6" y="T7"/>
                    </a:cxn>
                    <a:cxn ang="0">
                      <a:pos x="T8" y="T9"/>
                    </a:cxn>
                  </a:cxnLst>
                  <a:rect l="0" t="0" r="r" b="b"/>
                  <a:pathLst>
                    <a:path w="58" h="231">
                      <a:moveTo>
                        <a:pt x="25" y="0"/>
                      </a:moveTo>
                      <a:cubicBezTo>
                        <a:pt x="48" y="21"/>
                        <a:pt x="58" y="41"/>
                        <a:pt x="42" y="74"/>
                      </a:cubicBezTo>
                      <a:cubicBezTo>
                        <a:pt x="33" y="91"/>
                        <a:pt x="9" y="123"/>
                        <a:pt x="9" y="123"/>
                      </a:cubicBezTo>
                      <a:cubicBezTo>
                        <a:pt x="22" y="151"/>
                        <a:pt x="40" y="168"/>
                        <a:pt x="50" y="198"/>
                      </a:cubicBezTo>
                      <a:cubicBezTo>
                        <a:pt x="33" y="213"/>
                        <a:pt x="15" y="215"/>
                        <a:pt x="0" y="231"/>
                      </a:cubicBezTo>
                    </a:path>
                  </a:pathLst>
                </a:custGeom>
                <a:noFill/>
                <a:ln w="38100">
                  <a:solidFill>
                    <a:schemeClr val="bg2"/>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sp>
              <p:nvSpPr>
                <p:cNvPr id="1134" name="Freeform 220"/>
                <p:cNvSpPr>
                  <a:spLocks noChangeAspect="1"/>
                </p:cNvSpPr>
                <p:nvPr/>
              </p:nvSpPr>
              <p:spPr bwMode="auto">
                <a:xfrm>
                  <a:off x="1200" y="1575"/>
                  <a:ext cx="66" cy="242"/>
                </a:xfrm>
                <a:custGeom>
                  <a:avLst/>
                  <a:gdLst>
                    <a:gd name="T0" fmla="*/ 0 w 66"/>
                    <a:gd name="T1" fmla="*/ 0 h 242"/>
                    <a:gd name="T2" fmla="*/ 33 w 66"/>
                    <a:gd name="T3" fmla="*/ 66 h 242"/>
                    <a:gd name="T4" fmla="*/ 16 w 66"/>
                    <a:gd name="T5" fmla="*/ 124 h 242"/>
                    <a:gd name="T6" fmla="*/ 49 w 66"/>
                    <a:gd name="T7" fmla="*/ 215 h 242"/>
                    <a:gd name="T8" fmla="*/ 66 w 66"/>
                    <a:gd name="T9" fmla="*/ 240 h 242"/>
                  </a:gdLst>
                  <a:ahLst/>
                  <a:cxnLst>
                    <a:cxn ang="0">
                      <a:pos x="T0" y="T1"/>
                    </a:cxn>
                    <a:cxn ang="0">
                      <a:pos x="T2" y="T3"/>
                    </a:cxn>
                    <a:cxn ang="0">
                      <a:pos x="T4" y="T5"/>
                    </a:cxn>
                    <a:cxn ang="0">
                      <a:pos x="T6" y="T7"/>
                    </a:cxn>
                    <a:cxn ang="0">
                      <a:pos x="T8" y="T9"/>
                    </a:cxn>
                  </a:cxnLst>
                  <a:rect l="0" t="0" r="r" b="b"/>
                  <a:pathLst>
                    <a:path w="66" h="242">
                      <a:moveTo>
                        <a:pt x="0" y="0"/>
                      </a:moveTo>
                      <a:cubicBezTo>
                        <a:pt x="8" y="27"/>
                        <a:pt x="24" y="39"/>
                        <a:pt x="33" y="66"/>
                      </a:cubicBezTo>
                      <a:cubicBezTo>
                        <a:pt x="28" y="85"/>
                        <a:pt x="16" y="103"/>
                        <a:pt x="16" y="124"/>
                      </a:cubicBezTo>
                      <a:cubicBezTo>
                        <a:pt x="16" y="159"/>
                        <a:pt x="34" y="185"/>
                        <a:pt x="49" y="215"/>
                      </a:cubicBezTo>
                      <a:cubicBezTo>
                        <a:pt x="62" y="242"/>
                        <a:pt x="47" y="240"/>
                        <a:pt x="66" y="240"/>
                      </a:cubicBezTo>
                    </a:path>
                  </a:pathLst>
                </a:custGeom>
                <a:noFill/>
                <a:ln w="38100">
                  <a:solidFill>
                    <a:schemeClr val="bg2"/>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grpSp>
          <p:grpSp>
            <p:nvGrpSpPr>
              <p:cNvPr id="1076" name="Group 221"/>
              <p:cNvGrpSpPr>
                <a:grpSpLocks noChangeAspect="1"/>
              </p:cNvGrpSpPr>
              <p:nvPr/>
            </p:nvGrpSpPr>
            <p:grpSpPr bwMode="auto">
              <a:xfrm rot="11733126">
                <a:off x="7468265" y="2530464"/>
                <a:ext cx="127710" cy="247558"/>
                <a:chOff x="1088" y="1488"/>
                <a:chExt cx="174" cy="329"/>
              </a:xfrm>
            </p:grpSpPr>
            <p:sp>
              <p:nvSpPr>
                <p:cNvPr id="1129" name="Oval 222"/>
                <p:cNvSpPr>
                  <a:spLocks noChangeAspect="1" noChangeArrowheads="1"/>
                </p:cNvSpPr>
                <p:nvPr/>
              </p:nvSpPr>
              <p:spPr bwMode="auto">
                <a:xfrm>
                  <a:off x="1090" y="1492"/>
                  <a:ext cx="143" cy="143"/>
                </a:xfrm>
                <a:prstGeom prst="ellipse">
                  <a:avLst/>
                </a:prstGeom>
                <a:solidFill>
                  <a:srgbClr val="FF66FF">
                    <a:alpha val="50000"/>
                  </a:srgbClr>
                </a:solidFill>
                <a:ln w="9525">
                  <a:solidFill>
                    <a:srgbClr val="FF66FF"/>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sp>
              <p:nvSpPr>
                <p:cNvPr id="1130" name="Freeform 223"/>
                <p:cNvSpPr>
                  <a:spLocks noChangeAspect="1"/>
                </p:cNvSpPr>
                <p:nvPr/>
              </p:nvSpPr>
              <p:spPr bwMode="auto">
                <a:xfrm>
                  <a:off x="1105" y="1587"/>
                  <a:ext cx="59" cy="231"/>
                </a:xfrm>
                <a:custGeom>
                  <a:avLst/>
                  <a:gdLst>
                    <a:gd name="T0" fmla="*/ 25 w 58"/>
                    <a:gd name="T1" fmla="*/ 0 h 231"/>
                    <a:gd name="T2" fmla="*/ 42 w 58"/>
                    <a:gd name="T3" fmla="*/ 74 h 231"/>
                    <a:gd name="T4" fmla="*/ 9 w 58"/>
                    <a:gd name="T5" fmla="*/ 123 h 231"/>
                    <a:gd name="T6" fmla="*/ 50 w 58"/>
                    <a:gd name="T7" fmla="*/ 198 h 231"/>
                    <a:gd name="T8" fmla="*/ 0 w 58"/>
                    <a:gd name="T9" fmla="*/ 231 h 231"/>
                  </a:gdLst>
                  <a:ahLst/>
                  <a:cxnLst>
                    <a:cxn ang="0">
                      <a:pos x="T0" y="T1"/>
                    </a:cxn>
                    <a:cxn ang="0">
                      <a:pos x="T2" y="T3"/>
                    </a:cxn>
                    <a:cxn ang="0">
                      <a:pos x="T4" y="T5"/>
                    </a:cxn>
                    <a:cxn ang="0">
                      <a:pos x="T6" y="T7"/>
                    </a:cxn>
                    <a:cxn ang="0">
                      <a:pos x="T8" y="T9"/>
                    </a:cxn>
                  </a:cxnLst>
                  <a:rect l="0" t="0" r="r" b="b"/>
                  <a:pathLst>
                    <a:path w="58" h="231">
                      <a:moveTo>
                        <a:pt x="25" y="0"/>
                      </a:moveTo>
                      <a:cubicBezTo>
                        <a:pt x="48" y="21"/>
                        <a:pt x="58" y="41"/>
                        <a:pt x="42" y="74"/>
                      </a:cubicBezTo>
                      <a:cubicBezTo>
                        <a:pt x="33" y="91"/>
                        <a:pt x="9" y="123"/>
                        <a:pt x="9" y="123"/>
                      </a:cubicBezTo>
                      <a:cubicBezTo>
                        <a:pt x="22" y="151"/>
                        <a:pt x="40" y="168"/>
                        <a:pt x="50" y="198"/>
                      </a:cubicBezTo>
                      <a:cubicBezTo>
                        <a:pt x="33" y="213"/>
                        <a:pt x="15" y="215"/>
                        <a:pt x="0" y="231"/>
                      </a:cubicBezTo>
                    </a:path>
                  </a:pathLst>
                </a:custGeom>
                <a:noFill/>
                <a:ln w="38100">
                  <a:solidFill>
                    <a:schemeClr val="bg2"/>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sp>
              <p:nvSpPr>
                <p:cNvPr id="1131" name="Freeform 224"/>
                <p:cNvSpPr>
                  <a:spLocks noChangeAspect="1"/>
                </p:cNvSpPr>
                <p:nvPr/>
              </p:nvSpPr>
              <p:spPr bwMode="auto">
                <a:xfrm>
                  <a:off x="1197" y="1578"/>
                  <a:ext cx="67" cy="243"/>
                </a:xfrm>
                <a:custGeom>
                  <a:avLst/>
                  <a:gdLst>
                    <a:gd name="T0" fmla="*/ 0 w 66"/>
                    <a:gd name="T1" fmla="*/ 0 h 242"/>
                    <a:gd name="T2" fmla="*/ 33 w 66"/>
                    <a:gd name="T3" fmla="*/ 66 h 242"/>
                    <a:gd name="T4" fmla="*/ 16 w 66"/>
                    <a:gd name="T5" fmla="*/ 124 h 242"/>
                    <a:gd name="T6" fmla="*/ 49 w 66"/>
                    <a:gd name="T7" fmla="*/ 215 h 242"/>
                    <a:gd name="T8" fmla="*/ 66 w 66"/>
                    <a:gd name="T9" fmla="*/ 240 h 242"/>
                  </a:gdLst>
                  <a:ahLst/>
                  <a:cxnLst>
                    <a:cxn ang="0">
                      <a:pos x="T0" y="T1"/>
                    </a:cxn>
                    <a:cxn ang="0">
                      <a:pos x="T2" y="T3"/>
                    </a:cxn>
                    <a:cxn ang="0">
                      <a:pos x="T4" y="T5"/>
                    </a:cxn>
                    <a:cxn ang="0">
                      <a:pos x="T6" y="T7"/>
                    </a:cxn>
                    <a:cxn ang="0">
                      <a:pos x="T8" y="T9"/>
                    </a:cxn>
                  </a:cxnLst>
                  <a:rect l="0" t="0" r="r" b="b"/>
                  <a:pathLst>
                    <a:path w="66" h="242">
                      <a:moveTo>
                        <a:pt x="0" y="0"/>
                      </a:moveTo>
                      <a:cubicBezTo>
                        <a:pt x="8" y="27"/>
                        <a:pt x="24" y="39"/>
                        <a:pt x="33" y="66"/>
                      </a:cubicBezTo>
                      <a:cubicBezTo>
                        <a:pt x="28" y="85"/>
                        <a:pt x="16" y="103"/>
                        <a:pt x="16" y="124"/>
                      </a:cubicBezTo>
                      <a:cubicBezTo>
                        <a:pt x="16" y="159"/>
                        <a:pt x="34" y="185"/>
                        <a:pt x="49" y="215"/>
                      </a:cubicBezTo>
                      <a:cubicBezTo>
                        <a:pt x="62" y="242"/>
                        <a:pt x="47" y="240"/>
                        <a:pt x="66" y="240"/>
                      </a:cubicBezTo>
                    </a:path>
                  </a:pathLst>
                </a:custGeom>
                <a:noFill/>
                <a:ln w="38100">
                  <a:solidFill>
                    <a:schemeClr val="bg2"/>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grpSp>
          <p:grpSp>
            <p:nvGrpSpPr>
              <p:cNvPr id="1077" name="Group 225"/>
              <p:cNvGrpSpPr>
                <a:grpSpLocks noChangeAspect="1"/>
              </p:cNvGrpSpPr>
              <p:nvPr/>
            </p:nvGrpSpPr>
            <p:grpSpPr bwMode="auto">
              <a:xfrm rot="11733126">
                <a:off x="7583245" y="2600631"/>
                <a:ext cx="127710" cy="247558"/>
                <a:chOff x="1088" y="1488"/>
                <a:chExt cx="174" cy="329"/>
              </a:xfrm>
            </p:grpSpPr>
            <p:sp>
              <p:nvSpPr>
                <p:cNvPr id="1126" name="Oval 226"/>
                <p:cNvSpPr>
                  <a:spLocks noChangeAspect="1" noChangeArrowheads="1"/>
                </p:cNvSpPr>
                <p:nvPr/>
              </p:nvSpPr>
              <p:spPr bwMode="auto">
                <a:xfrm>
                  <a:off x="1090" y="1492"/>
                  <a:ext cx="143" cy="143"/>
                </a:xfrm>
                <a:prstGeom prst="ellipse">
                  <a:avLst/>
                </a:prstGeom>
                <a:solidFill>
                  <a:srgbClr val="FF66FF">
                    <a:alpha val="50000"/>
                  </a:srgbClr>
                </a:solidFill>
                <a:ln w="9525">
                  <a:solidFill>
                    <a:srgbClr val="FF66FF"/>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sp>
              <p:nvSpPr>
                <p:cNvPr id="1127" name="Freeform 227"/>
                <p:cNvSpPr>
                  <a:spLocks noChangeAspect="1"/>
                </p:cNvSpPr>
                <p:nvPr/>
              </p:nvSpPr>
              <p:spPr bwMode="auto">
                <a:xfrm>
                  <a:off x="1105" y="1587"/>
                  <a:ext cx="59" cy="231"/>
                </a:xfrm>
                <a:custGeom>
                  <a:avLst/>
                  <a:gdLst>
                    <a:gd name="T0" fmla="*/ 25 w 58"/>
                    <a:gd name="T1" fmla="*/ 0 h 231"/>
                    <a:gd name="T2" fmla="*/ 42 w 58"/>
                    <a:gd name="T3" fmla="*/ 74 h 231"/>
                    <a:gd name="T4" fmla="*/ 9 w 58"/>
                    <a:gd name="T5" fmla="*/ 123 h 231"/>
                    <a:gd name="T6" fmla="*/ 50 w 58"/>
                    <a:gd name="T7" fmla="*/ 198 h 231"/>
                    <a:gd name="T8" fmla="*/ 0 w 58"/>
                    <a:gd name="T9" fmla="*/ 231 h 231"/>
                  </a:gdLst>
                  <a:ahLst/>
                  <a:cxnLst>
                    <a:cxn ang="0">
                      <a:pos x="T0" y="T1"/>
                    </a:cxn>
                    <a:cxn ang="0">
                      <a:pos x="T2" y="T3"/>
                    </a:cxn>
                    <a:cxn ang="0">
                      <a:pos x="T4" y="T5"/>
                    </a:cxn>
                    <a:cxn ang="0">
                      <a:pos x="T6" y="T7"/>
                    </a:cxn>
                    <a:cxn ang="0">
                      <a:pos x="T8" y="T9"/>
                    </a:cxn>
                  </a:cxnLst>
                  <a:rect l="0" t="0" r="r" b="b"/>
                  <a:pathLst>
                    <a:path w="58" h="231">
                      <a:moveTo>
                        <a:pt x="25" y="0"/>
                      </a:moveTo>
                      <a:cubicBezTo>
                        <a:pt x="48" y="21"/>
                        <a:pt x="58" y="41"/>
                        <a:pt x="42" y="74"/>
                      </a:cubicBezTo>
                      <a:cubicBezTo>
                        <a:pt x="33" y="91"/>
                        <a:pt x="9" y="123"/>
                        <a:pt x="9" y="123"/>
                      </a:cubicBezTo>
                      <a:cubicBezTo>
                        <a:pt x="22" y="151"/>
                        <a:pt x="40" y="168"/>
                        <a:pt x="50" y="198"/>
                      </a:cubicBezTo>
                      <a:cubicBezTo>
                        <a:pt x="33" y="213"/>
                        <a:pt x="15" y="215"/>
                        <a:pt x="0" y="231"/>
                      </a:cubicBezTo>
                    </a:path>
                  </a:pathLst>
                </a:custGeom>
                <a:noFill/>
                <a:ln w="38100">
                  <a:solidFill>
                    <a:schemeClr val="bg2"/>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sp>
              <p:nvSpPr>
                <p:cNvPr id="1128" name="Freeform 228"/>
                <p:cNvSpPr>
                  <a:spLocks noChangeAspect="1"/>
                </p:cNvSpPr>
                <p:nvPr/>
              </p:nvSpPr>
              <p:spPr bwMode="auto">
                <a:xfrm>
                  <a:off x="1197" y="1578"/>
                  <a:ext cx="67" cy="243"/>
                </a:xfrm>
                <a:custGeom>
                  <a:avLst/>
                  <a:gdLst>
                    <a:gd name="T0" fmla="*/ 0 w 66"/>
                    <a:gd name="T1" fmla="*/ 0 h 242"/>
                    <a:gd name="T2" fmla="*/ 33 w 66"/>
                    <a:gd name="T3" fmla="*/ 66 h 242"/>
                    <a:gd name="T4" fmla="*/ 16 w 66"/>
                    <a:gd name="T5" fmla="*/ 124 h 242"/>
                    <a:gd name="T6" fmla="*/ 49 w 66"/>
                    <a:gd name="T7" fmla="*/ 215 h 242"/>
                    <a:gd name="T8" fmla="*/ 66 w 66"/>
                    <a:gd name="T9" fmla="*/ 240 h 242"/>
                  </a:gdLst>
                  <a:ahLst/>
                  <a:cxnLst>
                    <a:cxn ang="0">
                      <a:pos x="T0" y="T1"/>
                    </a:cxn>
                    <a:cxn ang="0">
                      <a:pos x="T2" y="T3"/>
                    </a:cxn>
                    <a:cxn ang="0">
                      <a:pos x="T4" y="T5"/>
                    </a:cxn>
                    <a:cxn ang="0">
                      <a:pos x="T6" y="T7"/>
                    </a:cxn>
                    <a:cxn ang="0">
                      <a:pos x="T8" y="T9"/>
                    </a:cxn>
                  </a:cxnLst>
                  <a:rect l="0" t="0" r="r" b="b"/>
                  <a:pathLst>
                    <a:path w="66" h="242">
                      <a:moveTo>
                        <a:pt x="0" y="0"/>
                      </a:moveTo>
                      <a:cubicBezTo>
                        <a:pt x="8" y="27"/>
                        <a:pt x="24" y="39"/>
                        <a:pt x="33" y="66"/>
                      </a:cubicBezTo>
                      <a:cubicBezTo>
                        <a:pt x="28" y="85"/>
                        <a:pt x="16" y="103"/>
                        <a:pt x="16" y="124"/>
                      </a:cubicBezTo>
                      <a:cubicBezTo>
                        <a:pt x="16" y="159"/>
                        <a:pt x="34" y="185"/>
                        <a:pt x="49" y="215"/>
                      </a:cubicBezTo>
                      <a:cubicBezTo>
                        <a:pt x="62" y="242"/>
                        <a:pt x="47" y="240"/>
                        <a:pt x="66" y="240"/>
                      </a:cubicBezTo>
                    </a:path>
                  </a:pathLst>
                </a:custGeom>
                <a:noFill/>
                <a:ln w="38100">
                  <a:solidFill>
                    <a:schemeClr val="bg2"/>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grpSp>
          <p:grpSp>
            <p:nvGrpSpPr>
              <p:cNvPr id="1078" name="Group 229"/>
              <p:cNvGrpSpPr>
                <a:grpSpLocks noChangeAspect="1"/>
              </p:cNvGrpSpPr>
              <p:nvPr/>
            </p:nvGrpSpPr>
            <p:grpSpPr bwMode="auto">
              <a:xfrm rot="11733126">
                <a:off x="7684940" y="2698180"/>
                <a:ext cx="126307" cy="247558"/>
                <a:chOff x="1088" y="1488"/>
                <a:chExt cx="174" cy="329"/>
              </a:xfrm>
            </p:grpSpPr>
            <p:sp>
              <p:nvSpPr>
                <p:cNvPr id="1123" name="Oval 230"/>
                <p:cNvSpPr>
                  <a:spLocks noChangeAspect="1" noChangeArrowheads="1"/>
                </p:cNvSpPr>
                <p:nvPr/>
              </p:nvSpPr>
              <p:spPr bwMode="auto">
                <a:xfrm>
                  <a:off x="1090" y="1492"/>
                  <a:ext cx="143" cy="143"/>
                </a:xfrm>
                <a:prstGeom prst="ellipse">
                  <a:avLst/>
                </a:prstGeom>
                <a:solidFill>
                  <a:srgbClr val="FF66FF">
                    <a:alpha val="50000"/>
                  </a:srgbClr>
                </a:solidFill>
                <a:ln w="9525">
                  <a:solidFill>
                    <a:srgbClr val="FF66FF"/>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sp>
              <p:nvSpPr>
                <p:cNvPr id="1124" name="Freeform 231"/>
                <p:cNvSpPr>
                  <a:spLocks noChangeAspect="1"/>
                </p:cNvSpPr>
                <p:nvPr/>
              </p:nvSpPr>
              <p:spPr bwMode="auto">
                <a:xfrm>
                  <a:off x="1105" y="1587"/>
                  <a:ext cx="58" cy="231"/>
                </a:xfrm>
                <a:custGeom>
                  <a:avLst/>
                  <a:gdLst>
                    <a:gd name="T0" fmla="*/ 25 w 58"/>
                    <a:gd name="T1" fmla="*/ 0 h 231"/>
                    <a:gd name="T2" fmla="*/ 42 w 58"/>
                    <a:gd name="T3" fmla="*/ 74 h 231"/>
                    <a:gd name="T4" fmla="*/ 9 w 58"/>
                    <a:gd name="T5" fmla="*/ 123 h 231"/>
                    <a:gd name="T6" fmla="*/ 50 w 58"/>
                    <a:gd name="T7" fmla="*/ 198 h 231"/>
                    <a:gd name="T8" fmla="*/ 0 w 58"/>
                    <a:gd name="T9" fmla="*/ 231 h 231"/>
                  </a:gdLst>
                  <a:ahLst/>
                  <a:cxnLst>
                    <a:cxn ang="0">
                      <a:pos x="T0" y="T1"/>
                    </a:cxn>
                    <a:cxn ang="0">
                      <a:pos x="T2" y="T3"/>
                    </a:cxn>
                    <a:cxn ang="0">
                      <a:pos x="T4" y="T5"/>
                    </a:cxn>
                    <a:cxn ang="0">
                      <a:pos x="T6" y="T7"/>
                    </a:cxn>
                    <a:cxn ang="0">
                      <a:pos x="T8" y="T9"/>
                    </a:cxn>
                  </a:cxnLst>
                  <a:rect l="0" t="0" r="r" b="b"/>
                  <a:pathLst>
                    <a:path w="58" h="231">
                      <a:moveTo>
                        <a:pt x="25" y="0"/>
                      </a:moveTo>
                      <a:cubicBezTo>
                        <a:pt x="48" y="21"/>
                        <a:pt x="58" y="41"/>
                        <a:pt x="42" y="74"/>
                      </a:cubicBezTo>
                      <a:cubicBezTo>
                        <a:pt x="33" y="91"/>
                        <a:pt x="9" y="123"/>
                        <a:pt x="9" y="123"/>
                      </a:cubicBezTo>
                      <a:cubicBezTo>
                        <a:pt x="22" y="151"/>
                        <a:pt x="40" y="168"/>
                        <a:pt x="50" y="198"/>
                      </a:cubicBezTo>
                      <a:cubicBezTo>
                        <a:pt x="33" y="213"/>
                        <a:pt x="15" y="215"/>
                        <a:pt x="0" y="231"/>
                      </a:cubicBezTo>
                    </a:path>
                  </a:pathLst>
                </a:custGeom>
                <a:noFill/>
                <a:ln w="38100">
                  <a:solidFill>
                    <a:schemeClr val="bg2"/>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sp>
              <p:nvSpPr>
                <p:cNvPr id="1125" name="Freeform 232"/>
                <p:cNvSpPr>
                  <a:spLocks noChangeAspect="1"/>
                </p:cNvSpPr>
                <p:nvPr/>
              </p:nvSpPr>
              <p:spPr bwMode="auto">
                <a:xfrm>
                  <a:off x="1198" y="1578"/>
                  <a:ext cx="66" cy="243"/>
                </a:xfrm>
                <a:custGeom>
                  <a:avLst/>
                  <a:gdLst>
                    <a:gd name="T0" fmla="*/ 0 w 66"/>
                    <a:gd name="T1" fmla="*/ 0 h 242"/>
                    <a:gd name="T2" fmla="*/ 33 w 66"/>
                    <a:gd name="T3" fmla="*/ 66 h 242"/>
                    <a:gd name="T4" fmla="*/ 16 w 66"/>
                    <a:gd name="T5" fmla="*/ 124 h 242"/>
                    <a:gd name="T6" fmla="*/ 49 w 66"/>
                    <a:gd name="T7" fmla="*/ 215 h 242"/>
                    <a:gd name="T8" fmla="*/ 66 w 66"/>
                    <a:gd name="T9" fmla="*/ 240 h 242"/>
                  </a:gdLst>
                  <a:ahLst/>
                  <a:cxnLst>
                    <a:cxn ang="0">
                      <a:pos x="T0" y="T1"/>
                    </a:cxn>
                    <a:cxn ang="0">
                      <a:pos x="T2" y="T3"/>
                    </a:cxn>
                    <a:cxn ang="0">
                      <a:pos x="T4" y="T5"/>
                    </a:cxn>
                    <a:cxn ang="0">
                      <a:pos x="T6" y="T7"/>
                    </a:cxn>
                    <a:cxn ang="0">
                      <a:pos x="T8" y="T9"/>
                    </a:cxn>
                  </a:cxnLst>
                  <a:rect l="0" t="0" r="r" b="b"/>
                  <a:pathLst>
                    <a:path w="66" h="242">
                      <a:moveTo>
                        <a:pt x="0" y="0"/>
                      </a:moveTo>
                      <a:cubicBezTo>
                        <a:pt x="8" y="27"/>
                        <a:pt x="24" y="39"/>
                        <a:pt x="33" y="66"/>
                      </a:cubicBezTo>
                      <a:cubicBezTo>
                        <a:pt x="28" y="85"/>
                        <a:pt x="16" y="103"/>
                        <a:pt x="16" y="124"/>
                      </a:cubicBezTo>
                      <a:cubicBezTo>
                        <a:pt x="16" y="159"/>
                        <a:pt x="34" y="185"/>
                        <a:pt x="49" y="215"/>
                      </a:cubicBezTo>
                      <a:cubicBezTo>
                        <a:pt x="62" y="242"/>
                        <a:pt x="47" y="240"/>
                        <a:pt x="66" y="240"/>
                      </a:cubicBezTo>
                    </a:path>
                  </a:pathLst>
                </a:custGeom>
                <a:noFill/>
                <a:ln w="38100">
                  <a:solidFill>
                    <a:schemeClr val="bg2"/>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grpSp>
          <p:grpSp>
            <p:nvGrpSpPr>
              <p:cNvPr id="1079" name="Group 235"/>
              <p:cNvGrpSpPr>
                <a:grpSpLocks noChangeAspect="1"/>
              </p:cNvGrpSpPr>
              <p:nvPr/>
            </p:nvGrpSpPr>
            <p:grpSpPr bwMode="auto">
              <a:xfrm rot="933126">
                <a:off x="5055327" y="1774657"/>
                <a:ext cx="199284" cy="345430"/>
                <a:chOff x="1386" y="2372"/>
                <a:chExt cx="272" cy="460"/>
              </a:xfrm>
            </p:grpSpPr>
            <p:sp>
              <p:nvSpPr>
                <p:cNvPr id="1118" name="AutoShape 236"/>
                <p:cNvSpPr>
                  <a:spLocks noChangeAspect="1" noChangeArrowheads="1"/>
                </p:cNvSpPr>
                <p:nvPr/>
              </p:nvSpPr>
              <p:spPr bwMode="auto">
                <a:xfrm>
                  <a:off x="1488" y="2688"/>
                  <a:ext cx="170" cy="144"/>
                </a:xfrm>
                <a:prstGeom prst="hexagon">
                  <a:avLst>
                    <a:gd name="adj" fmla="val 32591"/>
                    <a:gd name="vf" fmla="val 115470"/>
                  </a:avLst>
                </a:prstGeom>
                <a:solidFill>
                  <a:srgbClr val="0000FF">
                    <a:alpha val="50000"/>
                  </a:srgbClr>
                </a:solidFill>
                <a:ln w="9525">
                  <a:solidFill>
                    <a:srgbClr val="0000FF"/>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sp>
              <p:nvSpPr>
                <p:cNvPr id="1119" name="Oval 237"/>
                <p:cNvSpPr>
                  <a:spLocks noChangeAspect="1" noChangeArrowheads="1"/>
                </p:cNvSpPr>
                <p:nvPr/>
              </p:nvSpPr>
              <p:spPr bwMode="auto">
                <a:xfrm rot="10800000">
                  <a:off x="1432" y="2585"/>
                  <a:ext cx="86" cy="84"/>
                </a:xfrm>
                <a:prstGeom prst="ellipse">
                  <a:avLst/>
                </a:prstGeom>
                <a:solidFill>
                  <a:srgbClr val="FF66FF">
                    <a:alpha val="50000"/>
                  </a:srgbClr>
                </a:solidFill>
                <a:ln w="9525">
                  <a:solidFill>
                    <a:srgbClr val="FF66FF"/>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sp>
              <p:nvSpPr>
                <p:cNvPr id="1120" name="Line 238"/>
                <p:cNvSpPr>
                  <a:spLocks noChangeAspect="1" noChangeShapeType="1"/>
                </p:cNvSpPr>
                <p:nvPr/>
              </p:nvSpPr>
              <p:spPr bwMode="auto">
                <a:xfrm flipH="1" flipV="1">
                  <a:off x="1488" y="2640"/>
                  <a:ext cx="48" cy="48"/>
                </a:xfrm>
                <a:prstGeom prst="line">
                  <a:avLst/>
                </a:prstGeom>
                <a:noFill/>
                <a:ln w="9525">
                  <a:solidFill>
                    <a:srgbClr val="969696"/>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sp>
              <p:nvSpPr>
                <p:cNvPr id="1121" name="Freeform 239"/>
                <p:cNvSpPr>
                  <a:spLocks noChangeAspect="1"/>
                </p:cNvSpPr>
                <p:nvPr/>
              </p:nvSpPr>
              <p:spPr bwMode="auto">
                <a:xfrm rot="10800000">
                  <a:off x="1470" y="2376"/>
                  <a:ext cx="57" cy="232"/>
                </a:xfrm>
                <a:custGeom>
                  <a:avLst/>
                  <a:gdLst>
                    <a:gd name="T0" fmla="*/ 25 w 58"/>
                    <a:gd name="T1" fmla="*/ 0 h 231"/>
                    <a:gd name="T2" fmla="*/ 42 w 58"/>
                    <a:gd name="T3" fmla="*/ 74 h 231"/>
                    <a:gd name="T4" fmla="*/ 9 w 58"/>
                    <a:gd name="T5" fmla="*/ 123 h 231"/>
                    <a:gd name="T6" fmla="*/ 50 w 58"/>
                    <a:gd name="T7" fmla="*/ 198 h 231"/>
                    <a:gd name="T8" fmla="*/ 0 w 58"/>
                    <a:gd name="T9" fmla="*/ 231 h 231"/>
                  </a:gdLst>
                  <a:ahLst/>
                  <a:cxnLst>
                    <a:cxn ang="0">
                      <a:pos x="T0" y="T1"/>
                    </a:cxn>
                    <a:cxn ang="0">
                      <a:pos x="T2" y="T3"/>
                    </a:cxn>
                    <a:cxn ang="0">
                      <a:pos x="T4" y="T5"/>
                    </a:cxn>
                    <a:cxn ang="0">
                      <a:pos x="T6" y="T7"/>
                    </a:cxn>
                    <a:cxn ang="0">
                      <a:pos x="T8" y="T9"/>
                    </a:cxn>
                  </a:cxnLst>
                  <a:rect l="0" t="0" r="r" b="b"/>
                  <a:pathLst>
                    <a:path w="58" h="231">
                      <a:moveTo>
                        <a:pt x="25" y="0"/>
                      </a:moveTo>
                      <a:cubicBezTo>
                        <a:pt x="48" y="21"/>
                        <a:pt x="58" y="41"/>
                        <a:pt x="42" y="74"/>
                      </a:cubicBezTo>
                      <a:cubicBezTo>
                        <a:pt x="33" y="91"/>
                        <a:pt x="9" y="123"/>
                        <a:pt x="9" y="123"/>
                      </a:cubicBezTo>
                      <a:cubicBezTo>
                        <a:pt x="22" y="151"/>
                        <a:pt x="40" y="168"/>
                        <a:pt x="50" y="198"/>
                      </a:cubicBezTo>
                      <a:cubicBezTo>
                        <a:pt x="33" y="213"/>
                        <a:pt x="15" y="215"/>
                        <a:pt x="0" y="231"/>
                      </a:cubicBezTo>
                    </a:path>
                  </a:pathLst>
                </a:custGeom>
                <a:noFill/>
                <a:ln w="38100">
                  <a:solidFill>
                    <a:schemeClr val="bg2"/>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sp>
              <p:nvSpPr>
                <p:cNvPr id="1122" name="Freeform 240"/>
                <p:cNvSpPr>
                  <a:spLocks noChangeAspect="1"/>
                </p:cNvSpPr>
                <p:nvPr/>
              </p:nvSpPr>
              <p:spPr bwMode="auto">
                <a:xfrm rot="10800000">
                  <a:off x="1386" y="2372"/>
                  <a:ext cx="65" cy="243"/>
                </a:xfrm>
                <a:custGeom>
                  <a:avLst/>
                  <a:gdLst>
                    <a:gd name="T0" fmla="*/ 0 w 66"/>
                    <a:gd name="T1" fmla="*/ 0 h 242"/>
                    <a:gd name="T2" fmla="*/ 33 w 66"/>
                    <a:gd name="T3" fmla="*/ 66 h 242"/>
                    <a:gd name="T4" fmla="*/ 16 w 66"/>
                    <a:gd name="T5" fmla="*/ 124 h 242"/>
                    <a:gd name="T6" fmla="*/ 49 w 66"/>
                    <a:gd name="T7" fmla="*/ 215 h 242"/>
                    <a:gd name="T8" fmla="*/ 66 w 66"/>
                    <a:gd name="T9" fmla="*/ 240 h 242"/>
                  </a:gdLst>
                  <a:ahLst/>
                  <a:cxnLst>
                    <a:cxn ang="0">
                      <a:pos x="T0" y="T1"/>
                    </a:cxn>
                    <a:cxn ang="0">
                      <a:pos x="T2" y="T3"/>
                    </a:cxn>
                    <a:cxn ang="0">
                      <a:pos x="T4" y="T5"/>
                    </a:cxn>
                    <a:cxn ang="0">
                      <a:pos x="T6" y="T7"/>
                    </a:cxn>
                    <a:cxn ang="0">
                      <a:pos x="T8" y="T9"/>
                    </a:cxn>
                  </a:cxnLst>
                  <a:rect l="0" t="0" r="r" b="b"/>
                  <a:pathLst>
                    <a:path w="66" h="242">
                      <a:moveTo>
                        <a:pt x="0" y="0"/>
                      </a:moveTo>
                      <a:cubicBezTo>
                        <a:pt x="8" y="27"/>
                        <a:pt x="24" y="39"/>
                        <a:pt x="33" y="66"/>
                      </a:cubicBezTo>
                      <a:cubicBezTo>
                        <a:pt x="28" y="85"/>
                        <a:pt x="16" y="103"/>
                        <a:pt x="16" y="124"/>
                      </a:cubicBezTo>
                      <a:cubicBezTo>
                        <a:pt x="16" y="159"/>
                        <a:pt x="34" y="185"/>
                        <a:pt x="49" y="215"/>
                      </a:cubicBezTo>
                      <a:cubicBezTo>
                        <a:pt x="62" y="242"/>
                        <a:pt x="47" y="240"/>
                        <a:pt x="66" y="240"/>
                      </a:cubicBezTo>
                    </a:path>
                  </a:pathLst>
                </a:custGeom>
                <a:noFill/>
                <a:ln w="38100">
                  <a:solidFill>
                    <a:schemeClr val="bg2"/>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grpSp>
          <p:grpSp>
            <p:nvGrpSpPr>
              <p:cNvPr id="1080" name="Group 241"/>
              <p:cNvGrpSpPr>
                <a:grpSpLocks noChangeAspect="1"/>
              </p:cNvGrpSpPr>
              <p:nvPr/>
            </p:nvGrpSpPr>
            <p:grpSpPr bwMode="auto">
              <a:xfrm rot="933126">
                <a:off x="5690521" y="1900455"/>
                <a:ext cx="238580" cy="431787"/>
                <a:chOff x="1440" y="3088"/>
                <a:chExt cx="326" cy="574"/>
              </a:xfrm>
            </p:grpSpPr>
            <p:sp>
              <p:nvSpPr>
                <p:cNvPr id="1109" name="Oval 242"/>
                <p:cNvSpPr>
                  <a:spLocks noChangeAspect="1" noChangeArrowheads="1"/>
                </p:cNvSpPr>
                <p:nvPr/>
              </p:nvSpPr>
              <p:spPr bwMode="auto">
                <a:xfrm rot="10800000">
                  <a:off x="1490" y="3576"/>
                  <a:ext cx="86" cy="86"/>
                </a:xfrm>
                <a:prstGeom prst="ellipse">
                  <a:avLst/>
                </a:prstGeom>
                <a:solidFill>
                  <a:srgbClr val="FF66FF">
                    <a:alpha val="50000"/>
                  </a:srgbClr>
                </a:solidFill>
                <a:ln w="9525">
                  <a:solidFill>
                    <a:srgbClr val="FF66FF"/>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sp>
              <p:nvSpPr>
                <p:cNvPr id="1110" name="AutoShape 243"/>
                <p:cNvSpPr>
                  <a:spLocks noChangeAspect="1" noChangeArrowheads="1"/>
                </p:cNvSpPr>
                <p:nvPr/>
              </p:nvSpPr>
              <p:spPr bwMode="auto">
                <a:xfrm>
                  <a:off x="1536" y="3408"/>
                  <a:ext cx="171" cy="145"/>
                </a:xfrm>
                <a:prstGeom prst="hexagon">
                  <a:avLst>
                    <a:gd name="adj" fmla="val 32591"/>
                    <a:gd name="vf" fmla="val 115470"/>
                  </a:avLst>
                </a:prstGeom>
                <a:solidFill>
                  <a:srgbClr val="0000FF">
                    <a:alpha val="50000"/>
                  </a:srgbClr>
                </a:solidFill>
                <a:ln w="9525">
                  <a:solidFill>
                    <a:srgbClr val="0000FF"/>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sp>
              <p:nvSpPr>
                <p:cNvPr id="1111" name="Oval 244"/>
                <p:cNvSpPr>
                  <a:spLocks noChangeAspect="1" noChangeArrowheads="1"/>
                </p:cNvSpPr>
                <p:nvPr/>
              </p:nvSpPr>
              <p:spPr bwMode="auto">
                <a:xfrm rot="10800000">
                  <a:off x="1680" y="3572"/>
                  <a:ext cx="86" cy="86"/>
                </a:xfrm>
                <a:prstGeom prst="ellipse">
                  <a:avLst/>
                </a:prstGeom>
                <a:solidFill>
                  <a:srgbClr val="FF66FF">
                    <a:alpha val="50000"/>
                  </a:srgbClr>
                </a:solidFill>
                <a:ln w="9525">
                  <a:solidFill>
                    <a:srgbClr val="FF66FF"/>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sp>
              <p:nvSpPr>
                <p:cNvPr id="1112" name="Oval 245"/>
                <p:cNvSpPr>
                  <a:spLocks noChangeAspect="1" noChangeArrowheads="1"/>
                </p:cNvSpPr>
                <p:nvPr/>
              </p:nvSpPr>
              <p:spPr bwMode="auto">
                <a:xfrm rot="10800000">
                  <a:off x="1480" y="3304"/>
                  <a:ext cx="86" cy="86"/>
                </a:xfrm>
                <a:prstGeom prst="ellipse">
                  <a:avLst/>
                </a:prstGeom>
                <a:solidFill>
                  <a:srgbClr val="FF66FF">
                    <a:alpha val="50000"/>
                  </a:srgbClr>
                </a:solidFill>
                <a:ln w="9525">
                  <a:solidFill>
                    <a:srgbClr val="FF66FF"/>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sp>
              <p:nvSpPr>
                <p:cNvPr id="1113" name="Line 246"/>
                <p:cNvSpPr>
                  <a:spLocks noChangeAspect="1" noChangeShapeType="1"/>
                </p:cNvSpPr>
                <p:nvPr/>
              </p:nvSpPr>
              <p:spPr bwMode="auto">
                <a:xfrm flipH="1">
                  <a:off x="1536" y="3553"/>
                  <a:ext cx="48" cy="48"/>
                </a:xfrm>
                <a:prstGeom prst="line">
                  <a:avLst/>
                </a:prstGeom>
                <a:noFill/>
                <a:ln w="9525">
                  <a:solidFill>
                    <a:srgbClr val="969696"/>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sp>
              <p:nvSpPr>
                <p:cNvPr id="1114" name="Line 247"/>
                <p:cNvSpPr>
                  <a:spLocks noChangeAspect="1" noChangeShapeType="1"/>
                </p:cNvSpPr>
                <p:nvPr/>
              </p:nvSpPr>
              <p:spPr bwMode="auto">
                <a:xfrm>
                  <a:off x="1664" y="3553"/>
                  <a:ext cx="48" cy="48"/>
                </a:xfrm>
                <a:prstGeom prst="line">
                  <a:avLst/>
                </a:prstGeom>
                <a:noFill/>
                <a:ln w="9525">
                  <a:solidFill>
                    <a:srgbClr val="969696"/>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sp>
              <p:nvSpPr>
                <p:cNvPr id="1115" name="Line 248"/>
                <p:cNvSpPr>
                  <a:spLocks noChangeAspect="1" noChangeShapeType="1"/>
                </p:cNvSpPr>
                <p:nvPr/>
              </p:nvSpPr>
              <p:spPr bwMode="auto">
                <a:xfrm flipH="1" flipV="1">
                  <a:off x="1536" y="3360"/>
                  <a:ext cx="48" cy="48"/>
                </a:xfrm>
                <a:prstGeom prst="line">
                  <a:avLst/>
                </a:prstGeom>
                <a:noFill/>
                <a:ln w="9525">
                  <a:solidFill>
                    <a:srgbClr val="969696"/>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sp>
              <p:nvSpPr>
                <p:cNvPr id="1116" name="Freeform 249"/>
                <p:cNvSpPr>
                  <a:spLocks noChangeAspect="1"/>
                </p:cNvSpPr>
                <p:nvPr/>
              </p:nvSpPr>
              <p:spPr bwMode="auto">
                <a:xfrm rot="10800000">
                  <a:off x="1517" y="3092"/>
                  <a:ext cx="58" cy="232"/>
                </a:xfrm>
                <a:custGeom>
                  <a:avLst/>
                  <a:gdLst>
                    <a:gd name="T0" fmla="*/ 25 w 58"/>
                    <a:gd name="T1" fmla="*/ 0 h 231"/>
                    <a:gd name="T2" fmla="*/ 42 w 58"/>
                    <a:gd name="T3" fmla="*/ 74 h 231"/>
                    <a:gd name="T4" fmla="*/ 9 w 58"/>
                    <a:gd name="T5" fmla="*/ 123 h 231"/>
                    <a:gd name="T6" fmla="*/ 50 w 58"/>
                    <a:gd name="T7" fmla="*/ 198 h 231"/>
                    <a:gd name="T8" fmla="*/ 0 w 58"/>
                    <a:gd name="T9" fmla="*/ 231 h 231"/>
                  </a:gdLst>
                  <a:ahLst/>
                  <a:cxnLst>
                    <a:cxn ang="0">
                      <a:pos x="T0" y="T1"/>
                    </a:cxn>
                    <a:cxn ang="0">
                      <a:pos x="T2" y="T3"/>
                    </a:cxn>
                    <a:cxn ang="0">
                      <a:pos x="T4" y="T5"/>
                    </a:cxn>
                    <a:cxn ang="0">
                      <a:pos x="T6" y="T7"/>
                    </a:cxn>
                    <a:cxn ang="0">
                      <a:pos x="T8" y="T9"/>
                    </a:cxn>
                  </a:cxnLst>
                  <a:rect l="0" t="0" r="r" b="b"/>
                  <a:pathLst>
                    <a:path w="58" h="231">
                      <a:moveTo>
                        <a:pt x="25" y="0"/>
                      </a:moveTo>
                      <a:cubicBezTo>
                        <a:pt x="48" y="21"/>
                        <a:pt x="58" y="41"/>
                        <a:pt x="42" y="74"/>
                      </a:cubicBezTo>
                      <a:cubicBezTo>
                        <a:pt x="33" y="91"/>
                        <a:pt x="9" y="123"/>
                        <a:pt x="9" y="123"/>
                      </a:cubicBezTo>
                      <a:cubicBezTo>
                        <a:pt x="22" y="151"/>
                        <a:pt x="40" y="168"/>
                        <a:pt x="50" y="198"/>
                      </a:cubicBezTo>
                      <a:cubicBezTo>
                        <a:pt x="33" y="213"/>
                        <a:pt x="15" y="215"/>
                        <a:pt x="0" y="231"/>
                      </a:cubicBezTo>
                    </a:path>
                  </a:pathLst>
                </a:custGeom>
                <a:noFill/>
                <a:ln w="38100">
                  <a:solidFill>
                    <a:schemeClr val="bg2"/>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sp>
              <p:nvSpPr>
                <p:cNvPr id="1117" name="Freeform 250"/>
                <p:cNvSpPr>
                  <a:spLocks noChangeAspect="1"/>
                </p:cNvSpPr>
                <p:nvPr/>
              </p:nvSpPr>
              <p:spPr bwMode="auto">
                <a:xfrm rot="10800000">
                  <a:off x="1440" y="3088"/>
                  <a:ext cx="65" cy="243"/>
                </a:xfrm>
                <a:custGeom>
                  <a:avLst/>
                  <a:gdLst>
                    <a:gd name="T0" fmla="*/ 0 w 66"/>
                    <a:gd name="T1" fmla="*/ 0 h 242"/>
                    <a:gd name="T2" fmla="*/ 33 w 66"/>
                    <a:gd name="T3" fmla="*/ 66 h 242"/>
                    <a:gd name="T4" fmla="*/ 16 w 66"/>
                    <a:gd name="T5" fmla="*/ 124 h 242"/>
                    <a:gd name="T6" fmla="*/ 49 w 66"/>
                    <a:gd name="T7" fmla="*/ 215 h 242"/>
                    <a:gd name="T8" fmla="*/ 66 w 66"/>
                    <a:gd name="T9" fmla="*/ 240 h 242"/>
                  </a:gdLst>
                  <a:ahLst/>
                  <a:cxnLst>
                    <a:cxn ang="0">
                      <a:pos x="T0" y="T1"/>
                    </a:cxn>
                    <a:cxn ang="0">
                      <a:pos x="T2" y="T3"/>
                    </a:cxn>
                    <a:cxn ang="0">
                      <a:pos x="T4" y="T5"/>
                    </a:cxn>
                    <a:cxn ang="0">
                      <a:pos x="T6" y="T7"/>
                    </a:cxn>
                    <a:cxn ang="0">
                      <a:pos x="T8" y="T9"/>
                    </a:cxn>
                  </a:cxnLst>
                  <a:rect l="0" t="0" r="r" b="b"/>
                  <a:pathLst>
                    <a:path w="66" h="242">
                      <a:moveTo>
                        <a:pt x="0" y="0"/>
                      </a:moveTo>
                      <a:cubicBezTo>
                        <a:pt x="8" y="27"/>
                        <a:pt x="24" y="39"/>
                        <a:pt x="33" y="66"/>
                      </a:cubicBezTo>
                      <a:cubicBezTo>
                        <a:pt x="28" y="85"/>
                        <a:pt x="16" y="103"/>
                        <a:pt x="16" y="124"/>
                      </a:cubicBezTo>
                      <a:cubicBezTo>
                        <a:pt x="16" y="159"/>
                        <a:pt x="34" y="185"/>
                        <a:pt x="49" y="215"/>
                      </a:cubicBezTo>
                      <a:cubicBezTo>
                        <a:pt x="62" y="242"/>
                        <a:pt x="47" y="240"/>
                        <a:pt x="66" y="240"/>
                      </a:cubicBezTo>
                    </a:path>
                  </a:pathLst>
                </a:custGeom>
                <a:noFill/>
                <a:ln w="38100">
                  <a:solidFill>
                    <a:schemeClr val="bg2"/>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grpSp>
          <p:grpSp>
            <p:nvGrpSpPr>
              <p:cNvPr id="1081" name="Group 251"/>
              <p:cNvGrpSpPr>
                <a:grpSpLocks noChangeAspect="1"/>
              </p:cNvGrpSpPr>
              <p:nvPr/>
            </p:nvGrpSpPr>
            <p:grpSpPr bwMode="auto">
              <a:xfrm rot="11733126">
                <a:off x="6477848" y="2105650"/>
                <a:ext cx="126307" cy="247558"/>
                <a:chOff x="1088" y="1488"/>
                <a:chExt cx="174" cy="329"/>
              </a:xfrm>
            </p:grpSpPr>
            <p:sp>
              <p:nvSpPr>
                <p:cNvPr id="1106" name="Oval 252"/>
                <p:cNvSpPr>
                  <a:spLocks noChangeAspect="1" noChangeArrowheads="1"/>
                </p:cNvSpPr>
                <p:nvPr/>
              </p:nvSpPr>
              <p:spPr bwMode="auto">
                <a:xfrm>
                  <a:off x="1090" y="1492"/>
                  <a:ext cx="143" cy="143"/>
                </a:xfrm>
                <a:prstGeom prst="ellipse">
                  <a:avLst/>
                </a:prstGeom>
                <a:solidFill>
                  <a:srgbClr val="FF66FF">
                    <a:alpha val="50000"/>
                  </a:srgbClr>
                </a:solidFill>
                <a:ln w="9525">
                  <a:solidFill>
                    <a:srgbClr val="FF66FF"/>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sp>
              <p:nvSpPr>
                <p:cNvPr id="1107" name="Freeform 253"/>
                <p:cNvSpPr>
                  <a:spLocks noChangeAspect="1"/>
                </p:cNvSpPr>
                <p:nvPr/>
              </p:nvSpPr>
              <p:spPr bwMode="auto">
                <a:xfrm>
                  <a:off x="1105" y="1587"/>
                  <a:ext cx="58" cy="231"/>
                </a:xfrm>
                <a:custGeom>
                  <a:avLst/>
                  <a:gdLst>
                    <a:gd name="T0" fmla="*/ 25 w 58"/>
                    <a:gd name="T1" fmla="*/ 0 h 231"/>
                    <a:gd name="T2" fmla="*/ 42 w 58"/>
                    <a:gd name="T3" fmla="*/ 74 h 231"/>
                    <a:gd name="T4" fmla="*/ 9 w 58"/>
                    <a:gd name="T5" fmla="*/ 123 h 231"/>
                    <a:gd name="T6" fmla="*/ 50 w 58"/>
                    <a:gd name="T7" fmla="*/ 198 h 231"/>
                    <a:gd name="T8" fmla="*/ 0 w 58"/>
                    <a:gd name="T9" fmla="*/ 231 h 231"/>
                  </a:gdLst>
                  <a:ahLst/>
                  <a:cxnLst>
                    <a:cxn ang="0">
                      <a:pos x="T0" y="T1"/>
                    </a:cxn>
                    <a:cxn ang="0">
                      <a:pos x="T2" y="T3"/>
                    </a:cxn>
                    <a:cxn ang="0">
                      <a:pos x="T4" y="T5"/>
                    </a:cxn>
                    <a:cxn ang="0">
                      <a:pos x="T6" y="T7"/>
                    </a:cxn>
                    <a:cxn ang="0">
                      <a:pos x="T8" y="T9"/>
                    </a:cxn>
                  </a:cxnLst>
                  <a:rect l="0" t="0" r="r" b="b"/>
                  <a:pathLst>
                    <a:path w="58" h="231">
                      <a:moveTo>
                        <a:pt x="25" y="0"/>
                      </a:moveTo>
                      <a:cubicBezTo>
                        <a:pt x="48" y="21"/>
                        <a:pt x="58" y="41"/>
                        <a:pt x="42" y="74"/>
                      </a:cubicBezTo>
                      <a:cubicBezTo>
                        <a:pt x="33" y="91"/>
                        <a:pt x="9" y="123"/>
                        <a:pt x="9" y="123"/>
                      </a:cubicBezTo>
                      <a:cubicBezTo>
                        <a:pt x="22" y="151"/>
                        <a:pt x="40" y="168"/>
                        <a:pt x="50" y="198"/>
                      </a:cubicBezTo>
                      <a:cubicBezTo>
                        <a:pt x="33" y="213"/>
                        <a:pt x="15" y="215"/>
                        <a:pt x="0" y="231"/>
                      </a:cubicBezTo>
                    </a:path>
                  </a:pathLst>
                </a:custGeom>
                <a:noFill/>
                <a:ln w="38100">
                  <a:solidFill>
                    <a:schemeClr val="bg2"/>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sp>
              <p:nvSpPr>
                <p:cNvPr id="1108" name="Freeform 254"/>
                <p:cNvSpPr>
                  <a:spLocks noChangeAspect="1"/>
                </p:cNvSpPr>
                <p:nvPr/>
              </p:nvSpPr>
              <p:spPr bwMode="auto">
                <a:xfrm>
                  <a:off x="1198" y="1578"/>
                  <a:ext cx="66" cy="243"/>
                </a:xfrm>
                <a:custGeom>
                  <a:avLst/>
                  <a:gdLst>
                    <a:gd name="T0" fmla="*/ 0 w 66"/>
                    <a:gd name="T1" fmla="*/ 0 h 242"/>
                    <a:gd name="T2" fmla="*/ 33 w 66"/>
                    <a:gd name="T3" fmla="*/ 66 h 242"/>
                    <a:gd name="T4" fmla="*/ 16 w 66"/>
                    <a:gd name="T5" fmla="*/ 124 h 242"/>
                    <a:gd name="T6" fmla="*/ 49 w 66"/>
                    <a:gd name="T7" fmla="*/ 215 h 242"/>
                    <a:gd name="T8" fmla="*/ 66 w 66"/>
                    <a:gd name="T9" fmla="*/ 240 h 242"/>
                  </a:gdLst>
                  <a:ahLst/>
                  <a:cxnLst>
                    <a:cxn ang="0">
                      <a:pos x="T0" y="T1"/>
                    </a:cxn>
                    <a:cxn ang="0">
                      <a:pos x="T2" y="T3"/>
                    </a:cxn>
                    <a:cxn ang="0">
                      <a:pos x="T4" y="T5"/>
                    </a:cxn>
                    <a:cxn ang="0">
                      <a:pos x="T6" y="T7"/>
                    </a:cxn>
                    <a:cxn ang="0">
                      <a:pos x="T8" y="T9"/>
                    </a:cxn>
                  </a:cxnLst>
                  <a:rect l="0" t="0" r="r" b="b"/>
                  <a:pathLst>
                    <a:path w="66" h="242">
                      <a:moveTo>
                        <a:pt x="0" y="0"/>
                      </a:moveTo>
                      <a:cubicBezTo>
                        <a:pt x="8" y="27"/>
                        <a:pt x="24" y="39"/>
                        <a:pt x="33" y="66"/>
                      </a:cubicBezTo>
                      <a:cubicBezTo>
                        <a:pt x="28" y="85"/>
                        <a:pt x="16" y="103"/>
                        <a:pt x="16" y="124"/>
                      </a:cubicBezTo>
                      <a:cubicBezTo>
                        <a:pt x="16" y="159"/>
                        <a:pt x="34" y="185"/>
                        <a:pt x="49" y="215"/>
                      </a:cubicBezTo>
                      <a:cubicBezTo>
                        <a:pt x="62" y="242"/>
                        <a:pt x="47" y="240"/>
                        <a:pt x="66" y="240"/>
                      </a:cubicBezTo>
                    </a:path>
                  </a:pathLst>
                </a:custGeom>
                <a:noFill/>
                <a:ln w="38100">
                  <a:solidFill>
                    <a:schemeClr val="bg2"/>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grpSp>
          <p:grpSp>
            <p:nvGrpSpPr>
              <p:cNvPr id="1082" name="Group 255"/>
              <p:cNvGrpSpPr>
                <a:grpSpLocks noChangeAspect="1"/>
              </p:cNvGrpSpPr>
              <p:nvPr/>
            </p:nvGrpSpPr>
            <p:grpSpPr bwMode="auto">
              <a:xfrm rot="11733126">
                <a:off x="5831733" y="1915261"/>
                <a:ext cx="126307" cy="247558"/>
                <a:chOff x="1088" y="1488"/>
                <a:chExt cx="174" cy="329"/>
              </a:xfrm>
            </p:grpSpPr>
            <p:sp>
              <p:nvSpPr>
                <p:cNvPr id="1103" name="Oval 256"/>
                <p:cNvSpPr>
                  <a:spLocks noChangeAspect="1" noChangeArrowheads="1"/>
                </p:cNvSpPr>
                <p:nvPr/>
              </p:nvSpPr>
              <p:spPr bwMode="auto">
                <a:xfrm>
                  <a:off x="1090" y="1492"/>
                  <a:ext cx="143" cy="143"/>
                </a:xfrm>
                <a:prstGeom prst="ellipse">
                  <a:avLst/>
                </a:prstGeom>
                <a:solidFill>
                  <a:srgbClr val="FF66FF">
                    <a:alpha val="50000"/>
                  </a:srgbClr>
                </a:solidFill>
                <a:ln w="9525">
                  <a:solidFill>
                    <a:srgbClr val="FF66FF"/>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sp>
              <p:nvSpPr>
                <p:cNvPr id="1104" name="Freeform 257"/>
                <p:cNvSpPr>
                  <a:spLocks noChangeAspect="1"/>
                </p:cNvSpPr>
                <p:nvPr/>
              </p:nvSpPr>
              <p:spPr bwMode="auto">
                <a:xfrm>
                  <a:off x="1105" y="1587"/>
                  <a:ext cx="58" cy="231"/>
                </a:xfrm>
                <a:custGeom>
                  <a:avLst/>
                  <a:gdLst>
                    <a:gd name="T0" fmla="*/ 25 w 58"/>
                    <a:gd name="T1" fmla="*/ 0 h 231"/>
                    <a:gd name="T2" fmla="*/ 42 w 58"/>
                    <a:gd name="T3" fmla="*/ 74 h 231"/>
                    <a:gd name="T4" fmla="*/ 9 w 58"/>
                    <a:gd name="T5" fmla="*/ 123 h 231"/>
                    <a:gd name="T6" fmla="*/ 50 w 58"/>
                    <a:gd name="T7" fmla="*/ 198 h 231"/>
                    <a:gd name="T8" fmla="*/ 0 w 58"/>
                    <a:gd name="T9" fmla="*/ 231 h 231"/>
                  </a:gdLst>
                  <a:ahLst/>
                  <a:cxnLst>
                    <a:cxn ang="0">
                      <a:pos x="T0" y="T1"/>
                    </a:cxn>
                    <a:cxn ang="0">
                      <a:pos x="T2" y="T3"/>
                    </a:cxn>
                    <a:cxn ang="0">
                      <a:pos x="T4" y="T5"/>
                    </a:cxn>
                    <a:cxn ang="0">
                      <a:pos x="T6" y="T7"/>
                    </a:cxn>
                    <a:cxn ang="0">
                      <a:pos x="T8" y="T9"/>
                    </a:cxn>
                  </a:cxnLst>
                  <a:rect l="0" t="0" r="r" b="b"/>
                  <a:pathLst>
                    <a:path w="58" h="231">
                      <a:moveTo>
                        <a:pt x="25" y="0"/>
                      </a:moveTo>
                      <a:cubicBezTo>
                        <a:pt x="48" y="21"/>
                        <a:pt x="58" y="41"/>
                        <a:pt x="42" y="74"/>
                      </a:cubicBezTo>
                      <a:cubicBezTo>
                        <a:pt x="33" y="91"/>
                        <a:pt x="9" y="123"/>
                        <a:pt x="9" y="123"/>
                      </a:cubicBezTo>
                      <a:cubicBezTo>
                        <a:pt x="22" y="151"/>
                        <a:pt x="40" y="168"/>
                        <a:pt x="50" y="198"/>
                      </a:cubicBezTo>
                      <a:cubicBezTo>
                        <a:pt x="33" y="213"/>
                        <a:pt x="15" y="215"/>
                        <a:pt x="0" y="231"/>
                      </a:cubicBezTo>
                    </a:path>
                  </a:pathLst>
                </a:custGeom>
                <a:noFill/>
                <a:ln w="38100">
                  <a:solidFill>
                    <a:schemeClr val="bg2"/>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sp>
              <p:nvSpPr>
                <p:cNvPr id="1105" name="Freeform 258"/>
                <p:cNvSpPr>
                  <a:spLocks noChangeAspect="1"/>
                </p:cNvSpPr>
                <p:nvPr/>
              </p:nvSpPr>
              <p:spPr bwMode="auto">
                <a:xfrm>
                  <a:off x="1198" y="1578"/>
                  <a:ext cx="66" cy="243"/>
                </a:xfrm>
                <a:custGeom>
                  <a:avLst/>
                  <a:gdLst>
                    <a:gd name="T0" fmla="*/ 0 w 66"/>
                    <a:gd name="T1" fmla="*/ 0 h 242"/>
                    <a:gd name="T2" fmla="*/ 33 w 66"/>
                    <a:gd name="T3" fmla="*/ 66 h 242"/>
                    <a:gd name="T4" fmla="*/ 16 w 66"/>
                    <a:gd name="T5" fmla="*/ 124 h 242"/>
                    <a:gd name="T6" fmla="*/ 49 w 66"/>
                    <a:gd name="T7" fmla="*/ 215 h 242"/>
                    <a:gd name="T8" fmla="*/ 66 w 66"/>
                    <a:gd name="T9" fmla="*/ 240 h 242"/>
                  </a:gdLst>
                  <a:ahLst/>
                  <a:cxnLst>
                    <a:cxn ang="0">
                      <a:pos x="T0" y="T1"/>
                    </a:cxn>
                    <a:cxn ang="0">
                      <a:pos x="T2" y="T3"/>
                    </a:cxn>
                    <a:cxn ang="0">
                      <a:pos x="T4" y="T5"/>
                    </a:cxn>
                    <a:cxn ang="0">
                      <a:pos x="T6" y="T7"/>
                    </a:cxn>
                    <a:cxn ang="0">
                      <a:pos x="T8" y="T9"/>
                    </a:cxn>
                  </a:cxnLst>
                  <a:rect l="0" t="0" r="r" b="b"/>
                  <a:pathLst>
                    <a:path w="66" h="242">
                      <a:moveTo>
                        <a:pt x="0" y="0"/>
                      </a:moveTo>
                      <a:cubicBezTo>
                        <a:pt x="8" y="27"/>
                        <a:pt x="24" y="39"/>
                        <a:pt x="33" y="66"/>
                      </a:cubicBezTo>
                      <a:cubicBezTo>
                        <a:pt x="28" y="85"/>
                        <a:pt x="16" y="103"/>
                        <a:pt x="16" y="124"/>
                      </a:cubicBezTo>
                      <a:cubicBezTo>
                        <a:pt x="16" y="159"/>
                        <a:pt x="34" y="185"/>
                        <a:pt x="49" y="215"/>
                      </a:cubicBezTo>
                      <a:cubicBezTo>
                        <a:pt x="62" y="242"/>
                        <a:pt x="47" y="240"/>
                        <a:pt x="66" y="240"/>
                      </a:cubicBezTo>
                    </a:path>
                  </a:pathLst>
                </a:custGeom>
                <a:noFill/>
                <a:ln w="38100">
                  <a:solidFill>
                    <a:schemeClr val="bg2"/>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grpSp>
          <p:grpSp>
            <p:nvGrpSpPr>
              <p:cNvPr id="1083" name="Group 41"/>
              <p:cNvGrpSpPr>
                <a:grpSpLocks noChangeAspect="1"/>
              </p:cNvGrpSpPr>
              <p:nvPr/>
            </p:nvGrpSpPr>
            <p:grpSpPr bwMode="auto">
              <a:xfrm rot="525385">
                <a:off x="4430226" y="1542456"/>
                <a:ext cx="127898" cy="248400"/>
                <a:chOff x="1088" y="1488"/>
                <a:chExt cx="174" cy="329"/>
              </a:xfrm>
            </p:grpSpPr>
            <p:sp>
              <p:nvSpPr>
                <p:cNvPr id="1100" name="Oval 42"/>
                <p:cNvSpPr>
                  <a:spLocks noChangeAspect="1" noChangeArrowheads="1"/>
                </p:cNvSpPr>
                <p:nvPr/>
              </p:nvSpPr>
              <p:spPr bwMode="auto">
                <a:xfrm>
                  <a:off x="1088" y="1488"/>
                  <a:ext cx="144" cy="144"/>
                </a:xfrm>
                <a:prstGeom prst="ellipse">
                  <a:avLst/>
                </a:prstGeom>
                <a:solidFill>
                  <a:srgbClr val="FF66FF">
                    <a:alpha val="50000"/>
                  </a:srgbClr>
                </a:solidFill>
                <a:ln w="9525">
                  <a:solidFill>
                    <a:srgbClr val="FF66FF"/>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sp>
              <p:nvSpPr>
                <p:cNvPr id="1101" name="Freeform 43"/>
                <p:cNvSpPr>
                  <a:spLocks noChangeAspect="1"/>
                </p:cNvSpPr>
                <p:nvPr/>
              </p:nvSpPr>
              <p:spPr bwMode="auto">
                <a:xfrm>
                  <a:off x="1103" y="1583"/>
                  <a:ext cx="59" cy="232"/>
                </a:xfrm>
                <a:custGeom>
                  <a:avLst/>
                  <a:gdLst>
                    <a:gd name="T0" fmla="*/ 25 w 58"/>
                    <a:gd name="T1" fmla="*/ 0 h 231"/>
                    <a:gd name="T2" fmla="*/ 42 w 58"/>
                    <a:gd name="T3" fmla="*/ 74 h 231"/>
                    <a:gd name="T4" fmla="*/ 9 w 58"/>
                    <a:gd name="T5" fmla="*/ 123 h 231"/>
                    <a:gd name="T6" fmla="*/ 50 w 58"/>
                    <a:gd name="T7" fmla="*/ 198 h 231"/>
                    <a:gd name="T8" fmla="*/ 0 w 58"/>
                    <a:gd name="T9" fmla="*/ 231 h 231"/>
                  </a:gdLst>
                  <a:ahLst/>
                  <a:cxnLst>
                    <a:cxn ang="0">
                      <a:pos x="T0" y="T1"/>
                    </a:cxn>
                    <a:cxn ang="0">
                      <a:pos x="T2" y="T3"/>
                    </a:cxn>
                    <a:cxn ang="0">
                      <a:pos x="T4" y="T5"/>
                    </a:cxn>
                    <a:cxn ang="0">
                      <a:pos x="T6" y="T7"/>
                    </a:cxn>
                    <a:cxn ang="0">
                      <a:pos x="T8" y="T9"/>
                    </a:cxn>
                  </a:cxnLst>
                  <a:rect l="0" t="0" r="r" b="b"/>
                  <a:pathLst>
                    <a:path w="58" h="231">
                      <a:moveTo>
                        <a:pt x="25" y="0"/>
                      </a:moveTo>
                      <a:cubicBezTo>
                        <a:pt x="48" y="21"/>
                        <a:pt x="58" y="41"/>
                        <a:pt x="42" y="74"/>
                      </a:cubicBezTo>
                      <a:cubicBezTo>
                        <a:pt x="33" y="91"/>
                        <a:pt x="9" y="123"/>
                        <a:pt x="9" y="123"/>
                      </a:cubicBezTo>
                      <a:cubicBezTo>
                        <a:pt x="22" y="151"/>
                        <a:pt x="40" y="168"/>
                        <a:pt x="50" y="198"/>
                      </a:cubicBezTo>
                      <a:cubicBezTo>
                        <a:pt x="33" y="213"/>
                        <a:pt x="15" y="215"/>
                        <a:pt x="0" y="231"/>
                      </a:cubicBezTo>
                    </a:path>
                  </a:pathLst>
                </a:custGeom>
                <a:noFill/>
                <a:ln w="38100">
                  <a:solidFill>
                    <a:schemeClr val="bg2"/>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sp>
              <p:nvSpPr>
                <p:cNvPr id="1102" name="Freeform 44"/>
                <p:cNvSpPr>
                  <a:spLocks noChangeAspect="1"/>
                </p:cNvSpPr>
                <p:nvPr/>
              </p:nvSpPr>
              <p:spPr bwMode="auto">
                <a:xfrm>
                  <a:off x="1195" y="1574"/>
                  <a:ext cx="67" cy="243"/>
                </a:xfrm>
                <a:custGeom>
                  <a:avLst/>
                  <a:gdLst>
                    <a:gd name="T0" fmla="*/ 0 w 66"/>
                    <a:gd name="T1" fmla="*/ 0 h 242"/>
                    <a:gd name="T2" fmla="*/ 33 w 66"/>
                    <a:gd name="T3" fmla="*/ 66 h 242"/>
                    <a:gd name="T4" fmla="*/ 16 w 66"/>
                    <a:gd name="T5" fmla="*/ 124 h 242"/>
                    <a:gd name="T6" fmla="*/ 49 w 66"/>
                    <a:gd name="T7" fmla="*/ 215 h 242"/>
                    <a:gd name="T8" fmla="*/ 66 w 66"/>
                    <a:gd name="T9" fmla="*/ 240 h 242"/>
                  </a:gdLst>
                  <a:ahLst/>
                  <a:cxnLst>
                    <a:cxn ang="0">
                      <a:pos x="T0" y="T1"/>
                    </a:cxn>
                    <a:cxn ang="0">
                      <a:pos x="T2" y="T3"/>
                    </a:cxn>
                    <a:cxn ang="0">
                      <a:pos x="T4" y="T5"/>
                    </a:cxn>
                    <a:cxn ang="0">
                      <a:pos x="T6" y="T7"/>
                    </a:cxn>
                    <a:cxn ang="0">
                      <a:pos x="T8" y="T9"/>
                    </a:cxn>
                  </a:cxnLst>
                  <a:rect l="0" t="0" r="r" b="b"/>
                  <a:pathLst>
                    <a:path w="66" h="242">
                      <a:moveTo>
                        <a:pt x="0" y="0"/>
                      </a:moveTo>
                      <a:cubicBezTo>
                        <a:pt x="8" y="27"/>
                        <a:pt x="24" y="39"/>
                        <a:pt x="33" y="66"/>
                      </a:cubicBezTo>
                      <a:cubicBezTo>
                        <a:pt x="28" y="85"/>
                        <a:pt x="16" y="103"/>
                        <a:pt x="16" y="124"/>
                      </a:cubicBezTo>
                      <a:cubicBezTo>
                        <a:pt x="16" y="159"/>
                        <a:pt x="34" y="185"/>
                        <a:pt x="49" y="215"/>
                      </a:cubicBezTo>
                      <a:cubicBezTo>
                        <a:pt x="62" y="242"/>
                        <a:pt x="47" y="240"/>
                        <a:pt x="66" y="240"/>
                      </a:cubicBezTo>
                    </a:path>
                  </a:pathLst>
                </a:custGeom>
                <a:noFill/>
                <a:ln w="38100">
                  <a:solidFill>
                    <a:schemeClr val="bg2"/>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grpSp>
          <p:grpSp>
            <p:nvGrpSpPr>
              <p:cNvPr id="1084" name="Group 153"/>
              <p:cNvGrpSpPr>
                <a:grpSpLocks noChangeAspect="1"/>
              </p:cNvGrpSpPr>
              <p:nvPr/>
            </p:nvGrpSpPr>
            <p:grpSpPr bwMode="auto">
              <a:xfrm rot="11377803">
                <a:off x="4518472" y="1717801"/>
                <a:ext cx="126307" cy="246119"/>
                <a:chOff x="1088" y="1488"/>
                <a:chExt cx="174" cy="329"/>
              </a:xfrm>
            </p:grpSpPr>
            <p:sp>
              <p:nvSpPr>
                <p:cNvPr id="1097" name="Oval 154"/>
                <p:cNvSpPr>
                  <a:spLocks noChangeAspect="1" noChangeArrowheads="1"/>
                </p:cNvSpPr>
                <p:nvPr/>
              </p:nvSpPr>
              <p:spPr bwMode="auto">
                <a:xfrm>
                  <a:off x="1090" y="1490"/>
                  <a:ext cx="143" cy="144"/>
                </a:xfrm>
                <a:prstGeom prst="ellipse">
                  <a:avLst/>
                </a:prstGeom>
                <a:solidFill>
                  <a:srgbClr val="FF66FF">
                    <a:alpha val="50000"/>
                  </a:srgbClr>
                </a:solidFill>
                <a:ln w="9525">
                  <a:solidFill>
                    <a:srgbClr val="FF66FF"/>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sp>
              <p:nvSpPr>
                <p:cNvPr id="1098" name="Freeform 155"/>
                <p:cNvSpPr>
                  <a:spLocks noChangeAspect="1"/>
                </p:cNvSpPr>
                <p:nvPr/>
              </p:nvSpPr>
              <p:spPr bwMode="auto">
                <a:xfrm>
                  <a:off x="1105" y="1584"/>
                  <a:ext cx="58" cy="231"/>
                </a:xfrm>
                <a:custGeom>
                  <a:avLst/>
                  <a:gdLst>
                    <a:gd name="T0" fmla="*/ 25 w 58"/>
                    <a:gd name="T1" fmla="*/ 0 h 231"/>
                    <a:gd name="T2" fmla="*/ 42 w 58"/>
                    <a:gd name="T3" fmla="*/ 74 h 231"/>
                    <a:gd name="T4" fmla="*/ 9 w 58"/>
                    <a:gd name="T5" fmla="*/ 123 h 231"/>
                    <a:gd name="T6" fmla="*/ 50 w 58"/>
                    <a:gd name="T7" fmla="*/ 198 h 231"/>
                    <a:gd name="T8" fmla="*/ 0 w 58"/>
                    <a:gd name="T9" fmla="*/ 231 h 231"/>
                  </a:gdLst>
                  <a:ahLst/>
                  <a:cxnLst>
                    <a:cxn ang="0">
                      <a:pos x="T0" y="T1"/>
                    </a:cxn>
                    <a:cxn ang="0">
                      <a:pos x="T2" y="T3"/>
                    </a:cxn>
                    <a:cxn ang="0">
                      <a:pos x="T4" y="T5"/>
                    </a:cxn>
                    <a:cxn ang="0">
                      <a:pos x="T6" y="T7"/>
                    </a:cxn>
                    <a:cxn ang="0">
                      <a:pos x="T8" y="T9"/>
                    </a:cxn>
                  </a:cxnLst>
                  <a:rect l="0" t="0" r="r" b="b"/>
                  <a:pathLst>
                    <a:path w="58" h="231">
                      <a:moveTo>
                        <a:pt x="25" y="0"/>
                      </a:moveTo>
                      <a:cubicBezTo>
                        <a:pt x="48" y="21"/>
                        <a:pt x="58" y="41"/>
                        <a:pt x="42" y="74"/>
                      </a:cubicBezTo>
                      <a:cubicBezTo>
                        <a:pt x="33" y="91"/>
                        <a:pt x="9" y="123"/>
                        <a:pt x="9" y="123"/>
                      </a:cubicBezTo>
                      <a:cubicBezTo>
                        <a:pt x="22" y="151"/>
                        <a:pt x="40" y="168"/>
                        <a:pt x="50" y="198"/>
                      </a:cubicBezTo>
                      <a:cubicBezTo>
                        <a:pt x="33" y="213"/>
                        <a:pt x="15" y="215"/>
                        <a:pt x="0" y="231"/>
                      </a:cubicBezTo>
                    </a:path>
                  </a:pathLst>
                </a:custGeom>
                <a:noFill/>
                <a:ln w="38100">
                  <a:solidFill>
                    <a:schemeClr val="bg2"/>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sp>
              <p:nvSpPr>
                <p:cNvPr id="1099" name="Freeform 156"/>
                <p:cNvSpPr>
                  <a:spLocks noChangeAspect="1"/>
                </p:cNvSpPr>
                <p:nvPr/>
              </p:nvSpPr>
              <p:spPr bwMode="auto">
                <a:xfrm>
                  <a:off x="1198" y="1575"/>
                  <a:ext cx="66" cy="242"/>
                </a:xfrm>
                <a:custGeom>
                  <a:avLst/>
                  <a:gdLst>
                    <a:gd name="T0" fmla="*/ 0 w 66"/>
                    <a:gd name="T1" fmla="*/ 0 h 242"/>
                    <a:gd name="T2" fmla="*/ 33 w 66"/>
                    <a:gd name="T3" fmla="*/ 66 h 242"/>
                    <a:gd name="T4" fmla="*/ 16 w 66"/>
                    <a:gd name="T5" fmla="*/ 124 h 242"/>
                    <a:gd name="T6" fmla="*/ 49 w 66"/>
                    <a:gd name="T7" fmla="*/ 215 h 242"/>
                    <a:gd name="T8" fmla="*/ 66 w 66"/>
                    <a:gd name="T9" fmla="*/ 240 h 242"/>
                  </a:gdLst>
                  <a:ahLst/>
                  <a:cxnLst>
                    <a:cxn ang="0">
                      <a:pos x="T0" y="T1"/>
                    </a:cxn>
                    <a:cxn ang="0">
                      <a:pos x="T2" y="T3"/>
                    </a:cxn>
                    <a:cxn ang="0">
                      <a:pos x="T4" y="T5"/>
                    </a:cxn>
                    <a:cxn ang="0">
                      <a:pos x="T6" y="T7"/>
                    </a:cxn>
                    <a:cxn ang="0">
                      <a:pos x="T8" y="T9"/>
                    </a:cxn>
                  </a:cxnLst>
                  <a:rect l="0" t="0" r="r" b="b"/>
                  <a:pathLst>
                    <a:path w="66" h="242">
                      <a:moveTo>
                        <a:pt x="0" y="0"/>
                      </a:moveTo>
                      <a:cubicBezTo>
                        <a:pt x="8" y="27"/>
                        <a:pt x="24" y="39"/>
                        <a:pt x="33" y="66"/>
                      </a:cubicBezTo>
                      <a:cubicBezTo>
                        <a:pt x="28" y="85"/>
                        <a:pt x="16" y="103"/>
                        <a:pt x="16" y="124"/>
                      </a:cubicBezTo>
                      <a:cubicBezTo>
                        <a:pt x="16" y="159"/>
                        <a:pt x="34" y="185"/>
                        <a:pt x="49" y="215"/>
                      </a:cubicBezTo>
                      <a:cubicBezTo>
                        <a:pt x="62" y="242"/>
                        <a:pt x="47" y="240"/>
                        <a:pt x="66" y="240"/>
                      </a:cubicBezTo>
                    </a:path>
                  </a:pathLst>
                </a:custGeom>
                <a:noFill/>
                <a:ln w="38100">
                  <a:solidFill>
                    <a:schemeClr val="bg2"/>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grpSp>
          <p:grpSp>
            <p:nvGrpSpPr>
              <p:cNvPr id="1085" name="Group 149"/>
              <p:cNvGrpSpPr>
                <a:grpSpLocks noChangeAspect="1"/>
              </p:cNvGrpSpPr>
              <p:nvPr/>
            </p:nvGrpSpPr>
            <p:grpSpPr bwMode="auto">
              <a:xfrm rot="363992">
                <a:off x="4567846" y="1546354"/>
                <a:ext cx="127710" cy="247558"/>
                <a:chOff x="1088" y="1488"/>
                <a:chExt cx="174" cy="329"/>
              </a:xfrm>
            </p:grpSpPr>
            <p:sp>
              <p:nvSpPr>
                <p:cNvPr id="1094" name="Oval 150"/>
                <p:cNvSpPr>
                  <a:spLocks noChangeAspect="1" noChangeArrowheads="1"/>
                </p:cNvSpPr>
                <p:nvPr/>
              </p:nvSpPr>
              <p:spPr bwMode="auto">
                <a:xfrm>
                  <a:off x="1090" y="1492"/>
                  <a:ext cx="143" cy="143"/>
                </a:xfrm>
                <a:prstGeom prst="ellipse">
                  <a:avLst/>
                </a:prstGeom>
                <a:solidFill>
                  <a:srgbClr val="FF66FF">
                    <a:alpha val="50000"/>
                  </a:srgbClr>
                </a:solidFill>
                <a:ln w="9525">
                  <a:solidFill>
                    <a:srgbClr val="FF66FF"/>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sp>
              <p:nvSpPr>
                <p:cNvPr id="1095" name="Freeform 151"/>
                <p:cNvSpPr>
                  <a:spLocks noChangeAspect="1"/>
                </p:cNvSpPr>
                <p:nvPr/>
              </p:nvSpPr>
              <p:spPr bwMode="auto">
                <a:xfrm>
                  <a:off x="1105" y="1587"/>
                  <a:ext cx="59" cy="231"/>
                </a:xfrm>
                <a:custGeom>
                  <a:avLst/>
                  <a:gdLst>
                    <a:gd name="T0" fmla="*/ 25 w 58"/>
                    <a:gd name="T1" fmla="*/ 0 h 231"/>
                    <a:gd name="T2" fmla="*/ 42 w 58"/>
                    <a:gd name="T3" fmla="*/ 74 h 231"/>
                    <a:gd name="T4" fmla="*/ 9 w 58"/>
                    <a:gd name="T5" fmla="*/ 123 h 231"/>
                    <a:gd name="T6" fmla="*/ 50 w 58"/>
                    <a:gd name="T7" fmla="*/ 198 h 231"/>
                    <a:gd name="T8" fmla="*/ 0 w 58"/>
                    <a:gd name="T9" fmla="*/ 231 h 231"/>
                  </a:gdLst>
                  <a:ahLst/>
                  <a:cxnLst>
                    <a:cxn ang="0">
                      <a:pos x="T0" y="T1"/>
                    </a:cxn>
                    <a:cxn ang="0">
                      <a:pos x="T2" y="T3"/>
                    </a:cxn>
                    <a:cxn ang="0">
                      <a:pos x="T4" y="T5"/>
                    </a:cxn>
                    <a:cxn ang="0">
                      <a:pos x="T6" y="T7"/>
                    </a:cxn>
                    <a:cxn ang="0">
                      <a:pos x="T8" y="T9"/>
                    </a:cxn>
                  </a:cxnLst>
                  <a:rect l="0" t="0" r="r" b="b"/>
                  <a:pathLst>
                    <a:path w="58" h="231">
                      <a:moveTo>
                        <a:pt x="25" y="0"/>
                      </a:moveTo>
                      <a:cubicBezTo>
                        <a:pt x="48" y="21"/>
                        <a:pt x="58" y="41"/>
                        <a:pt x="42" y="74"/>
                      </a:cubicBezTo>
                      <a:cubicBezTo>
                        <a:pt x="33" y="91"/>
                        <a:pt x="9" y="123"/>
                        <a:pt x="9" y="123"/>
                      </a:cubicBezTo>
                      <a:cubicBezTo>
                        <a:pt x="22" y="151"/>
                        <a:pt x="40" y="168"/>
                        <a:pt x="50" y="198"/>
                      </a:cubicBezTo>
                      <a:cubicBezTo>
                        <a:pt x="33" y="213"/>
                        <a:pt x="15" y="215"/>
                        <a:pt x="0" y="231"/>
                      </a:cubicBezTo>
                    </a:path>
                  </a:pathLst>
                </a:custGeom>
                <a:noFill/>
                <a:ln w="38100">
                  <a:solidFill>
                    <a:schemeClr val="bg2"/>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sp>
              <p:nvSpPr>
                <p:cNvPr id="1096" name="Freeform 152"/>
                <p:cNvSpPr>
                  <a:spLocks noChangeAspect="1"/>
                </p:cNvSpPr>
                <p:nvPr/>
              </p:nvSpPr>
              <p:spPr bwMode="auto">
                <a:xfrm>
                  <a:off x="1197" y="1578"/>
                  <a:ext cx="67" cy="243"/>
                </a:xfrm>
                <a:custGeom>
                  <a:avLst/>
                  <a:gdLst>
                    <a:gd name="T0" fmla="*/ 0 w 66"/>
                    <a:gd name="T1" fmla="*/ 0 h 242"/>
                    <a:gd name="T2" fmla="*/ 33 w 66"/>
                    <a:gd name="T3" fmla="*/ 66 h 242"/>
                    <a:gd name="T4" fmla="*/ 16 w 66"/>
                    <a:gd name="T5" fmla="*/ 124 h 242"/>
                    <a:gd name="T6" fmla="*/ 49 w 66"/>
                    <a:gd name="T7" fmla="*/ 215 h 242"/>
                    <a:gd name="T8" fmla="*/ 66 w 66"/>
                    <a:gd name="T9" fmla="*/ 240 h 242"/>
                  </a:gdLst>
                  <a:ahLst/>
                  <a:cxnLst>
                    <a:cxn ang="0">
                      <a:pos x="T0" y="T1"/>
                    </a:cxn>
                    <a:cxn ang="0">
                      <a:pos x="T2" y="T3"/>
                    </a:cxn>
                    <a:cxn ang="0">
                      <a:pos x="T4" y="T5"/>
                    </a:cxn>
                    <a:cxn ang="0">
                      <a:pos x="T6" y="T7"/>
                    </a:cxn>
                    <a:cxn ang="0">
                      <a:pos x="T8" y="T9"/>
                    </a:cxn>
                  </a:cxnLst>
                  <a:rect l="0" t="0" r="r" b="b"/>
                  <a:pathLst>
                    <a:path w="66" h="242">
                      <a:moveTo>
                        <a:pt x="0" y="0"/>
                      </a:moveTo>
                      <a:cubicBezTo>
                        <a:pt x="8" y="27"/>
                        <a:pt x="24" y="39"/>
                        <a:pt x="33" y="66"/>
                      </a:cubicBezTo>
                      <a:cubicBezTo>
                        <a:pt x="28" y="85"/>
                        <a:pt x="16" y="103"/>
                        <a:pt x="16" y="124"/>
                      </a:cubicBezTo>
                      <a:cubicBezTo>
                        <a:pt x="16" y="159"/>
                        <a:pt x="34" y="185"/>
                        <a:pt x="49" y="215"/>
                      </a:cubicBezTo>
                      <a:cubicBezTo>
                        <a:pt x="62" y="242"/>
                        <a:pt x="47" y="240"/>
                        <a:pt x="66" y="240"/>
                      </a:cubicBezTo>
                    </a:path>
                  </a:pathLst>
                </a:custGeom>
                <a:noFill/>
                <a:ln w="38100">
                  <a:solidFill>
                    <a:schemeClr val="bg2"/>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grpSp>
          <p:grpSp>
            <p:nvGrpSpPr>
              <p:cNvPr id="1086" name="Group 33"/>
              <p:cNvGrpSpPr>
                <a:grpSpLocks noChangeAspect="1"/>
              </p:cNvGrpSpPr>
              <p:nvPr/>
            </p:nvGrpSpPr>
            <p:grpSpPr bwMode="auto">
              <a:xfrm rot="20759061">
                <a:off x="1281020" y="2477438"/>
                <a:ext cx="127287" cy="247214"/>
                <a:chOff x="1088" y="1488"/>
                <a:chExt cx="174" cy="329"/>
              </a:xfrm>
            </p:grpSpPr>
            <p:sp>
              <p:nvSpPr>
                <p:cNvPr id="1091" name="Oval 34"/>
                <p:cNvSpPr>
                  <a:spLocks noChangeAspect="1" noChangeArrowheads="1"/>
                </p:cNvSpPr>
                <p:nvPr/>
              </p:nvSpPr>
              <p:spPr bwMode="auto">
                <a:xfrm>
                  <a:off x="1088" y="1488"/>
                  <a:ext cx="144" cy="144"/>
                </a:xfrm>
                <a:prstGeom prst="ellipse">
                  <a:avLst/>
                </a:prstGeom>
                <a:solidFill>
                  <a:srgbClr val="FF66FF">
                    <a:alpha val="50000"/>
                  </a:srgbClr>
                </a:solidFill>
                <a:ln w="9525">
                  <a:solidFill>
                    <a:srgbClr val="FF66FF"/>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sp>
              <p:nvSpPr>
                <p:cNvPr id="1092" name="Freeform 35"/>
                <p:cNvSpPr>
                  <a:spLocks noChangeAspect="1"/>
                </p:cNvSpPr>
                <p:nvPr/>
              </p:nvSpPr>
              <p:spPr bwMode="auto">
                <a:xfrm>
                  <a:off x="1103" y="1583"/>
                  <a:ext cx="59" cy="232"/>
                </a:xfrm>
                <a:custGeom>
                  <a:avLst/>
                  <a:gdLst>
                    <a:gd name="T0" fmla="*/ 25 w 58"/>
                    <a:gd name="T1" fmla="*/ 0 h 231"/>
                    <a:gd name="T2" fmla="*/ 42 w 58"/>
                    <a:gd name="T3" fmla="*/ 74 h 231"/>
                    <a:gd name="T4" fmla="*/ 9 w 58"/>
                    <a:gd name="T5" fmla="*/ 123 h 231"/>
                    <a:gd name="T6" fmla="*/ 50 w 58"/>
                    <a:gd name="T7" fmla="*/ 198 h 231"/>
                    <a:gd name="T8" fmla="*/ 0 w 58"/>
                    <a:gd name="T9" fmla="*/ 231 h 231"/>
                  </a:gdLst>
                  <a:ahLst/>
                  <a:cxnLst>
                    <a:cxn ang="0">
                      <a:pos x="T0" y="T1"/>
                    </a:cxn>
                    <a:cxn ang="0">
                      <a:pos x="T2" y="T3"/>
                    </a:cxn>
                    <a:cxn ang="0">
                      <a:pos x="T4" y="T5"/>
                    </a:cxn>
                    <a:cxn ang="0">
                      <a:pos x="T6" y="T7"/>
                    </a:cxn>
                    <a:cxn ang="0">
                      <a:pos x="T8" y="T9"/>
                    </a:cxn>
                  </a:cxnLst>
                  <a:rect l="0" t="0" r="r" b="b"/>
                  <a:pathLst>
                    <a:path w="58" h="231">
                      <a:moveTo>
                        <a:pt x="25" y="0"/>
                      </a:moveTo>
                      <a:cubicBezTo>
                        <a:pt x="48" y="21"/>
                        <a:pt x="58" y="41"/>
                        <a:pt x="42" y="74"/>
                      </a:cubicBezTo>
                      <a:cubicBezTo>
                        <a:pt x="33" y="91"/>
                        <a:pt x="9" y="123"/>
                        <a:pt x="9" y="123"/>
                      </a:cubicBezTo>
                      <a:cubicBezTo>
                        <a:pt x="22" y="151"/>
                        <a:pt x="40" y="168"/>
                        <a:pt x="50" y="198"/>
                      </a:cubicBezTo>
                      <a:cubicBezTo>
                        <a:pt x="33" y="213"/>
                        <a:pt x="15" y="215"/>
                        <a:pt x="0" y="231"/>
                      </a:cubicBezTo>
                    </a:path>
                  </a:pathLst>
                </a:custGeom>
                <a:noFill/>
                <a:ln w="38100">
                  <a:solidFill>
                    <a:schemeClr val="bg2"/>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sp>
              <p:nvSpPr>
                <p:cNvPr id="1093" name="Freeform 36"/>
                <p:cNvSpPr>
                  <a:spLocks noChangeAspect="1"/>
                </p:cNvSpPr>
                <p:nvPr/>
              </p:nvSpPr>
              <p:spPr bwMode="auto">
                <a:xfrm>
                  <a:off x="1195" y="1574"/>
                  <a:ext cx="67" cy="243"/>
                </a:xfrm>
                <a:custGeom>
                  <a:avLst/>
                  <a:gdLst>
                    <a:gd name="T0" fmla="*/ 0 w 66"/>
                    <a:gd name="T1" fmla="*/ 0 h 242"/>
                    <a:gd name="T2" fmla="*/ 33 w 66"/>
                    <a:gd name="T3" fmla="*/ 66 h 242"/>
                    <a:gd name="T4" fmla="*/ 16 w 66"/>
                    <a:gd name="T5" fmla="*/ 124 h 242"/>
                    <a:gd name="T6" fmla="*/ 49 w 66"/>
                    <a:gd name="T7" fmla="*/ 215 h 242"/>
                    <a:gd name="T8" fmla="*/ 66 w 66"/>
                    <a:gd name="T9" fmla="*/ 240 h 242"/>
                  </a:gdLst>
                  <a:ahLst/>
                  <a:cxnLst>
                    <a:cxn ang="0">
                      <a:pos x="T0" y="T1"/>
                    </a:cxn>
                    <a:cxn ang="0">
                      <a:pos x="T2" y="T3"/>
                    </a:cxn>
                    <a:cxn ang="0">
                      <a:pos x="T4" y="T5"/>
                    </a:cxn>
                    <a:cxn ang="0">
                      <a:pos x="T6" y="T7"/>
                    </a:cxn>
                    <a:cxn ang="0">
                      <a:pos x="T8" y="T9"/>
                    </a:cxn>
                  </a:cxnLst>
                  <a:rect l="0" t="0" r="r" b="b"/>
                  <a:pathLst>
                    <a:path w="66" h="242">
                      <a:moveTo>
                        <a:pt x="0" y="0"/>
                      </a:moveTo>
                      <a:cubicBezTo>
                        <a:pt x="8" y="27"/>
                        <a:pt x="24" y="39"/>
                        <a:pt x="33" y="66"/>
                      </a:cubicBezTo>
                      <a:cubicBezTo>
                        <a:pt x="28" y="85"/>
                        <a:pt x="16" y="103"/>
                        <a:pt x="16" y="124"/>
                      </a:cubicBezTo>
                      <a:cubicBezTo>
                        <a:pt x="16" y="159"/>
                        <a:pt x="34" y="185"/>
                        <a:pt x="49" y="215"/>
                      </a:cubicBezTo>
                      <a:cubicBezTo>
                        <a:pt x="62" y="242"/>
                        <a:pt x="47" y="240"/>
                        <a:pt x="66" y="240"/>
                      </a:cubicBezTo>
                    </a:path>
                  </a:pathLst>
                </a:custGeom>
                <a:noFill/>
                <a:ln w="38100">
                  <a:solidFill>
                    <a:schemeClr val="bg2"/>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grpSp>
          <p:grpSp>
            <p:nvGrpSpPr>
              <p:cNvPr id="1087" name="Group 141"/>
              <p:cNvGrpSpPr>
                <a:grpSpLocks noChangeAspect="1"/>
              </p:cNvGrpSpPr>
              <p:nvPr/>
            </p:nvGrpSpPr>
            <p:grpSpPr bwMode="auto">
              <a:xfrm rot="9959061">
                <a:off x="1324602" y="2675536"/>
                <a:ext cx="127710" cy="247558"/>
                <a:chOff x="1088" y="1488"/>
                <a:chExt cx="174" cy="329"/>
              </a:xfrm>
            </p:grpSpPr>
            <p:sp>
              <p:nvSpPr>
                <p:cNvPr id="1088" name="Oval 142"/>
                <p:cNvSpPr>
                  <a:spLocks noChangeAspect="1" noChangeArrowheads="1"/>
                </p:cNvSpPr>
                <p:nvPr/>
              </p:nvSpPr>
              <p:spPr bwMode="auto">
                <a:xfrm>
                  <a:off x="1090" y="1492"/>
                  <a:ext cx="143" cy="143"/>
                </a:xfrm>
                <a:prstGeom prst="ellipse">
                  <a:avLst/>
                </a:prstGeom>
                <a:solidFill>
                  <a:srgbClr val="FF66FF">
                    <a:alpha val="50000"/>
                  </a:srgbClr>
                </a:solidFill>
                <a:ln w="9525">
                  <a:solidFill>
                    <a:srgbClr val="FF66FF"/>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sp>
              <p:nvSpPr>
                <p:cNvPr id="1089" name="Freeform 143"/>
                <p:cNvSpPr>
                  <a:spLocks noChangeAspect="1"/>
                </p:cNvSpPr>
                <p:nvPr/>
              </p:nvSpPr>
              <p:spPr bwMode="auto">
                <a:xfrm>
                  <a:off x="1105" y="1587"/>
                  <a:ext cx="59" cy="231"/>
                </a:xfrm>
                <a:custGeom>
                  <a:avLst/>
                  <a:gdLst>
                    <a:gd name="T0" fmla="*/ 25 w 58"/>
                    <a:gd name="T1" fmla="*/ 0 h 231"/>
                    <a:gd name="T2" fmla="*/ 42 w 58"/>
                    <a:gd name="T3" fmla="*/ 74 h 231"/>
                    <a:gd name="T4" fmla="*/ 9 w 58"/>
                    <a:gd name="T5" fmla="*/ 123 h 231"/>
                    <a:gd name="T6" fmla="*/ 50 w 58"/>
                    <a:gd name="T7" fmla="*/ 198 h 231"/>
                    <a:gd name="T8" fmla="*/ 0 w 58"/>
                    <a:gd name="T9" fmla="*/ 231 h 231"/>
                  </a:gdLst>
                  <a:ahLst/>
                  <a:cxnLst>
                    <a:cxn ang="0">
                      <a:pos x="T0" y="T1"/>
                    </a:cxn>
                    <a:cxn ang="0">
                      <a:pos x="T2" y="T3"/>
                    </a:cxn>
                    <a:cxn ang="0">
                      <a:pos x="T4" y="T5"/>
                    </a:cxn>
                    <a:cxn ang="0">
                      <a:pos x="T6" y="T7"/>
                    </a:cxn>
                    <a:cxn ang="0">
                      <a:pos x="T8" y="T9"/>
                    </a:cxn>
                  </a:cxnLst>
                  <a:rect l="0" t="0" r="r" b="b"/>
                  <a:pathLst>
                    <a:path w="58" h="231">
                      <a:moveTo>
                        <a:pt x="25" y="0"/>
                      </a:moveTo>
                      <a:cubicBezTo>
                        <a:pt x="48" y="21"/>
                        <a:pt x="58" y="41"/>
                        <a:pt x="42" y="74"/>
                      </a:cubicBezTo>
                      <a:cubicBezTo>
                        <a:pt x="33" y="91"/>
                        <a:pt x="9" y="123"/>
                        <a:pt x="9" y="123"/>
                      </a:cubicBezTo>
                      <a:cubicBezTo>
                        <a:pt x="22" y="151"/>
                        <a:pt x="40" y="168"/>
                        <a:pt x="50" y="198"/>
                      </a:cubicBezTo>
                      <a:cubicBezTo>
                        <a:pt x="33" y="213"/>
                        <a:pt x="15" y="215"/>
                        <a:pt x="0" y="231"/>
                      </a:cubicBezTo>
                    </a:path>
                  </a:pathLst>
                </a:custGeom>
                <a:noFill/>
                <a:ln w="38100">
                  <a:solidFill>
                    <a:schemeClr val="bg2"/>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sp>
              <p:nvSpPr>
                <p:cNvPr id="1090" name="Freeform 144"/>
                <p:cNvSpPr>
                  <a:spLocks noChangeAspect="1"/>
                </p:cNvSpPr>
                <p:nvPr/>
              </p:nvSpPr>
              <p:spPr bwMode="auto">
                <a:xfrm>
                  <a:off x="1197" y="1578"/>
                  <a:ext cx="67" cy="243"/>
                </a:xfrm>
                <a:custGeom>
                  <a:avLst/>
                  <a:gdLst>
                    <a:gd name="T0" fmla="*/ 0 w 66"/>
                    <a:gd name="T1" fmla="*/ 0 h 242"/>
                    <a:gd name="T2" fmla="*/ 33 w 66"/>
                    <a:gd name="T3" fmla="*/ 66 h 242"/>
                    <a:gd name="T4" fmla="*/ 16 w 66"/>
                    <a:gd name="T5" fmla="*/ 124 h 242"/>
                    <a:gd name="T6" fmla="*/ 49 w 66"/>
                    <a:gd name="T7" fmla="*/ 215 h 242"/>
                    <a:gd name="T8" fmla="*/ 66 w 66"/>
                    <a:gd name="T9" fmla="*/ 240 h 242"/>
                  </a:gdLst>
                  <a:ahLst/>
                  <a:cxnLst>
                    <a:cxn ang="0">
                      <a:pos x="T0" y="T1"/>
                    </a:cxn>
                    <a:cxn ang="0">
                      <a:pos x="T2" y="T3"/>
                    </a:cxn>
                    <a:cxn ang="0">
                      <a:pos x="T4" y="T5"/>
                    </a:cxn>
                    <a:cxn ang="0">
                      <a:pos x="T6" y="T7"/>
                    </a:cxn>
                    <a:cxn ang="0">
                      <a:pos x="T8" y="T9"/>
                    </a:cxn>
                  </a:cxnLst>
                  <a:rect l="0" t="0" r="r" b="b"/>
                  <a:pathLst>
                    <a:path w="66" h="242">
                      <a:moveTo>
                        <a:pt x="0" y="0"/>
                      </a:moveTo>
                      <a:cubicBezTo>
                        <a:pt x="8" y="27"/>
                        <a:pt x="24" y="39"/>
                        <a:pt x="33" y="66"/>
                      </a:cubicBezTo>
                      <a:cubicBezTo>
                        <a:pt x="28" y="85"/>
                        <a:pt x="16" y="103"/>
                        <a:pt x="16" y="124"/>
                      </a:cubicBezTo>
                      <a:cubicBezTo>
                        <a:pt x="16" y="159"/>
                        <a:pt x="34" y="185"/>
                        <a:pt x="49" y="215"/>
                      </a:cubicBezTo>
                      <a:cubicBezTo>
                        <a:pt x="62" y="242"/>
                        <a:pt x="47" y="240"/>
                        <a:pt x="66" y="240"/>
                      </a:cubicBezTo>
                    </a:path>
                  </a:pathLst>
                </a:custGeom>
                <a:noFill/>
                <a:ln w="38100">
                  <a:solidFill>
                    <a:schemeClr val="bg2"/>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grpSp>
        </p:grpSp>
        <p:grpSp>
          <p:nvGrpSpPr>
            <p:cNvPr id="954" name="図形グループ 953"/>
            <p:cNvGrpSpPr/>
            <p:nvPr/>
          </p:nvGrpSpPr>
          <p:grpSpPr>
            <a:xfrm rot="1309115">
              <a:off x="6644461" y="2938589"/>
              <a:ext cx="374693" cy="676251"/>
              <a:chOff x="3914946" y="3130111"/>
              <a:chExt cx="298835" cy="537392"/>
            </a:xfrm>
          </p:grpSpPr>
          <p:sp>
            <p:nvSpPr>
              <p:cNvPr id="981" name="フリーフォーム 980"/>
              <p:cNvSpPr/>
              <p:nvPr/>
            </p:nvSpPr>
            <p:spPr>
              <a:xfrm>
                <a:off x="3954544" y="3144728"/>
                <a:ext cx="259237" cy="508159"/>
              </a:xfrm>
              <a:custGeom>
                <a:avLst/>
                <a:gdLst>
                  <a:gd name="connsiteX0" fmla="*/ 0 w 259237"/>
                  <a:gd name="connsiteY0" fmla="*/ 27392 h 508159"/>
                  <a:gd name="connsiteX1" fmla="*/ 65988 w 259237"/>
                  <a:gd name="connsiteY1" fmla="*/ 41532 h 508159"/>
                  <a:gd name="connsiteX2" fmla="*/ 65988 w 259237"/>
                  <a:gd name="connsiteY2" fmla="*/ 69812 h 508159"/>
                  <a:gd name="connsiteX3" fmla="*/ 65988 w 259237"/>
                  <a:gd name="connsiteY3" fmla="*/ 390324 h 508159"/>
                  <a:gd name="connsiteX4" fmla="*/ 84842 w 259237"/>
                  <a:gd name="connsiteY4" fmla="*/ 390324 h 508159"/>
                  <a:gd name="connsiteX5" fmla="*/ 84842 w 259237"/>
                  <a:gd name="connsiteY5" fmla="*/ 79239 h 508159"/>
                  <a:gd name="connsiteX6" fmla="*/ 113122 w 259237"/>
                  <a:gd name="connsiteY6" fmla="*/ 126373 h 508159"/>
                  <a:gd name="connsiteX7" fmla="*/ 113122 w 259237"/>
                  <a:gd name="connsiteY7" fmla="*/ 404464 h 508159"/>
                  <a:gd name="connsiteX8" fmla="*/ 136689 w 259237"/>
                  <a:gd name="connsiteY8" fmla="*/ 423317 h 508159"/>
                  <a:gd name="connsiteX9" fmla="*/ 136689 w 259237"/>
                  <a:gd name="connsiteY9" fmla="*/ 112233 h 508159"/>
                  <a:gd name="connsiteX10" fmla="*/ 155543 w 259237"/>
                  <a:gd name="connsiteY10" fmla="*/ 65099 h 508159"/>
                  <a:gd name="connsiteX11" fmla="*/ 160256 w 259237"/>
                  <a:gd name="connsiteY11" fmla="*/ 418604 h 508159"/>
                  <a:gd name="connsiteX12" fmla="*/ 169683 w 259237"/>
                  <a:gd name="connsiteY12" fmla="*/ 413891 h 508159"/>
                  <a:gd name="connsiteX13" fmla="*/ 183823 w 259237"/>
                  <a:gd name="connsiteY13" fmla="*/ 32105 h 508159"/>
                  <a:gd name="connsiteX14" fmla="*/ 207390 w 259237"/>
                  <a:gd name="connsiteY14" fmla="*/ 65099 h 508159"/>
                  <a:gd name="connsiteX15" fmla="*/ 207390 w 259237"/>
                  <a:gd name="connsiteY15" fmla="*/ 418604 h 508159"/>
                  <a:gd name="connsiteX16" fmla="*/ 259237 w 259237"/>
                  <a:gd name="connsiteY16" fmla="*/ 508159 h 508159"/>
                  <a:gd name="connsiteX17" fmla="*/ 259237 w 259237"/>
                  <a:gd name="connsiteY17" fmla="*/ 508159 h 5081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259237" h="508159">
                    <a:moveTo>
                      <a:pt x="0" y="27392"/>
                    </a:moveTo>
                    <a:cubicBezTo>
                      <a:pt x="27495" y="30927"/>
                      <a:pt x="54990" y="34462"/>
                      <a:pt x="65988" y="41532"/>
                    </a:cubicBezTo>
                    <a:cubicBezTo>
                      <a:pt x="76986" y="48602"/>
                      <a:pt x="65988" y="69812"/>
                      <a:pt x="65988" y="69812"/>
                    </a:cubicBezTo>
                    <a:cubicBezTo>
                      <a:pt x="65988" y="127944"/>
                      <a:pt x="62846" y="336905"/>
                      <a:pt x="65988" y="390324"/>
                    </a:cubicBezTo>
                    <a:cubicBezTo>
                      <a:pt x="69130" y="443743"/>
                      <a:pt x="81700" y="442171"/>
                      <a:pt x="84842" y="390324"/>
                    </a:cubicBezTo>
                    <a:cubicBezTo>
                      <a:pt x="87984" y="338477"/>
                      <a:pt x="80129" y="123231"/>
                      <a:pt x="84842" y="79239"/>
                    </a:cubicBezTo>
                    <a:cubicBezTo>
                      <a:pt x="89555" y="35247"/>
                      <a:pt x="108409" y="72169"/>
                      <a:pt x="113122" y="126373"/>
                    </a:cubicBezTo>
                    <a:cubicBezTo>
                      <a:pt x="117835" y="180577"/>
                      <a:pt x="109194" y="354973"/>
                      <a:pt x="113122" y="404464"/>
                    </a:cubicBezTo>
                    <a:cubicBezTo>
                      <a:pt x="117050" y="453955"/>
                      <a:pt x="132761" y="472022"/>
                      <a:pt x="136689" y="423317"/>
                    </a:cubicBezTo>
                    <a:cubicBezTo>
                      <a:pt x="140617" y="374612"/>
                      <a:pt x="133547" y="171936"/>
                      <a:pt x="136689" y="112233"/>
                    </a:cubicBezTo>
                    <a:cubicBezTo>
                      <a:pt x="139831" y="52530"/>
                      <a:pt x="151615" y="14037"/>
                      <a:pt x="155543" y="65099"/>
                    </a:cubicBezTo>
                    <a:cubicBezTo>
                      <a:pt x="159471" y="116161"/>
                      <a:pt x="157899" y="360472"/>
                      <a:pt x="160256" y="418604"/>
                    </a:cubicBezTo>
                    <a:cubicBezTo>
                      <a:pt x="162613" y="476736"/>
                      <a:pt x="165755" y="478307"/>
                      <a:pt x="169683" y="413891"/>
                    </a:cubicBezTo>
                    <a:cubicBezTo>
                      <a:pt x="173611" y="349475"/>
                      <a:pt x="177539" y="90237"/>
                      <a:pt x="183823" y="32105"/>
                    </a:cubicBezTo>
                    <a:cubicBezTo>
                      <a:pt x="190108" y="-26027"/>
                      <a:pt x="203462" y="683"/>
                      <a:pt x="207390" y="65099"/>
                    </a:cubicBezTo>
                    <a:cubicBezTo>
                      <a:pt x="211318" y="129515"/>
                      <a:pt x="198749" y="344761"/>
                      <a:pt x="207390" y="418604"/>
                    </a:cubicBezTo>
                    <a:cubicBezTo>
                      <a:pt x="216031" y="492447"/>
                      <a:pt x="259237" y="508159"/>
                      <a:pt x="259237" y="508159"/>
                    </a:cubicBezTo>
                    <a:lnTo>
                      <a:pt x="259237" y="508159"/>
                    </a:ln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000">
                  <a:latin typeface="Meiryo" charset="-128"/>
                  <a:ea typeface="Meiryo" charset="-128"/>
                  <a:cs typeface="Meiryo" charset="-128"/>
                </a:endParaRPr>
              </a:p>
            </p:txBody>
          </p:sp>
          <p:sp>
            <p:nvSpPr>
              <p:cNvPr id="982" name="円/楕円 981"/>
              <p:cNvSpPr/>
              <p:nvPr/>
            </p:nvSpPr>
            <p:spPr>
              <a:xfrm>
                <a:off x="3914946" y="3130111"/>
                <a:ext cx="76749" cy="73243"/>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000">
                  <a:latin typeface="Meiryo" charset="-128"/>
                  <a:ea typeface="Meiryo" charset="-128"/>
                  <a:cs typeface="Meiryo" charset="-128"/>
                </a:endParaRPr>
              </a:p>
            </p:txBody>
          </p:sp>
          <p:sp>
            <p:nvSpPr>
              <p:cNvPr id="983" name="角丸四角形 982"/>
              <p:cNvSpPr/>
              <p:nvPr/>
            </p:nvSpPr>
            <p:spPr>
              <a:xfrm flipH="1" flipV="1">
                <a:off x="4151821" y="3607166"/>
                <a:ext cx="55428" cy="60337"/>
              </a:xfrm>
              <a:prstGeom prst="roundRect">
                <a:avLst/>
              </a:prstGeom>
              <a:solidFill>
                <a:schemeClr val="accent4">
                  <a:lumMod val="75000"/>
                </a:schemeClr>
              </a:solidFill>
              <a:ln>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000">
                  <a:latin typeface="Meiryo" charset="-128"/>
                  <a:ea typeface="Meiryo" charset="-128"/>
                  <a:cs typeface="Meiryo" charset="-128"/>
                </a:endParaRPr>
              </a:p>
            </p:txBody>
          </p:sp>
        </p:grpSp>
        <p:grpSp>
          <p:nvGrpSpPr>
            <p:cNvPr id="955" name="図形グループ 954"/>
            <p:cNvGrpSpPr/>
            <p:nvPr/>
          </p:nvGrpSpPr>
          <p:grpSpPr>
            <a:xfrm rot="20517431">
              <a:off x="2693159" y="2769623"/>
              <a:ext cx="374693" cy="676251"/>
              <a:chOff x="3914946" y="3130111"/>
              <a:chExt cx="298835" cy="537392"/>
            </a:xfrm>
          </p:grpSpPr>
          <p:sp>
            <p:nvSpPr>
              <p:cNvPr id="978" name="フリーフォーム 977"/>
              <p:cNvSpPr/>
              <p:nvPr/>
            </p:nvSpPr>
            <p:spPr>
              <a:xfrm>
                <a:off x="3954544" y="3144728"/>
                <a:ext cx="259237" cy="508159"/>
              </a:xfrm>
              <a:custGeom>
                <a:avLst/>
                <a:gdLst>
                  <a:gd name="connsiteX0" fmla="*/ 0 w 259237"/>
                  <a:gd name="connsiteY0" fmla="*/ 27392 h 508159"/>
                  <a:gd name="connsiteX1" fmla="*/ 65988 w 259237"/>
                  <a:gd name="connsiteY1" fmla="*/ 41532 h 508159"/>
                  <a:gd name="connsiteX2" fmla="*/ 65988 w 259237"/>
                  <a:gd name="connsiteY2" fmla="*/ 69812 h 508159"/>
                  <a:gd name="connsiteX3" fmla="*/ 65988 w 259237"/>
                  <a:gd name="connsiteY3" fmla="*/ 390324 h 508159"/>
                  <a:gd name="connsiteX4" fmla="*/ 84842 w 259237"/>
                  <a:gd name="connsiteY4" fmla="*/ 390324 h 508159"/>
                  <a:gd name="connsiteX5" fmla="*/ 84842 w 259237"/>
                  <a:gd name="connsiteY5" fmla="*/ 79239 h 508159"/>
                  <a:gd name="connsiteX6" fmla="*/ 113122 w 259237"/>
                  <a:gd name="connsiteY6" fmla="*/ 126373 h 508159"/>
                  <a:gd name="connsiteX7" fmla="*/ 113122 w 259237"/>
                  <a:gd name="connsiteY7" fmla="*/ 404464 h 508159"/>
                  <a:gd name="connsiteX8" fmla="*/ 136689 w 259237"/>
                  <a:gd name="connsiteY8" fmla="*/ 423317 h 508159"/>
                  <a:gd name="connsiteX9" fmla="*/ 136689 w 259237"/>
                  <a:gd name="connsiteY9" fmla="*/ 112233 h 508159"/>
                  <a:gd name="connsiteX10" fmla="*/ 155543 w 259237"/>
                  <a:gd name="connsiteY10" fmla="*/ 65099 h 508159"/>
                  <a:gd name="connsiteX11" fmla="*/ 160256 w 259237"/>
                  <a:gd name="connsiteY11" fmla="*/ 418604 h 508159"/>
                  <a:gd name="connsiteX12" fmla="*/ 169683 w 259237"/>
                  <a:gd name="connsiteY12" fmla="*/ 413891 h 508159"/>
                  <a:gd name="connsiteX13" fmla="*/ 183823 w 259237"/>
                  <a:gd name="connsiteY13" fmla="*/ 32105 h 508159"/>
                  <a:gd name="connsiteX14" fmla="*/ 207390 w 259237"/>
                  <a:gd name="connsiteY14" fmla="*/ 65099 h 508159"/>
                  <a:gd name="connsiteX15" fmla="*/ 207390 w 259237"/>
                  <a:gd name="connsiteY15" fmla="*/ 418604 h 508159"/>
                  <a:gd name="connsiteX16" fmla="*/ 259237 w 259237"/>
                  <a:gd name="connsiteY16" fmla="*/ 508159 h 508159"/>
                  <a:gd name="connsiteX17" fmla="*/ 259237 w 259237"/>
                  <a:gd name="connsiteY17" fmla="*/ 508159 h 5081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259237" h="508159">
                    <a:moveTo>
                      <a:pt x="0" y="27392"/>
                    </a:moveTo>
                    <a:cubicBezTo>
                      <a:pt x="27495" y="30927"/>
                      <a:pt x="54990" y="34462"/>
                      <a:pt x="65988" y="41532"/>
                    </a:cubicBezTo>
                    <a:cubicBezTo>
                      <a:pt x="76986" y="48602"/>
                      <a:pt x="65988" y="69812"/>
                      <a:pt x="65988" y="69812"/>
                    </a:cubicBezTo>
                    <a:cubicBezTo>
                      <a:pt x="65988" y="127944"/>
                      <a:pt x="62846" y="336905"/>
                      <a:pt x="65988" y="390324"/>
                    </a:cubicBezTo>
                    <a:cubicBezTo>
                      <a:pt x="69130" y="443743"/>
                      <a:pt x="81700" y="442171"/>
                      <a:pt x="84842" y="390324"/>
                    </a:cubicBezTo>
                    <a:cubicBezTo>
                      <a:pt x="87984" y="338477"/>
                      <a:pt x="80129" y="123231"/>
                      <a:pt x="84842" y="79239"/>
                    </a:cubicBezTo>
                    <a:cubicBezTo>
                      <a:pt x="89555" y="35247"/>
                      <a:pt x="108409" y="72169"/>
                      <a:pt x="113122" y="126373"/>
                    </a:cubicBezTo>
                    <a:cubicBezTo>
                      <a:pt x="117835" y="180577"/>
                      <a:pt x="109194" y="354973"/>
                      <a:pt x="113122" y="404464"/>
                    </a:cubicBezTo>
                    <a:cubicBezTo>
                      <a:pt x="117050" y="453955"/>
                      <a:pt x="132761" y="472022"/>
                      <a:pt x="136689" y="423317"/>
                    </a:cubicBezTo>
                    <a:cubicBezTo>
                      <a:pt x="140617" y="374612"/>
                      <a:pt x="133547" y="171936"/>
                      <a:pt x="136689" y="112233"/>
                    </a:cubicBezTo>
                    <a:cubicBezTo>
                      <a:pt x="139831" y="52530"/>
                      <a:pt x="151615" y="14037"/>
                      <a:pt x="155543" y="65099"/>
                    </a:cubicBezTo>
                    <a:cubicBezTo>
                      <a:pt x="159471" y="116161"/>
                      <a:pt x="157899" y="360472"/>
                      <a:pt x="160256" y="418604"/>
                    </a:cubicBezTo>
                    <a:cubicBezTo>
                      <a:pt x="162613" y="476736"/>
                      <a:pt x="165755" y="478307"/>
                      <a:pt x="169683" y="413891"/>
                    </a:cubicBezTo>
                    <a:cubicBezTo>
                      <a:pt x="173611" y="349475"/>
                      <a:pt x="177539" y="90237"/>
                      <a:pt x="183823" y="32105"/>
                    </a:cubicBezTo>
                    <a:cubicBezTo>
                      <a:pt x="190108" y="-26027"/>
                      <a:pt x="203462" y="683"/>
                      <a:pt x="207390" y="65099"/>
                    </a:cubicBezTo>
                    <a:cubicBezTo>
                      <a:pt x="211318" y="129515"/>
                      <a:pt x="198749" y="344761"/>
                      <a:pt x="207390" y="418604"/>
                    </a:cubicBezTo>
                    <a:cubicBezTo>
                      <a:pt x="216031" y="492447"/>
                      <a:pt x="259237" y="508159"/>
                      <a:pt x="259237" y="508159"/>
                    </a:cubicBezTo>
                    <a:lnTo>
                      <a:pt x="259237" y="508159"/>
                    </a:ln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000">
                  <a:latin typeface="Meiryo" charset="-128"/>
                  <a:ea typeface="Meiryo" charset="-128"/>
                  <a:cs typeface="Meiryo" charset="-128"/>
                </a:endParaRPr>
              </a:p>
            </p:txBody>
          </p:sp>
          <p:sp>
            <p:nvSpPr>
              <p:cNvPr id="979" name="円/楕円 978"/>
              <p:cNvSpPr/>
              <p:nvPr/>
            </p:nvSpPr>
            <p:spPr>
              <a:xfrm>
                <a:off x="3914946" y="3130111"/>
                <a:ext cx="76749" cy="73243"/>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000">
                  <a:latin typeface="Meiryo" charset="-128"/>
                  <a:ea typeface="Meiryo" charset="-128"/>
                  <a:cs typeface="Meiryo" charset="-128"/>
                </a:endParaRPr>
              </a:p>
            </p:txBody>
          </p:sp>
          <p:sp>
            <p:nvSpPr>
              <p:cNvPr id="980" name="角丸四角形 979"/>
              <p:cNvSpPr/>
              <p:nvPr/>
            </p:nvSpPr>
            <p:spPr>
              <a:xfrm flipH="1" flipV="1">
                <a:off x="4151821" y="3607166"/>
                <a:ext cx="55428" cy="60337"/>
              </a:xfrm>
              <a:prstGeom prst="roundRect">
                <a:avLst/>
              </a:prstGeom>
              <a:solidFill>
                <a:schemeClr val="accent4">
                  <a:lumMod val="75000"/>
                </a:schemeClr>
              </a:solidFill>
              <a:ln>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000">
                  <a:latin typeface="Meiryo" charset="-128"/>
                  <a:ea typeface="Meiryo" charset="-128"/>
                  <a:cs typeface="Meiryo" charset="-128"/>
                </a:endParaRPr>
              </a:p>
            </p:txBody>
          </p:sp>
        </p:grpSp>
        <p:grpSp>
          <p:nvGrpSpPr>
            <p:cNvPr id="956" name="図形グループ 955"/>
            <p:cNvGrpSpPr/>
            <p:nvPr/>
          </p:nvGrpSpPr>
          <p:grpSpPr>
            <a:xfrm rot="20517431">
              <a:off x="1454526" y="3193031"/>
              <a:ext cx="374693" cy="676251"/>
              <a:chOff x="3914946" y="3130111"/>
              <a:chExt cx="298835" cy="537392"/>
            </a:xfrm>
          </p:grpSpPr>
          <p:sp>
            <p:nvSpPr>
              <p:cNvPr id="975" name="フリーフォーム 974"/>
              <p:cNvSpPr/>
              <p:nvPr/>
            </p:nvSpPr>
            <p:spPr>
              <a:xfrm>
                <a:off x="3954544" y="3144728"/>
                <a:ext cx="259237" cy="508159"/>
              </a:xfrm>
              <a:custGeom>
                <a:avLst/>
                <a:gdLst>
                  <a:gd name="connsiteX0" fmla="*/ 0 w 259237"/>
                  <a:gd name="connsiteY0" fmla="*/ 27392 h 508159"/>
                  <a:gd name="connsiteX1" fmla="*/ 65988 w 259237"/>
                  <a:gd name="connsiteY1" fmla="*/ 41532 h 508159"/>
                  <a:gd name="connsiteX2" fmla="*/ 65988 w 259237"/>
                  <a:gd name="connsiteY2" fmla="*/ 69812 h 508159"/>
                  <a:gd name="connsiteX3" fmla="*/ 65988 w 259237"/>
                  <a:gd name="connsiteY3" fmla="*/ 390324 h 508159"/>
                  <a:gd name="connsiteX4" fmla="*/ 84842 w 259237"/>
                  <a:gd name="connsiteY4" fmla="*/ 390324 h 508159"/>
                  <a:gd name="connsiteX5" fmla="*/ 84842 w 259237"/>
                  <a:gd name="connsiteY5" fmla="*/ 79239 h 508159"/>
                  <a:gd name="connsiteX6" fmla="*/ 113122 w 259237"/>
                  <a:gd name="connsiteY6" fmla="*/ 126373 h 508159"/>
                  <a:gd name="connsiteX7" fmla="*/ 113122 w 259237"/>
                  <a:gd name="connsiteY7" fmla="*/ 404464 h 508159"/>
                  <a:gd name="connsiteX8" fmla="*/ 136689 w 259237"/>
                  <a:gd name="connsiteY8" fmla="*/ 423317 h 508159"/>
                  <a:gd name="connsiteX9" fmla="*/ 136689 w 259237"/>
                  <a:gd name="connsiteY9" fmla="*/ 112233 h 508159"/>
                  <a:gd name="connsiteX10" fmla="*/ 155543 w 259237"/>
                  <a:gd name="connsiteY10" fmla="*/ 65099 h 508159"/>
                  <a:gd name="connsiteX11" fmla="*/ 160256 w 259237"/>
                  <a:gd name="connsiteY11" fmla="*/ 418604 h 508159"/>
                  <a:gd name="connsiteX12" fmla="*/ 169683 w 259237"/>
                  <a:gd name="connsiteY12" fmla="*/ 413891 h 508159"/>
                  <a:gd name="connsiteX13" fmla="*/ 183823 w 259237"/>
                  <a:gd name="connsiteY13" fmla="*/ 32105 h 508159"/>
                  <a:gd name="connsiteX14" fmla="*/ 207390 w 259237"/>
                  <a:gd name="connsiteY14" fmla="*/ 65099 h 508159"/>
                  <a:gd name="connsiteX15" fmla="*/ 207390 w 259237"/>
                  <a:gd name="connsiteY15" fmla="*/ 418604 h 508159"/>
                  <a:gd name="connsiteX16" fmla="*/ 259237 w 259237"/>
                  <a:gd name="connsiteY16" fmla="*/ 508159 h 508159"/>
                  <a:gd name="connsiteX17" fmla="*/ 259237 w 259237"/>
                  <a:gd name="connsiteY17" fmla="*/ 508159 h 5081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259237" h="508159">
                    <a:moveTo>
                      <a:pt x="0" y="27392"/>
                    </a:moveTo>
                    <a:cubicBezTo>
                      <a:pt x="27495" y="30927"/>
                      <a:pt x="54990" y="34462"/>
                      <a:pt x="65988" y="41532"/>
                    </a:cubicBezTo>
                    <a:cubicBezTo>
                      <a:pt x="76986" y="48602"/>
                      <a:pt x="65988" y="69812"/>
                      <a:pt x="65988" y="69812"/>
                    </a:cubicBezTo>
                    <a:cubicBezTo>
                      <a:pt x="65988" y="127944"/>
                      <a:pt x="62846" y="336905"/>
                      <a:pt x="65988" y="390324"/>
                    </a:cubicBezTo>
                    <a:cubicBezTo>
                      <a:pt x="69130" y="443743"/>
                      <a:pt x="81700" y="442171"/>
                      <a:pt x="84842" y="390324"/>
                    </a:cubicBezTo>
                    <a:cubicBezTo>
                      <a:pt x="87984" y="338477"/>
                      <a:pt x="80129" y="123231"/>
                      <a:pt x="84842" y="79239"/>
                    </a:cubicBezTo>
                    <a:cubicBezTo>
                      <a:pt x="89555" y="35247"/>
                      <a:pt x="108409" y="72169"/>
                      <a:pt x="113122" y="126373"/>
                    </a:cubicBezTo>
                    <a:cubicBezTo>
                      <a:pt x="117835" y="180577"/>
                      <a:pt x="109194" y="354973"/>
                      <a:pt x="113122" y="404464"/>
                    </a:cubicBezTo>
                    <a:cubicBezTo>
                      <a:pt x="117050" y="453955"/>
                      <a:pt x="132761" y="472022"/>
                      <a:pt x="136689" y="423317"/>
                    </a:cubicBezTo>
                    <a:cubicBezTo>
                      <a:pt x="140617" y="374612"/>
                      <a:pt x="133547" y="171936"/>
                      <a:pt x="136689" y="112233"/>
                    </a:cubicBezTo>
                    <a:cubicBezTo>
                      <a:pt x="139831" y="52530"/>
                      <a:pt x="151615" y="14037"/>
                      <a:pt x="155543" y="65099"/>
                    </a:cubicBezTo>
                    <a:cubicBezTo>
                      <a:pt x="159471" y="116161"/>
                      <a:pt x="157899" y="360472"/>
                      <a:pt x="160256" y="418604"/>
                    </a:cubicBezTo>
                    <a:cubicBezTo>
                      <a:pt x="162613" y="476736"/>
                      <a:pt x="165755" y="478307"/>
                      <a:pt x="169683" y="413891"/>
                    </a:cubicBezTo>
                    <a:cubicBezTo>
                      <a:pt x="173611" y="349475"/>
                      <a:pt x="177539" y="90237"/>
                      <a:pt x="183823" y="32105"/>
                    </a:cubicBezTo>
                    <a:cubicBezTo>
                      <a:pt x="190108" y="-26027"/>
                      <a:pt x="203462" y="683"/>
                      <a:pt x="207390" y="65099"/>
                    </a:cubicBezTo>
                    <a:cubicBezTo>
                      <a:pt x="211318" y="129515"/>
                      <a:pt x="198749" y="344761"/>
                      <a:pt x="207390" y="418604"/>
                    </a:cubicBezTo>
                    <a:cubicBezTo>
                      <a:pt x="216031" y="492447"/>
                      <a:pt x="259237" y="508159"/>
                      <a:pt x="259237" y="508159"/>
                    </a:cubicBezTo>
                    <a:lnTo>
                      <a:pt x="259237" y="508159"/>
                    </a:ln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000">
                  <a:latin typeface="Meiryo" charset="-128"/>
                  <a:ea typeface="Meiryo" charset="-128"/>
                  <a:cs typeface="Meiryo" charset="-128"/>
                </a:endParaRPr>
              </a:p>
            </p:txBody>
          </p:sp>
          <p:sp>
            <p:nvSpPr>
              <p:cNvPr id="976" name="円/楕円 975"/>
              <p:cNvSpPr/>
              <p:nvPr/>
            </p:nvSpPr>
            <p:spPr>
              <a:xfrm>
                <a:off x="3914946" y="3130111"/>
                <a:ext cx="76749" cy="73243"/>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000">
                  <a:latin typeface="Meiryo" charset="-128"/>
                  <a:ea typeface="Meiryo" charset="-128"/>
                  <a:cs typeface="Meiryo" charset="-128"/>
                </a:endParaRPr>
              </a:p>
            </p:txBody>
          </p:sp>
          <p:sp>
            <p:nvSpPr>
              <p:cNvPr id="977" name="角丸四角形 976"/>
              <p:cNvSpPr/>
              <p:nvPr/>
            </p:nvSpPr>
            <p:spPr>
              <a:xfrm flipH="1" flipV="1">
                <a:off x="4151821" y="3607166"/>
                <a:ext cx="55428" cy="60337"/>
              </a:xfrm>
              <a:prstGeom prst="roundRect">
                <a:avLst/>
              </a:prstGeom>
              <a:solidFill>
                <a:schemeClr val="accent4">
                  <a:lumMod val="75000"/>
                </a:schemeClr>
              </a:solidFill>
              <a:ln>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000">
                  <a:latin typeface="Meiryo" charset="-128"/>
                  <a:ea typeface="Meiryo" charset="-128"/>
                  <a:cs typeface="Meiryo" charset="-128"/>
                </a:endParaRPr>
              </a:p>
            </p:txBody>
          </p:sp>
        </p:grpSp>
        <p:grpSp>
          <p:nvGrpSpPr>
            <p:cNvPr id="957" name="図形グループ 956"/>
            <p:cNvGrpSpPr/>
            <p:nvPr/>
          </p:nvGrpSpPr>
          <p:grpSpPr>
            <a:xfrm>
              <a:off x="4081536" y="2438476"/>
              <a:ext cx="374693" cy="676251"/>
              <a:chOff x="3914946" y="3130111"/>
              <a:chExt cx="298835" cy="537392"/>
            </a:xfrm>
          </p:grpSpPr>
          <p:sp>
            <p:nvSpPr>
              <p:cNvPr id="972" name="フリーフォーム 971"/>
              <p:cNvSpPr/>
              <p:nvPr/>
            </p:nvSpPr>
            <p:spPr>
              <a:xfrm>
                <a:off x="3954544" y="3144728"/>
                <a:ext cx="259237" cy="508159"/>
              </a:xfrm>
              <a:custGeom>
                <a:avLst/>
                <a:gdLst>
                  <a:gd name="connsiteX0" fmla="*/ 0 w 259237"/>
                  <a:gd name="connsiteY0" fmla="*/ 27392 h 508159"/>
                  <a:gd name="connsiteX1" fmla="*/ 65988 w 259237"/>
                  <a:gd name="connsiteY1" fmla="*/ 41532 h 508159"/>
                  <a:gd name="connsiteX2" fmla="*/ 65988 w 259237"/>
                  <a:gd name="connsiteY2" fmla="*/ 69812 h 508159"/>
                  <a:gd name="connsiteX3" fmla="*/ 65988 w 259237"/>
                  <a:gd name="connsiteY3" fmla="*/ 390324 h 508159"/>
                  <a:gd name="connsiteX4" fmla="*/ 84842 w 259237"/>
                  <a:gd name="connsiteY4" fmla="*/ 390324 h 508159"/>
                  <a:gd name="connsiteX5" fmla="*/ 84842 w 259237"/>
                  <a:gd name="connsiteY5" fmla="*/ 79239 h 508159"/>
                  <a:gd name="connsiteX6" fmla="*/ 113122 w 259237"/>
                  <a:gd name="connsiteY6" fmla="*/ 126373 h 508159"/>
                  <a:gd name="connsiteX7" fmla="*/ 113122 w 259237"/>
                  <a:gd name="connsiteY7" fmla="*/ 404464 h 508159"/>
                  <a:gd name="connsiteX8" fmla="*/ 136689 w 259237"/>
                  <a:gd name="connsiteY8" fmla="*/ 423317 h 508159"/>
                  <a:gd name="connsiteX9" fmla="*/ 136689 w 259237"/>
                  <a:gd name="connsiteY9" fmla="*/ 112233 h 508159"/>
                  <a:gd name="connsiteX10" fmla="*/ 155543 w 259237"/>
                  <a:gd name="connsiteY10" fmla="*/ 65099 h 508159"/>
                  <a:gd name="connsiteX11" fmla="*/ 160256 w 259237"/>
                  <a:gd name="connsiteY11" fmla="*/ 418604 h 508159"/>
                  <a:gd name="connsiteX12" fmla="*/ 169683 w 259237"/>
                  <a:gd name="connsiteY12" fmla="*/ 413891 h 508159"/>
                  <a:gd name="connsiteX13" fmla="*/ 183823 w 259237"/>
                  <a:gd name="connsiteY13" fmla="*/ 32105 h 508159"/>
                  <a:gd name="connsiteX14" fmla="*/ 207390 w 259237"/>
                  <a:gd name="connsiteY14" fmla="*/ 65099 h 508159"/>
                  <a:gd name="connsiteX15" fmla="*/ 207390 w 259237"/>
                  <a:gd name="connsiteY15" fmla="*/ 418604 h 508159"/>
                  <a:gd name="connsiteX16" fmla="*/ 259237 w 259237"/>
                  <a:gd name="connsiteY16" fmla="*/ 508159 h 508159"/>
                  <a:gd name="connsiteX17" fmla="*/ 259237 w 259237"/>
                  <a:gd name="connsiteY17" fmla="*/ 508159 h 5081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259237" h="508159">
                    <a:moveTo>
                      <a:pt x="0" y="27392"/>
                    </a:moveTo>
                    <a:cubicBezTo>
                      <a:pt x="27495" y="30927"/>
                      <a:pt x="54990" y="34462"/>
                      <a:pt x="65988" y="41532"/>
                    </a:cubicBezTo>
                    <a:cubicBezTo>
                      <a:pt x="76986" y="48602"/>
                      <a:pt x="65988" y="69812"/>
                      <a:pt x="65988" y="69812"/>
                    </a:cubicBezTo>
                    <a:cubicBezTo>
                      <a:pt x="65988" y="127944"/>
                      <a:pt x="62846" y="336905"/>
                      <a:pt x="65988" y="390324"/>
                    </a:cubicBezTo>
                    <a:cubicBezTo>
                      <a:pt x="69130" y="443743"/>
                      <a:pt x="81700" y="442171"/>
                      <a:pt x="84842" y="390324"/>
                    </a:cubicBezTo>
                    <a:cubicBezTo>
                      <a:pt x="87984" y="338477"/>
                      <a:pt x="80129" y="123231"/>
                      <a:pt x="84842" y="79239"/>
                    </a:cubicBezTo>
                    <a:cubicBezTo>
                      <a:pt x="89555" y="35247"/>
                      <a:pt x="108409" y="72169"/>
                      <a:pt x="113122" y="126373"/>
                    </a:cubicBezTo>
                    <a:cubicBezTo>
                      <a:pt x="117835" y="180577"/>
                      <a:pt x="109194" y="354973"/>
                      <a:pt x="113122" y="404464"/>
                    </a:cubicBezTo>
                    <a:cubicBezTo>
                      <a:pt x="117050" y="453955"/>
                      <a:pt x="132761" y="472022"/>
                      <a:pt x="136689" y="423317"/>
                    </a:cubicBezTo>
                    <a:cubicBezTo>
                      <a:pt x="140617" y="374612"/>
                      <a:pt x="133547" y="171936"/>
                      <a:pt x="136689" y="112233"/>
                    </a:cubicBezTo>
                    <a:cubicBezTo>
                      <a:pt x="139831" y="52530"/>
                      <a:pt x="151615" y="14037"/>
                      <a:pt x="155543" y="65099"/>
                    </a:cubicBezTo>
                    <a:cubicBezTo>
                      <a:pt x="159471" y="116161"/>
                      <a:pt x="157899" y="360472"/>
                      <a:pt x="160256" y="418604"/>
                    </a:cubicBezTo>
                    <a:cubicBezTo>
                      <a:pt x="162613" y="476736"/>
                      <a:pt x="165755" y="478307"/>
                      <a:pt x="169683" y="413891"/>
                    </a:cubicBezTo>
                    <a:cubicBezTo>
                      <a:pt x="173611" y="349475"/>
                      <a:pt x="177539" y="90237"/>
                      <a:pt x="183823" y="32105"/>
                    </a:cubicBezTo>
                    <a:cubicBezTo>
                      <a:pt x="190108" y="-26027"/>
                      <a:pt x="203462" y="683"/>
                      <a:pt x="207390" y="65099"/>
                    </a:cubicBezTo>
                    <a:cubicBezTo>
                      <a:pt x="211318" y="129515"/>
                      <a:pt x="198749" y="344761"/>
                      <a:pt x="207390" y="418604"/>
                    </a:cubicBezTo>
                    <a:cubicBezTo>
                      <a:pt x="216031" y="492447"/>
                      <a:pt x="259237" y="508159"/>
                      <a:pt x="259237" y="508159"/>
                    </a:cubicBezTo>
                    <a:lnTo>
                      <a:pt x="259237" y="508159"/>
                    </a:ln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000">
                  <a:latin typeface="Meiryo" charset="-128"/>
                  <a:ea typeface="Meiryo" charset="-128"/>
                  <a:cs typeface="Meiryo" charset="-128"/>
                </a:endParaRPr>
              </a:p>
            </p:txBody>
          </p:sp>
          <p:sp>
            <p:nvSpPr>
              <p:cNvPr id="973" name="円/楕円 972"/>
              <p:cNvSpPr/>
              <p:nvPr/>
            </p:nvSpPr>
            <p:spPr>
              <a:xfrm>
                <a:off x="3914946" y="3130111"/>
                <a:ext cx="76749" cy="73243"/>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000">
                  <a:latin typeface="Meiryo" charset="-128"/>
                  <a:ea typeface="Meiryo" charset="-128"/>
                  <a:cs typeface="Meiryo" charset="-128"/>
                </a:endParaRPr>
              </a:p>
            </p:txBody>
          </p:sp>
          <p:sp>
            <p:nvSpPr>
              <p:cNvPr id="974" name="角丸四角形 973"/>
              <p:cNvSpPr/>
              <p:nvPr/>
            </p:nvSpPr>
            <p:spPr>
              <a:xfrm flipH="1" flipV="1">
                <a:off x="4151821" y="3607166"/>
                <a:ext cx="55428" cy="60337"/>
              </a:xfrm>
              <a:prstGeom prst="roundRect">
                <a:avLst/>
              </a:prstGeom>
              <a:solidFill>
                <a:schemeClr val="accent4">
                  <a:lumMod val="75000"/>
                </a:schemeClr>
              </a:solidFill>
              <a:ln>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000">
                  <a:latin typeface="Meiryo" charset="-128"/>
                  <a:ea typeface="Meiryo" charset="-128"/>
                  <a:cs typeface="Meiryo" charset="-128"/>
                </a:endParaRPr>
              </a:p>
            </p:txBody>
          </p:sp>
        </p:grpSp>
        <p:grpSp>
          <p:nvGrpSpPr>
            <p:cNvPr id="958" name="図形グループ 957"/>
            <p:cNvGrpSpPr/>
            <p:nvPr/>
          </p:nvGrpSpPr>
          <p:grpSpPr>
            <a:xfrm rot="656464">
              <a:off x="5386821" y="2535039"/>
              <a:ext cx="374693" cy="676251"/>
              <a:chOff x="3914946" y="3130111"/>
              <a:chExt cx="298835" cy="537392"/>
            </a:xfrm>
          </p:grpSpPr>
          <p:sp>
            <p:nvSpPr>
              <p:cNvPr id="969" name="フリーフォーム 968"/>
              <p:cNvSpPr/>
              <p:nvPr/>
            </p:nvSpPr>
            <p:spPr>
              <a:xfrm>
                <a:off x="3954544" y="3144728"/>
                <a:ext cx="259237" cy="508159"/>
              </a:xfrm>
              <a:custGeom>
                <a:avLst/>
                <a:gdLst>
                  <a:gd name="connsiteX0" fmla="*/ 0 w 259237"/>
                  <a:gd name="connsiteY0" fmla="*/ 27392 h 508159"/>
                  <a:gd name="connsiteX1" fmla="*/ 65988 w 259237"/>
                  <a:gd name="connsiteY1" fmla="*/ 41532 h 508159"/>
                  <a:gd name="connsiteX2" fmla="*/ 65988 w 259237"/>
                  <a:gd name="connsiteY2" fmla="*/ 69812 h 508159"/>
                  <a:gd name="connsiteX3" fmla="*/ 65988 w 259237"/>
                  <a:gd name="connsiteY3" fmla="*/ 390324 h 508159"/>
                  <a:gd name="connsiteX4" fmla="*/ 84842 w 259237"/>
                  <a:gd name="connsiteY4" fmla="*/ 390324 h 508159"/>
                  <a:gd name="connsiteX5" fmla="*/ 84842 w 259237"/>
                  <a:gd name="connsiteY5" fmla="*/ 79239 h 508159"/>
                  <a:gd name="connsiteX6" fmla="*/ 113122 w 259237"/>
                  <a:gd name="connsiteY6" fmla="*/ 126373 h 508159"/>
                  <a:gd name="connsiteX7" fmla="*/ 113122 w 259237"/>
                  <a:gd name="connsiteY7" fmla="*/ 404464 h 508159"/>
                  <a:gd name="connsiteX8" fmla="*/ 136689 w 259237"/>
                  <a:gd name="connsiteY8" fmla="*/ 423317 h 508159"/>
                  <a:gd name="connsiteX9" fmla="*/ 136689 w 259237"/>
                  <a:gd name="connsiteY9" fmla="*/ 112233 h 508159"/>
                  <a:gd name="connsiteX10" fmla="*/ 155543 w 259237"/>
                  <a:gd name="connsiteY10" fmla="*/ 65099 h 508159"/>
                  <a:gd name="connsiteX11" fmla="*/ 160256 w 259237"/>
                  <a:gd name="connsiteY11" fmla="*/ 418604 h 508159"/>
                  <a:gd name="connsiteX12" fmla="*/ 169683 w 259237"/>
                  <a:gd name="connsiteY12" fmla="*/ 413891 h 508159"/>
                  <a:gd name="connsiteX13" fmla="*/ 183823 w 259237"/>
                  <a:gd name="connsiteY13" fmla="*/ 32105 h 508159"/>
                  <a:gd name="connsiteX14" fmla="*/ 207390 w 259237"/>
                  <a:gd name="connsiteY14" fmla="*/ 65099 h 508159"/>
                  <a:gd name="connsiteX15" fmla="*/ 207390 w 259237"/>
                  <a:gd name="connsiteY15" fmla="*/ 418604 h 508159"/>
                  <a:gd name="connsiteX16" fmla="*/ 259237 w 259237"/>
                  <a:gd name="connsiteY16" fmla="*/ 508159 h 508159"/>
                  <a:gd name="connsiteX17" fmla="*/ 259237 w 259237"/>
                  <a:gd name="connsiteY17" fmla="*/ 508159 h 5081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259237" h="508159">
                    <a:moveTo>
                      <a:pt x="0" y="27392"/>
                    </a:moveTo>
                    <a:cubicBezTo>
                      <a:pt x="27495" y="30927"/>
                      <a:pt x="54990" y="34462"/>
                      <a:pt x="65988" y="41532"/>
                    </a:cubicBezTo>
                    <a:cubicBezTo>
                      <a:pt x="76986" y="48602"/>
                      <a:pt x="65988" y="69812"/>
                      <a:pt x="65988" y="69812"/>
                    </a:cubicBezTo>
                    <a:cubicBezTo>
                      <a:pt x="65988" y="127944"/>
                      <a:pt x="62846" y="336905"/>
                      <a:pt x="65988" y="390324"/>
                    </a:cubicBezTo>
                    <a:cubicBezTo>
                      <a:pt x="69130" y="443743"/>
                      <a:pt x="81700" y="442171"/>
                      <a:pt x="84842" y="390324"/>
                    </a:cubicBezTo>
                    <a:cubicBezTo>
                      <a:pt x="87984" y="338477"/>
                      <a:pt x="80129" y="123231"/>
                      <a:pt x="84842" y="79239"/>
                    </a:cubicBezTo>
                    <a:cubicBezTo>
                      <a:pt x="89555" y="35247"/>
                      <a:pt x="108409" y="72169"/>
                      <a:pt x="113122" y="126373"/>
                    </a:cubicBezTo>
                    <a:cubicBezTo>
                      <a:pt x="117835" y="180577"/>
                      <a:pt x="109194" y="354973"/>
                      <a:pt x="113122" y="404464"/>
                    </a:cubicBezTo>
                    <a:cubicBezTo>
                      <a:pt x="117050" y="453955"/>
                      <a:pt x="132761" y="472022"/>
                      <a:pt x="136689" y="423317"/>
                    </a:cubicBezTo>
                    <a:cubicBezTo>
                      <a:pt x="140617" y="374612"/>
                      <a:pt x="133547" y="171936"/>
                      <a:pt x="136689" y="112233"/>
                    </a:cubicBezTo>
                    <a:cubicBezTo>
                      <a:pt x="139831" y="52530"/>
                      <a:pt x="151615" y="14037"/>
                      <a:pt x="155543" y="65099"/>
                    </a:cubicBezTo>
                    <a:cubicBezTo>
                      <a:pt x="159471" y="116161"/>
                      <a:pt x="157899" y="360472"/>
                      <a:pt x="160256" y="418604"/>
                    </a:cubicBezTo>
                    <a:cubicBezTo>
                      <a:pt x="162613" y="476736"/>
                      <a:pt x="165755" y="478307"/>
                      <a:pt x="169683" y="413891"/>
                    </a:cubicBezTo>
                    <a:cubicBezTo>
                      <a:pt x="173611" y="349475"/>
                      <a:pt x="177539" y="90237"/>
                      <a:pt x="183823" y="32105"/>
                    </a:cubicBezTo>
                    <a:cubicBezTo>
                      <a:pt x="190108" y="-26027"/>
                      <a:pt x="203462" y="683"/>
                      <a:pt x="207390" y="65099"/>
                    </a:cubicBezTo>
                    <a:cubicBezTo>
                      <a:pt x="211318" y="129515"/>
                      <a:pt x="198749" y="344761"/>
                      <a:pt x="207390" y="418604"/>
                    </a:cubicBezTo>
                    <a:cubicBezTo>
                      <a:pt x="216031" y="492447"/>
                      <a:pt x="259237" y="508159"/>
                      <a:pt x="259237" y="508159"/>
                    </a:cubicBezTo>
                    <a:lnTo>
                      <a:pt x="259237" y="508159"/>
                    </a:ln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000">
                  <a:latin typeface="Meiryo" charset="-128"/>
                  <a:ea typeface="Meiryo" charset="-128"/>
                  <a:cs typeface="Meiryo" charset="-128"/>
                </a:endParaRPr>
              </a:p>
            </p:txBody>
          </p:sp>
          <p:sp>
            <p:nvSpPr>
              <p:cNvPr id="970" name="円/楕円 969"/>
              <p:cNvSpPr/>
              <p:nvPr/>
            </p:nvSpPr>
            <p:spPr>
              <a:xfrm>
                <a:off x="3914946" y="3130111"/>
                <a:ext cx="76749" cy="73243"/>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000">
                  <a:latin typeface="Meiryo" charset="-128"/>
                  <a:ea typeface="Meiryo" charset="-128"/>
                  <a:cs typeface="Meiryo" charset="-128"/>
                </a:endParaRPr>
              </a:p>
            </p:txBody>
          </p:sp>
          <p:sp>
            <p:nvSpPr>
              <p:cNvPr id="971" name="角丸四角形 970"/>
              <p:cNvSpPr/>
              <p:nvPr/>
            </p:nvSpPr>
            <p:spPr>
              <a:xfrm flipH="1" flipV="1">
                <a:off x="4151821" y="3607166"/>
                <a:ext cx="55428" cy="60337"/>
              </a:xfrm>
              <a:prstGeom prst="roundRect">
                <a:avLst/>
              </a:prstGeom>
              <a:solidFill>
                <a:schemeClr val="accent4">
                  <a:lumMod val="75000"/>
                </a:schemeClr>
              </a:solidFill>
              <a:ln>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000">
                  <a:latin typeface="Meiryo" charset="-128"/>
                  <a:ea typeface="Meiryo" charset="-128"/>
                  <a:cs typeface="Meiryo" charset="-128"/>
                </a:endParaRPr>
              </a:p>
            </p:txBody>
          </p:sp>
        </p:grpSp>
        <p:sp>
          <p:nvSpPr>
            <p:cNvPr id="959" name="テキスト ボックス 958"/>
            <p:cNvSpPr txBox="1"/>
            <p:nvPr/>
          </p:nvSpPr>
          <p:spPr>
            <a:xfrm>
              <a:off x="1207044" y="2716238"/>
              <a:ext cx="875885" cy="343804"/>
            </a:xfrm>
            <a:prstGeom prst="rect">
              <a:avLst/>
            </a:prstGeom>
            <a:noFill/>
          </p:spPr>
          <p:txBody>
            <a:bodyPr wrap="none" rtlCol="0">
              <a:spAutoFit/>
            </a:bodyPr>
            <a:lstStyle/>
            <a:p>
              <a:r>
                <a:rPr kumimoji="1" lang="en-US" altLang="ja-JP" sz="1000" smtClean="0">
                  <a:latin typeface="Meiryo" charset="-128"/>
                  <a:ea typeface="Meiryo" charset="-128"/>
                  <a:cs typeface="Meiryo" charset="-128"/>
                </a:rPr>
                <a:t>PAF</a:t>
              </a:r>
              <a:endParaRPr kumimoji="1" lang="ja-JP" altLang="en-US" sz="1000" dirty="0">
                <a:latin typeface="Meiryo" charset="-128"/>
                <a:ea typeface="Meiryo" charset="-128"/>
                <a:cs typeface="Meiryo" charset="-128"/>
              </a:endParaRPr>
            </a:p>
          </p:txBody>
        </p:sp>
        <p:sp>
          <p:nvSpPr>
            <p:cNvPr id="960" name="テキスト ボックス 959"/>
            <p:cNvSpPr txBox="1"/>
            <p:nvPr/>
          </p:nvSpPr>
          <p:spPr>
            <a:xfrm>
              <a:off x="2341468" y="2284296"/>
              <a:ext cx="872559" cy="343804"/>
            </a:xfrm>
            <a:prstGeom prst="rect">
              <a:avLst/>
            </a:prstGeom>
            <a:noFill/>
          </p:spPr>
          <p:txBody>
            <a:bodyPr wrap="none" rtlCol="0">
              <a:spAutoFit/>
            </a:bodyPr>
            <a:lstStyle/>
            <a:p>
              <a:r>
                <a:rPr kumimoji="1" lang="en-US" altLang="ja-JP" sz="1000" smtClean="0">
                  <a:latin typeface="Meiryo" charset="-128"/>
                  <a:ea typeface="Meiryo" charset="-128"/>
                  <a:cs typeface="Meiryo" charset="-128"/>
                </a:rPr>
                <a:t>LPA</a:t>
              </a:r>
              <a:endParaRPr kumimoji="1" lang="ja-JP" altLang="en-US" sz="1000" dirty="0">
                <a:latin typeface="Meiryo" charset="-128"/>
                <a:ea typeface="Meiryo" charset="-128"/>
                <a:cs typeface="Meiryo" charset="-128"/>
              </a:endParaRPr>
            </a:p>
          </p:txBody>
        </p:sp>
        <p:sp>
          <p:nvSpPr>
            <p:cNvPr id="961" name="テキスト ボックス 960"/>
            <p:cNvSpPr txBox="1"/>
            <p:nvPr/>
          </p:nvSpPr>
          <p:spPr>
            <a:xfrm>
              <a:off x="3897838" y="1955800"/>
              <a:ext cx="879215" cy="343804"/>
            </a:xfrm>
            <a:prstGeom prst="rect">
              <a:avLst/>
            </a:prstGeom>
            <a:noFill/>
          </p:spPr>
          <p:txBody>
            <a:bodyPr wrap="none" rtlCol="0">
              <a:spAutoFit/>
            </a:bodyPr>
            <a:lstStyle/>
            <a:p>
              <a:r>
                <a:rPr kumimoji="1" lang="en-US" altLang="ja-JP" sz="1000" dirty="0" smtClean="0">
                  <a:latin typeface="Meiryo" charset="-128"/>
                  <a:ea typeface="Meiryo" charset="-128"/>
                  <a:cs typeface="Meiryo" charset="-128"/>
                </a:rPr>
                <a:t>S1P</a:t>
              </a:r>
              <a:endParaRPr kumimoji="1" lang="ja-JP" altLang="en-US" sz="1000" dirty="0">
                <a:latin typeface="Meiryo" charset="-128"/>
                <a:ea typeface="Meiryo" charset="-128"/>
                <a:cs typeface="Meiryo" charset="-128"/>
              </a:endParaRPr>
            </a:p>
          </p:txBody>
        </p:sp>
        <p:sp>
          <p:nvSpPr>
            <p:cNvPr id="962" name="テキスト ボックス 961"/>
            <p:cNvSpPr txBox="1"/>
            <p:nvPr/>
          </p:nvSpPr>
          <p:spPr>
            <a:xfrm>
              <a:off x="5487131" y="2057737"/>
              <a:ext cx="799347" cy="343804"/>
            </a:xfrm>
            <a:prstGeom prst="rect">
              <a:avLst/>
            </a:prstGeom>
            <a:noFill/>
          </p:spPr>
          <p:txBody>
            <a:bodyPr wrap="none" rtlCol="0">
              <a:spAutoFit/>
            </a:bodyPr>
            <a:lstStyle/>
            <a:p>
              <a:r>
                <a:rPr kumimoji="1" lang="en-US" altLang="ja-JP" sz="1000" smtClean="0">
                  <a:latin typeface="Meiryo" charset="-128"/>
                  <a:ea typeface="Meiryo" charset="-128"/>
                  <a:cs typeface="Meiryo" charset="-128"/>
                </a:rPr>
                <a:t>LPI</a:t>
              </a:r>
              <a:endParaRPr kumimoji="1" lang="ja-JP" altLang="en-US" sz="1000" dirty="0">
                <a:latin typeface="Meiryo" charset="-128"/>
                <a:ea typeface="Meiryo" charset="-128"/>
                <a:cs typeface="Meiryo" charset="-128"/>
              </a:endParaRPr>
            </a:p>
          </p:txBody>
        </p:sp>
        <p:sp>
          <p:nvSpPr>
            <p:cNvPr id="963" name="テキスト ボックス 962"/>
            <p:cNvSpPr txBox="1"/>
            <p:nvPr/>
          </p:nvSpPr>
          <p:spPr>
            <a:xfrm>
              <a:off x="6820037" y="2552421"/>
              <a:ext cx="862573" cy="343804"/>
            </a:xfrm>
            <a:prstGeom prst="rect">
              <a:avLst/>
            </a:prstGeom>
            <a:noFill/>
          </p:spPr>
          <p:txBody>
            <a:bodyPr wrap="none" rtlCol="0">
              <a:spAutoFit/>
            </a:bodyPr>
            <a:lstStyle/>
            <a:p>
              <a:r>
                <a:rPr kumimoji="1" lang="en-US" altLang="ja-JP" sz="1000" smtClean="0">
                  <a:latin typeface="Meiryo" charset="-128"/>
                  <a:ea typeface="Meiryo" charset="-128"/>
                  <a:cs typeface="Meiryo" charset="-128"/>
                </a:rPr>
                <a:t>LPS</a:t>
              </a:r>
              <a:endParaRPr kumimoji="1" lang="ja-JP" altLang="en-US" sz="1000" dirty="0">
                <a:latin typeface="Meiryo" charset="-128"/>
                <a:ea typeface="Meiryo" charset="-128"/>
                <a:cs typeface="Meiryo" charset="-128"/>
              </a:endParaRPr>
            </a:p>
          </p:txBody>
        </p:sp>
        <p:sp>
          <p:nvSpPr>
            <p:cNvPr id="964" name="テキスト ボックス 963"/>
            <p:cNvSpPr txBox="1"/>
            <p:nvPr/>
          </p:nvSpPr>
          <p:spPr>
            <a:xfrm>
              <a:off x="1523999" y="3860798"/>
              <a:ext cx="1058917" cy="343804"/>
            </a:xfrm>
            <a:prstGeom prst="rect">
              <a:avLst/>
            </a:prstGeom>
            <a:noFill/>
          </p:spPr>
          <p:txBody>
            <a:bodyPr wrap="none" rtlCol="0">
              <a:spAutoFit/>
            </a:bodyPr>
            <a:lstStyle/>
            <a:p>
              <a:r>
                <a:rPr kumimoji="1" lang="en-US" altLang="ja-JP" sz="1000" dirty="0" smtClean="0">
                  <a:latin typeface="Meiryo" charset="-128"/>
                  <a:ea typeface="Meiryo" charset="-128"/>
                  <a:cs typeface="Meiryo" charset="-128"/>
                </a:rPr>
                <a:t>PAFR</a:t>
              </a:r>
              <a:endParaRPr kumimoji="1" lang="ja-JP" altLang="en-US" sz="1000" dirty="0">
                <a:latin typeface="Meiryo" charset="-128"/>
                <a:ea typeface="Meiryo" charset="-128"/>
                <a:cs typeface="Meiryo" charset="-128"/>
              </a:endParaRPr>
            </a:p>
          </p:txBody>
        </p:sp>
        <p:sp>
          <p:nvSpPr>
            <p:cNvPr id="965" name="テキスト ボックス 964"/>
            <p:cNvSpPr txBox="1"/>
            <p:nvPr/>
          </p:nvSpPr>
          <p:spPr>
            <a:xfrm>
              <a:off x="2629091" y="3543966"/>
              <a:ext cx="1504846" cy="343804"/>
            </a:xfrm>
            <a:prstGeom prst="rect">
              <a:avLst/>
            </a:prstGeom>
            <a:noFill/>
          </p:spPr>
          <p:txBody>
            <a:bodyPr wrap="none" rtlCol="0">
              <a:spAutoFit/>
            </a:bodyPr>
            <a:lstStyle/>
            <a:p>
              <a:r>
                <a:rPr kumimoji="1" lang="en-US" altLang="ja-JP" sz="1000" dirty="0" smtClean="0">
                  <a:latin typeface="Meiryo" charset="-128"/>
                  <a:ea typeface="Meiryo" charset="-128"/>
                  <a:cs typeface="Meiryo" charset="-128"/>
                </a:rPr>
                <a:t>LPAR1-6</a:t>
              </a:r>
            </a:p>
          </p:txBody>
        </p:sp>
        <p:sp>
          <p:nvSpPr>
            <p:cNvPr id="966" name="テキスト ボックス 965"/>
            <p:cNvSpPr txBox="1"/>
            <p:nvPr/>
          </p:nvSpPr>
          <p:spPr>
            <a:xfrm>
              <a:off x="3922436" y="3220939"/>
              <a:ext cx="1511502" cy="343804"/>
            </a:xfrm>
            <a:prstGeom prst="rect">
              <a:avLst/>
            </a:prstGeom>
            <a:noFill/>
          </p:spPr>
          <p:txBody>
            <a:bodyPr wrap="none" rtlCol="0">
              <a:spAutoFit/>
            </a:bodyPr>
            <a:lstStyle/>
            <a:p>
              <a:r>
                <a:rPr kumimoji="1" lang="en-US" altLang="ja-JP" sz="1000" dirty="0" smtClean="0">
                  <a:latin typeface="Meiryo" charset="-128"/>
                  <a:ea typeface="Meiryo" charset="-128"/>
                  <a:cs typeface="Meiryo" charset="-128"/>
                </a:rPr>
                <a:t>S1PR1-5</a:t>
              </a:r>
            </a:p>
          </p:txBody>
        </p:sp>
        <p:sp>
          <p:nvSpPr>
            <p:cNvPr id="967" name="テキスト ボックス 966"/>
            <p:cNvSpPr txBox="1"/>
            <p:nvPr/>
          </p:nvSpPr>
          <p:spPr>
            <a:xfrm>
              <a:off x="6300705" y="3708415"/>
              <a:ext cx="1251931" cy="343804"/>
            </a:xfrm>
            <a:prstGeom prst="rect">
              <a:avLst/>
            </a:prstGeom>
            <a:noFill/>
          </p:spPr>
          <p:txBody>
            <a:bodyPr wrap="none" rtlCol="0">
              <a:spAutoFit/>
            </a:bodyPr>
            <a:lstStyle/>
            <a:p>
              <a:r>
                <a:rPr kumimoji="1" lang="en-US" altLang="ja-JP" sz="1000" dirty="0" smtClean="0">
                  <a:latin typeface="Meiryo" charset="-128"/>
                  <a:ea typeface="Meiryo" charset="-128"/>
                  <a:cs typeface="Meiryo" charset="-128"/>
                </a:rPr>
                <a:t>GPR34</a:t>
              </a:r>
              <a:endParaRPr kumimoji="1" lang="ja-JP" altLang="en-US" sz="1000" dirty="0">
                <a:latin typeface="Meiryo" charset="-128"/>
                <a:ea typeface="Meiryo" charset="-128"/>
                <a:cs typeface="Meiryo" charset="-128"/>
              </a:endParaRPr>
            </a:p>
          </p:txBody>
        </p:sp>
        <p:sp>
          <p:nvSpPr>
            <p:cNvPr id="968" name="テキスト ボックス 967"/>
            <p:cNvSpPr txBox="1"/>
            <p:nvPr/>
          </p:nvSpPr>
          <p:spPr>
            <a:xfrm>
              <a:off x="5144766" y="3431954"/>
              <a:ext cx="1251931" cy="343804"/>
            </a:xfrm>
            <a:prstGeom prst="rect">
              <a:avLst/>
            </a:prstGeom>
            <a:noFill/>
          </p:spPr>
          <p:txBody>
            <a:bodyPr wrap="none" rtlCol="0">
              <a:spAutoFit/>
            </a:bodyPr>
            <a:lstStyle/>
            <a:p>
              <a:r>
                <a:rPr kumimoji="1" lang="en-US" altLang="ja-JP" sz="1000" smtClean="0">
                  <a:latin typeface="Meiryo" charset="-128"/>
                  <a:ea typeface="Meiryo" charset="-128"/>
                  <a:cs typeface="Meiryo" charset="-128"/>
                </a:rPr>
                <a:t>GPR55</a:t>
              </a:r>
              <a:endParaRPr kumimoji="1" lang="ja-JP" altLang="en-US" sz="1000" dirty="0">
                <a:latin typeface="Meiryo" charset="-128"/>
                <a:ea typeface="Meiryo" charset="-128"/>
                <a:cs typeface="Meiryo" charset="-128"/>
              </a:endParaRPr>
            </a:p>
          </p:txBody>
        </p:sp>
      </p:grpSp>
      <p:sp>
        <p:nvSpPr>
          <p:cNvPr id="7" name="テキスト ボックス 6"/>
          <p:cNvSpPr txBox="1"/>
          <p:nvPr/>
        </p:nvSpPr>
        <p:spPr>
          <a:xfrm>
            <a:off x="578892" y="3086616"/>
            <a:ext cx="3589444" cy="415498"/>
          </a:xfrm>
          <a:prstGeom prst="rect">
            <a:avLst/>
          </a:prstGeom>
          <a:noFill/>
        </p:spPr>
        <p:txBody>
          <a:bodyPr wrap="none" rtlCol="0">
            <a:spAutoFit/>
          </a:bodyPr>
          <a:lstStyle/>
          <a:p>
            <a:pPr marL="171450" indent="-171450">
              <a:buFont typeface="Wingdings" charset="2"/>
              <a:buChar char="l"/>
            </a:pPr>
            <a:r>
              <a:rPr lang="ja-JP" altLang="en-US" sz="1050" dirty="0" smtClean="0">
                <a:latin typeface="Meiryo" charset="-128"/>
                <a:ea typeface="Meiryo" charset="-128"/>
                <a:cs typeface="Meiryo" charset="-128"/>
              </a:rPr>
              <a:t>　消化管粘膜</a:t>
            </a:r>
            <a:r>
              <a:rPr lang="ja-JP" altLang="ja-JP" sz="1050" dirty="0" smtClean="0">
                <a:latin typeface="Meiryo" charset="-128"/>
                <a:ea typeface="Meiryo" charset="-128"/>
                <a:cs typeface="Meiryo" charset="-128"/>
              </a:rPr>
              <a:t>を</a:t>
            </a:r>
            <a:r>
              <a:rPr lang="ja-JP" altLang="en-US" sz="1050" dirty="0" smtClean="0">
                <a:latin typeface="Meiryo" charset="-128"/>
                <a:ea typeface="Meiryo" charset="-128"/>
                <a:cs typeface="Meiryo" charset="-128"/>
              </a:rPr>
              <a:t>保護す</a:t>
            </a:r>
            <a:r>
              <a:rPr lang="ja-JP" altLang="ja-JP" sz="1050" dirty="0" smtClean="0">
                <a:latin typeface="Meiryo" charset="-128"/>
                <a:ea typeface="Meiryo" charset="-128"/>
                <a:cs typeface="Meiryo" charset="-128"/>
              </a:rPr>
              <a:t>る</a:t>
            </a:r>
            <a:r>
              <a:rPr lang="ja-JP" altLang="en-US" sz="1050" dirty="0" smtClean="0">
                <a:latin typeface="Meiryo" charset="-128"/>
                <a:ea typeface="Meiryo" charset="-128"/>
                <a:cs typeface="Meiryo" charset="-128"/>
              </a:rPr>
              <a:t>生理活性脂質の研究</a:t>
            </a:r>
            <a:endParaRPr lang="ja-JP" altLang="ja-JP" sz="1050" dirty="0">
              <a:latin typeface="Meiryo" charset="-128"/>
              <a:ea typeface="Meiryo" charset="-128"/>
              <a:cs typeface="Meiryo" charset="-128"/>
            </a:endParaRPr>
          </a:p>
          <a:p>
            <a:pPr marL="171450" indent="-171450">
              <a:buFont typeface="Wingdings" charset="2"/>
              <a:buChar char="l"/>
            </a:pPr>
            <a:r>
              <a:rPr lang="ja-JP" altLang="en-US" sz="1050" dirty="0" smtClean="0">
                <a:latin typeface="Meiryo" charset="-128"/>
                <a:ea typeface="Meiryo" charset="-128"/>
                <a:cs typeface="Meiryo" charset="-128"/>
              </a:rPr>
              <a:t>　ペルオキシソーム病や</a:t>
            </a:r>
            <a:r>
              <a:rPr lang="ja-JP" altLang="ja-JP" sz="1050" dirty="0" smtClean="0">
                <a:latin typeface="Meiryo" charset="-128"/>
                <a:ea typeface="Meiryo" charset="-128"/>
                <a:cs typeface="Meiryo" charset="-128"/>
              </a:rPr>
              <a:t>線維症と</a:t>
            </a:r>
            <a:r>
              <a:rPr lang="ja-JP" altLang="en-US" sz="1050" dirty="0" smtClean="0">
                <a:latin typeface="Meiryo" charset="-128"/>
                <a:ea typeface="Meiryo" charset="-128"/>
                <a:cs typeface="Meiryo" charset="-128"/>
              </a:rPr>
              <a:t>生理活性脂質の</a:t>
            </a:r>
            <a:r>
              <a:rPr lang="ja-JP" altLang="ja-JP" sz="1050" dirty="0" smtClean="0">
                <a:latin typeface="Meiryo" charset="-128"/>
                <a:ea typeface="Meiryo" charset="-128"/>
                <a:cs typeface="Meiryo" charset="-128"/>
              </a:rPr>
              <a:t>研究</a:t>
            </a:r>
            <a:endParaRPr lang="ja-JP" altLang="ja-JP" sz="1050" dirty="0">
              <a:latin typeface="Meiryo" charset="-128"/>
              <a:ea typeface="Meiryo" charset="-128"/>
              <a:cs typeface="Meiryo" charset="-128"/>
            </a:endParaRPr>
          </a:p>
        </p:txBody>
      </p:sp>
      <p:sp>
        <p:nvSpPr>
          <p:cNvPr id="1413" name="テキスト ボックス 1412"/>
          <p:cNvSpPr txBox="1"/>
          <p:nvPr/>
        </p:nvSpPr>
        <p:spPr>
          <a:xfrm>
            <a:off x="518991" y="3543746"/>
            <a:ext cx="3908994" cy="307777"/>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r>
              <a:rPr lang="en-US" altLang="ja-JP" sz="1400" dirty="0" smtClean="0">
                <a:latin typeface="Meiryo" charset="-128"/>
                <a:ea typeface="Meiryo" charset="-128"/>
                <a:cs typeface="Meiryo" charset="-128"/>
              </a:rPr>
              <a:t>2. </a:t>
            </a:r>
            <a:r>
              <a:rPr lang="ja-JP" altLang="en-US" sz="1400" dirty="0" smtClean="0">
                <a:latin typeface="Meiryo" charset="-128"/>
                <a:ea typeface="Meiryo" charset="-128"/>
                <a:cs typeface="Meiryo" charset="-128"/>
              </a:rPr>
              <a:t>脂質代謝を促進するヘルシー脂質を創る</a:t>
            </a:r>
            <a:endParaRPr lang="ja-JP" altLang="en-US" sz="1400" dirty="0">
              <a:latin typeface="Meiryo" charset="-128"/>
              <a:ea typeface="Meiryo" charset="-128"/>
              <a:cs typeface="Meiryo" charset="-128"/>
            </a:endParaRPr>
          </a:p>
        </p:txBody>
      </p:sp>
      <p:pic>
        <p:nvPicPr>
          <p:cNvPr id="1416" name="図 1415"/>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546248" y="3907226"/>
            <a:ext cx="767500" cy="673902"/>
          </a:xfrm>
          <a:prstGeom prst="rect">
            <a:avLst/>
          </a:prstGeom>
        </p:spPr>
      </p:pic>
      <p:sp>
        <p:nvSpPr>
          <p:cNvPr id="1420" name="テキスト ボックス 1419"/>
          <p:cNvSpPr txBox="1"/>
          <p:nvPr/>
        </p:nvSpPr>
        <p:spPr>
          <a:xfrm>
            <a:off x="518991" y="4720003"/>
            <a:ext cx="3908993" cy="307777"/>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r>
              <a:rPr lang="en-US" altLang="ja-JP" sz="1400" dirty="0" smtClean="0">
                <a:latin typeface="Meiryo" charset="-128"/>
                <a:ea typeface="Meiryo" charset="-128"/>
                <a:cs typeface="Meiryo" charset="-128"/>
              </a:rPr>
              <a:t>3. </a:t>
            </a:r>
            <a:r>
              <a:rPr lang="ja-JP" altLang="en-US" sz="1400" dirty="0" smtClean="0">
                <a:latin typeface="Meiryo" charset="-128"/>
                <a:ea typeface="Meiryo" charset="-128"/>
                <a:cs typeface="Meiryo" charset="-128"/>
              </a:rPr>
              <a:t>植物酵素から</a:t>
            </a:r>
            <a:r>
              <a:rPr lang="ja-JP" altLang="en-US" sz="1400" dirty="0">
                <a:latin typeface="Meiryo" charset="-128"/>
                <a:ea typeface="Meiryo" charset="-128"/>
                <a:cs typeface="Meiryo" charset="-128"/>
              </a:rPr>
              <a:t>機能性分子を創る</a:t>
            </a:r>
          </a:p>
        </p:txBody>
      </p:sp>
      <p:pic>
        <p:nvPicPr>
          <p:cNvPr id="1422" name="図 1421"/>
          <p:cNvPicPr>
            <a:picLocks noChangeAspect="1"/>
          </p:cNvPicPr>
          <p:nvPr/>
        </p:nvPicPr>
        <p:blipFill>
          <a:blip r:embed="rId6"/>
          <a:stretch>
            <a:fillRect/>
          </a:stretch>
        </p:blipFill>
        <p:spPr>
          <a:xfrm>
            <a:off x="473201" y="5090648"/>
            <a:ext cx="3052085" cy="1460827"/>
          </a:xfrm>
          <a:prstGeom prst="rect">
            <a:avLst/>
          </a:prstGeom>
        </p:spPr>
      </p:pic>
      <p:sp>
        <p:nvSpPr>
          <p:cNvPr id="1419" name="テキスト ボックス 1418"/>
          <p:cNvSpPr txBox="1"/>
          <p:nvPr/>
        </p:nvSpPr>
        <p:spPr>
          <a:xfrm>
            <a:off x="3449180" y="5290146"/>
            <a:ext cx="1035209" cy="1061829"/>
          </a:xfrm>
          <a:prstGeom prst="rect">
            <a:avLst/>
          </a:prstGeom>
          <a:noFill/>
        </p:spPr>
        <p:txBody>
          <a:bodyPr wrap="square" rtlCol="0">
            <a:spAutoFit/>
          </a:bodyPr>
          <a:lstStyle/>
          <a:p>
            <a:r>
              <a:rPr kumimoji="1" lang="ja-JP" altLang="en-US" sz="1050" dirty="0" smtClean="0">
                <a:latin typeface="Meiryo" charset="-128"/>
                <a:ea typeface="Meiryo" charset="-128"/>
                <a:cs typeface="Meiryo" charset="-128"/>
              </a:rPr>
              <a:t>我々が植物に見出した新規スフィンゴ脂質分解酵素の生理的意義や応用研究</a:t>
            </a:r>
            <a:endParaRPr kumimoji="1" lang="ja-JP" altLang="en-US" sz="1050" dirty="0">
              <a:latin typeface="Meiryo" charset="-128"/>
              <a:ea typeface="Meiryo" charset="-128"/>
              <a:cs typeface="Meiryo" charset="-128"/>
            </a:endParaRPr>
          </a:p>
        </p:txBody>
      </p:sp>
      <p:sp>
        <p:nvSpPr>
          <p:cNvPr id="10" name="テキスト ボックス 9"/>
          <p:cNvSpPr txBox="1"/>
          <p:nvPr/>
        </p:nvSpPr>
        <p:spPr>
          <a:xfrm>
            <a:off x="1278051" y="4165744"/>
            <a:ext cx="3149933" cy="415498"/>
          </a:xfrm>
          <a:prstGeom prst="rect">
            <a:avLst/>
          </a:prstGeom>
          <a:noFill/>
        </p:spPr>
        <p:txBody>
          <a:bodyPr wrap="square" rtlCol="0">
            <a:spAutoFit/>
          </a:bodyPr>
          <a:lstStyle/>
          <a:p>
            <a:pPr marL="171450" indent="-171450">
              <a:buFont typeface="Wingdings" charset="2"/>
              <a:buChar char="l"/>
            </a:pPr>
            <a:r>
              <a:rPr kumimoji="1" lang="en-US" altLang="ja-JP" sz="1050" dirty="0" smtClean="0">
                <a:latin typeface="Meiryo" charset="-128"/>
                <a:ea typeface="Meiryo" charset="-128"/>
                <a:cs typeface="Meiryo" charset="-128"/>
              </a:rPr>
              <a:t> </a:t>
            </a:r>
            <a:r>
              <a:rPr kumimoji="1" lang="ja-JP" altLang="en-US" sz="1050" dirty="0" smtClean="0">
                <a:latin typeface="Meiryo" charset="-128"/>
                <a:ea typeface="Meiryo" charset="-128"/>
                <a:cs typeface="Meiryo" charset="-128"/>
              </a:rPr>
              <a:t>ペルオキシソームを強化し、脂質代謝を促進する食物の研究</a:t>
            </a:r>
            <a:endParaRPr kumimoji="1" lang="ja-JP" altLang="en-US" sz="1050" dirty="0">
              <a:latin typeface="Meiryo" charset="-128"/>
              <a:ea typeface="Meiryo" charset="-128"/>
              <a:cs typeface="Meiryo" charset="-128"/>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518188" y="83568"/>
            <a:ext cx="7200800" cy="1042151"/>
          </a:xfrm>
          <a:gradFill>
            <a:gsLst>
              <a:gs pos="0">
                <a:schemeClr val="accent3">
                  <a:lumMod val="60000"/>
                  <a:lumOff val="40000"/>
                </a:schemeClr>
              </a:gs>
              <a:gs pos="50000">
                <a:schemeClr val="accent3">
                  <a:lumMod val="40000"/>
                  <a:lumOff val="60000"/>
                </a:schemeClr>
              </a:gs>
              <a:gs pos="100000">
                <a:schemeClr val="accent3">
                  <a:lumMod val="20000"/>
                  <a:lumOff val="80000"/>
                </a:schemeClr>
              </a:gs>
            </a:gsLst>
            <a:lin ang="10800000" scaled="1"/>
          </a:gradFill>
          <a:ln>
            <a:noFill/>
          </a:ln>
          <a:effectLst>
            <a:softEdge rad="25400"/>
          </a:effectLst>
          <a:extLst/>
        </p:spPr>
        <p:txBody>
          <a:bodyPr rtlCol="0"/>
          <a:lstStyle/>
          <a:p>
            <a:pPr algn="l" fontAlgn="auto">
              <a:spcAft>
                <a:spcPts val="0"/>
              </a:spcAft>
              <a:defRPr/>
            </a:pPr>
            <a:r>
              <a:rPr lang="en-US" altLang="ja-JP" sz="2000" dirty="0" smtClean="0">
                <a:latin typeface="Arial" pitchFamily="34" charset="0"/>
                <a:cs typeface="Arial" pitchFamily="34" charset="0"/>
              </a:rPr>
              <a:t>Development of medicines and functional foods based on bioactive lipids</a:t>
            </a:r>
            <a:r>
              <a:rPr lang="en-US" altLang="ja-JP" sz="1800" dirty="0" smtClean="0">
                <a:latin typeface="Arial" pitchFamily="34" charset="0"/>
                <a:cs typeface="Arial" pitchFamily="34" charset="0"/>
              </a:rPr>
              <a:t/>
            </a:r>
            <a:br>
              <a:rPr lang="en-US" altLang="ja-JP" sz="1800" dirty="0" smtClean="0">
                <a:latin typeface="Arial" pitchFamily="34" charset="0"/>
                <a:cs typeface="Arial" pitchFamily="34" charset="0"/>
              </a:rPr>
            </a:br>
            <a:r>
              <a:rPr lang="en-US" altLang="ja-JP" sz="1800" dirty="0" smtClean="0">
                <a:latin typeface="Arial" pitchFamily="34" charset="0"/>
                <a:cs typeface="Arial" pitchFamily="34" charset="0"/>
              </a:rPr>
              <a:t>                                               Professor, Tamotsu Tanaka</a:t>
            </a:r>
            <a:endParaRPr lang="ja-JP" altLang="en-US" sz="2000" dirty="0">
              <a:latin typeface="Arial" pitchFamily="34" charset="0"/>
              <a:cs typeface="Arial" pitchFamily="34" charset="0"/>
            </a:endParaRPr>
          </a:p>
        </p:txBody>
      </p:sp>
      <p:sp>
        <p:nvSpPr>
          <p:cNvPr id="3075" name="コンテンツ プレースホルダー 2"/>
          <p:cNvSpPr>
            <a:spLocks noGrp="1"/>
          </p:cNvSpPr>
          <p:nvPr>
            <p:ph sz="half" idx="1"/>
          </p:nvPr>
        </p:nvSpPr>
        <p:spPr>
          <a:xfrm>
            <a:off x="457200" y="1196975"/>
            <a:ext cx="4038600" cy="5400675"/>
          </a:xfrm>
          <a:ln w="6350">
            <a:miter lim="800000"/>
            <a:headEnd/>
            <a:tailEnd/>
          </a:ln>
        </p:spPr>
        <p:txBody>
          <a:bodyPr/>
          <a:lstStyle/>
          <a:p>
            <a:r>
              <a:rPr lang="en-US" altLang="ja-JP" sz="1200" dirty="0" smtClean="0">
                <a:latin typeface="Arial" charset="0"/>
                <a:cs typeface="Arial" charset="0"/>
              </a:rPr>
              <a:t>&lt;</a:t>
            </a:r>
            <a:r>
              <a:rPr lang="ja-JP" altLang="en-US" sz="1200" dirty="0" smtClean="0">
                <a:latin typeface="Arial" charset="0"/>
                <a:cs typeface="Arial" charset="0"/>
              </a:rPr>
              <a:t>図表</a:t>
            </a:r>
            <a:r>
              <a:rPr lang="en-US" altLang="ja-JP" sz="1200" dirty="0" smtClean="0">
                <a:latin typeface="Arial" charset="0"/>
                <a:cs typeface="Arial" charset="0"/>
              </a:rPr>
              <a:t>&gt;</a:t>
            </a:r>
            <a:endParaRPr lang="ja-JP" altLang="en-US" sz="1200" dirty="0" smtClean="0">
              <a:latin typeface="Arial" charset="0"/>
              <a:cs typeface="Arial" charset="0"/>
            </a:endParaRPr>
          </a:p>
          <a:p>
            <a:endParaRPr lang="ja-JP" altLang="en-US" sz="1200" dirty="0" smtClean="0">
              <a:latin typeface="Arial" charset="0"/>
              <a:cs typeface="Arial" charset="0"/>
            </a:endParaRPr>
          </a:p>
        </p:txBody>
      </p:sp>
      <p:sp>
        <p:nvSpPr>
          <p:cNvPr id="4" name="コンテンツ プレースホルダー 3"/>
          <p:cNvSpPr>
            <a:spLocks noGrp="1"/>
          </p:cNvSpPr>
          <p:nvPr>
            <p:ph sz="half" idx="2"/>
          </p:nvPr>
        </p:nvSpPr>
        <p:spPr>
          <a:xfrm>
            <a:off x="4648200" y="1196975"/>
            <a:ext cx="4038600" cy="3816350"/>
          </a:xfrm>
        </p:spPr>
        <p:txBody>
          <a:bodyPr rtlCol="0">
            <a:normAutofit lnSpcReduction="10000"/>
          </a:bodyPr>
          <a:lstStyle/>
          <a:p>
            <a:pPr fontAlgn="auto">
              <a:spcAft>
                <a:spcPts val="0"/>
              </a:spcAft>
              <a:defRPr/>
            </a:pPr>
            <a:r>
              <a:rPr lang="en-US" altLang="ja-JP" dirty="0" smtClean="0">
                <a:latin typeface="Arial" pitchFamily="34" charset="0"/>
                <a:cs typeface="Arial" pitchFamily="34" charset="0"/>
              </a:rPr>
              <a:t>   Lipids are important components required for energy reservoir or constituents of cellular membrane. A small portion of membrane phospholipids is hydrolyzed and released into </a:t>
            </a:r>
            <a:r>
              <a:rPr lang="en-US" altLang="ja-JP" dirty="0">
                <a:latin typeface="Arial" pitchFamily="34" charset="0"/>
                <a:cs typeface="Arial" pitchFamily="34" charset="0"/>
              </a:rPr>
              <a:t>extracellular </a:t>
            </a:r>
            <a:r>
              <a:rPr lang="en-US" altLang="ja-JP" dirty="0" smtClean="0">
                <a:latin typeface="Arial" pitchFamily="34" charset="0"/>
                <a:cs typeface="Arial" pitchFamily="34" charset="0"/>
              </a:rPr>
              <a:t>space for activating GPCRs (see left fig.). Alternatively, the enzymatically modified membrane lipids  activate intracellular functional proteins, such as kinases. These membrane derived molecules are called bioactive lipids or signaling lipids. Recent investigations revealed that these signaling lipids are involved in human disease, such as inflammation and fibrosis. Enzymes producing or breaking such signaling lipids as well as its their GPCRs are targets for new medicines and functional foods for treatment of diseases.</a:t>
            </a:r>
          </a:p>
          <a:p>
            <a:pPr fontAlgn="auto">
              <a:spcAft>
                <a:spcPts val="0"/>
              </a:spcAft>
              <a:defRPr/>
            </a:pPr>
            <a:r>
              <a:rPr lang="ja-JP" altLang="en-US" dirty="0">
                <a:latin typeface="Arial" pitchFamily="34" charset="0"/>
                <a:cs typeface="Arial" pitchFamily="34" charset="0"/>
              </a:rPr>
              <a:t>　</a:t>
            </a:r>
            <a:r>
              <a:rPr lang="en-US" altLang="ja-JP" dirty="0" smtClean="0">
                <a:latin typeface="Arial" pitchFamily="34" charset="0"/>
                <a:cs typeface="Arial" pitchFamily="34" charset="0"/>
              </a:rPr>
              <a:t>We have identified foods containing abundant bioactive lipids. Now, we are studying its application to functional foods for integrity of GI tract. Involvement of lipid mediators in </a:t>
            </a:r>
            <a:r>
              <a:rPr lang="en-US" altLang="ja-JP" dirty="0" err="1" smtClean="0">
                <a:latin typeface="Arial" pitchFamily="34" charset="0"/>
                <a:cs typeface="Arial" pitchFamily="34" charset="0"/>
              </a:rPr>
              <a:t>peroxisomal</a:t>
            </a:r>
            <a:r>
              <a:rPr lang="en-US" altLang="ja-JP" dirty="0" smtClean="0">
                <a:latin typeface="Arial" pitchFamily="34" charset="0"/>
                <a:cs typeface="Arial" pitchFamily="34" charset="0"/>
              </a:rPr>
              <a:t> disease or fibrosis is also our important research theme. Our previous work has clarified the presence of a novel enzyme that hydrolyzes D position of </a:t>
            </a:r>
            <a:r>
              <a:rPr lang="en-US" altLang="ja-JP" dirty="0" err="1" smtClean="0">
                <a:latin typeface="Arial" pitchFamily="34" charset="0"/>
                <a:cs typeface="Arial" pitchFamily="34" charset="0"/>
              </a:rPr>
              <a:t>glycosylinositol</a:t>
            </a:r>
            <a:r>
              <a:rPr lang="en-US" altLang="ja-JP" dirty="0" smtClean="0">
                <a:latin typeface="Arial" pitchFamily="34" charset="0"/>
                <a:cs typeface="Arial" pitchFamily="34" charset="0"/>
              </a:rPr>
              <a:t> </a:t>
            </a:r>
            <a:r>
              <a:rPr lang="en-US" altLang="ja-JP" dirty="0" err="1" smtClean="0">
                <a:latin typeface="Arial" pitchFamily="34" charset="0"/>
                <a:cs typeface="Arial" pitchFamily="34" charset="0"/>
              </a:rPr>
              <a:t>phosphoceramide</a:t>
            </a:r>
            <a:r>
              <a:rPr lang="en-US" altLang="ja-JP" dirty="0" smtClean="0">
                <a:latin typeface="Arial" pitchFamily="34" charset="0"/>
                <a:cs typeface="Arial" pitchFamily="34" charset="0"/>
              </a:rPr>
              <a:t> (GIPC), a plant </a:t>
            </a:r>
            <a:r>
              <a:rPr lang="en-US" altLang="ja-JP" dirty="0" err="1" smtClean="0">
                <a:latin typeface="Arial" pitchFamily="34" charset="0"/>
                <a:cs typeface="Arial" pitchFamily="34" charset="0"/>
              </a:rPr>
              <a:t>sphingolipid</a:t>
            </a:r>
            <a:r>
              <a:rPr lang="en-US" altLang="ja-JP" dirty="0" smtClean="0">
                <a:latin typeface="Arial" pitchFamily="34" charset="0"/>
                <a:cs typeface="Arial" pitchFamily="34" charset="0"/>
              </a:rPr>
              <a:t>.  </a:t>
            </a:r>
            <a:r>
              <a:rPr lang="en-US" altLang="ja-JP" dirty="0">
                <a:latin typeface="Arial" pitchFamily="34" charset="0"/>
                <a:cs typeface="Arial" pitchFamily="34" charset="0"/>
              </a:rPr>
              <a:t>T</a:t>
            </a:r>
            <a:r>
              <a:rPr lang="en-US" altLang="ja-JP" dirty="0" smtClean="0">
                <a:latin typeface="Arial" pitchFamily="34" charset="0"/>
                <a:cs typeface="Arial" pitchFamily="34" charset="0"/>
              </a:rPr>
              <a:t>his enzyme is interesting in view of its application and physiological importance in plants. </a:t>
            </a:r>
            <a:endParaRPr lang="en-US" altLang="ja-JP" dirty="0">
              <a:latin typeface="Arial" pitchFamily="34" charset="0"/>
              <a:cs typeface="Arial" pitchFamily="34" charset="0"/>
            </a:endParaRPr>
          </a:p>
        </p:txBody>
      </p:sp>
      <p:sp>
        <p:nvSpPr>
          <p:cNvPr id="3077" name="コンテンツ プレースホルダー 4"/>
          <p:cNvSpPr>
            <a:spLocks noGrp="1"/>
          </p:cNvSpPr>
          <p:nvPr>
            <p:ph sz="half" idx="10"/>
          </p:nvPr>
        </p:nvSpPr>
        <p:spPr>
          <a:xfrm>
            <a:off x="4643438" y="5084763"/>
            <a:ext cx="4038600" cy="1512887"/>
          </a:xfrm>
          <a:ln>
            <a:miter lim="800000"/>
            <a:headEnd/>
            <a:tailEnd/>
          </a:ln>
        </p:spPr>
        <p:txBody>
          <a:bodyPr/>
          <a:lstStyle/>
          <a:p>
            <a:r>
              <a:rPr lang="en-US" altLang="ja-JP" sz="1200" dirty="0" smtClean="0">
                <a:latin typeface="Arial" charset="0"/>
                <a:cs typeface="Arial" charset="0"/>
              </a:rPr>
              <a:t>Keywords</a:t>
            </a:r>
            <a:r>
              <a:rPr lang="ja-JP" altLang="en-US" sz="1200" dirty="0" smtClean="0">
                <a:latin typeface="Arial" charset="0"/>
                <a:cs typeface="Arial" charset="0"/>
              </a:rPr>
              <a:t>：</a:t>
            </a:r>
            <a:r>
              <a:rPr lang="en-US" altLang="ja-JP" sz="1200" dirty="0" smtClean="0">
                <a:latin typeface="Arial" charset="0"/>
                <a:cs typeface="Arial" charset="0"/>
              </a:rPr>
              <a:t>bioactive phospholipid, lipid metabolism</a:t>
            </a:r>
          </a:p>
          <a:p>
            <a:r>
              <a:rPr lang="en-US" altLang="ja-JP" sz="1200" dirty="0" smtClean="0">
                <a:latin typeface="Arial" charset="0"/>
                <a:cs typeface="Arial" charset="0"/>
              </a:rPr>
              <a:t>E-mail: </a:t>
            </a:r>
            <a:r>
              <a:rPr lang="en-US" altLang="ja-JP" sz="1200" dirty="0" err="1" smtClean="0">
                <a:latin typeface="Arial" charset="0"/>
                <a:cs typeface="Arial" charset="0"/>
              </a:rPr>
              <a:t>tanaka.tamotsu@tokushima-u.ac.jp</a:t>
            </a:r>
            <a:endParaRPr lang="en-US" altLang="ja-JP" sz="1200" dirty="0" smtClean="0">
              <a:latin typeface="Arial" charset="0"/>
              <a:cs typeface="Arial" charset="0"/>
            </a:endParaRPr>
          </a:p>
          <a:p>
            <a:r>
              <a:rPr lang="en-US" altLang="ja-JP" sz="1200" dirty="0" smtClean="0">
                <a:latin typeface="Arial" charset="0"/>
                <a:cs typeface="Arial" charset="0"/>
              </a:rPr>
              <a:t>Tel.: +81-88-656-7256</a:t>
            </a:r>
          </a:p>
        </p:txBody>
      </p:sp>
      <p:sp>
        <p:nvSpPr>
          <p:cNvPr id="3079" name="Rectangle 62"/>
          <p:cNvSpPr>
            <a:spLocks noChangeArrowheads="1"/>
          </p:cNvSpPr>
          <p:nvPr/>
        </p:nvSpPr>
        <p:spPr bwMode="auto">
          <a:xfrm>
            <a:off x="2268538" y="2997200"/>
            <a:ext cx="774700" cy="168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kumimoji="1">
                <a:solidFill>
                  <a:schemeClr val="tx1"/>
                </a:solidFill>
                <a:latin typeface="Calibri" pitchFamily="34" charset="0"/>
                <a:ea typeface="ＭＳ Ｐゴシック" charset="-128"/>
              </a:defRPr>
            </a:lvl1pPr>
            <a:lvl2pPr marL="742950" indent="-285750">
              <a:defRPr kumimoji="1">
                <a:solidFill>
                  <a:schemeClr val="tx1"/>
                </a:solidFill>
                <a:latin typeface="Calibri" pitchFamily="34" charset="0"/>
                <a:ea typeface="ＭＳ Ｐゴシック" charset="-128"/>
              </a:defRPr>
            </a:lvl2pPr>
            <a:lvl3pPr marL="1143000" indent="-228600">
              <a:defRPr kumimoji="1">
                <a:solidFill>
                  <a:schemeClr val="tx1"/>
                </a:solidFill>
                <a:latin typeface="Calibri" pitchFamily="34" charset="0"/>
                <a:ea typeface="ＭＳ Ｐゴシック" charset="-128"/>
              </a:defRPr>
            </a:lvl3pPr>
            <a:lvl4pPr marL="1600200" indent="-228600">
              <a:defRPr kumimoji="1">
                <a:solidFill>
                  <a:schemeClr val="tx1"/>
                </a:solidFill>
                <a:latin typeface="Calibri" pitchFamily="34" charset="0"/>
                <a:ea typeface="ＭＳ Ｐゴシック" charset="-128"/>
              </a:defRPr>
            </a:lvl4pPr>
            <a:lvl5pPr marL="2057400" indent="-228600">
              <a:defRPr kumimoji="1">
                <a:solidFill>
                  <a:schemeClr val="tx1"/>
                </a:solidFill>
                <a:latin typeface="Calibri" pitchFamily="34" charset="0"/>
                <a:ea typeface="ＭＳ Ｐゴシック" charset="-128"/>
              </a:defRPr>
            </a:lvl5pPr>
            <a:lvl6pPr marL="2514600" indent="-228600" fontAlgn="base">
              <a:spcBef>
                <a:spcPct val="0"/>
              </a:spcBef>
              <a:spcAft>
                <a:spcPct val="0"/>
              </a:spcAft>
              <a:defRPr kumimoji="1">
                <a:solidFill>
                  <a:schemeClr val="tx1"/>
                </a:solidFill>
                <a:latin typeface="Calibri" pitchFamily="34" charset="0"/>
                <a:ea typeface="ＭＳ Ｐゴシック" charset="-128"/>
              </a:defRPr>
            </a:lvl6pPr>
            <a:lvl7pPr marL="2971800" indent="-228600" fontAlgn="base">
              <a:spcBef>
                <a:spcPct val="0"/>
              </a:spcBef>
              <a:spcAft>
                <a:spcPct val="0"/>
              </a:spcAft>
              <a:defRPr kumimoji="1">
                <a:solidFill>
                  <a:schemeClr val="tx1"/>
                </a:solidFill>
                <a:latin typeface="Calibri" pitchFamily="34" charset="0"/>
                <a:ea typeface="ＭＳ Ｐゴシック" charset="-128"/>
              </a:defRPr>
            </a:lvl7pPr>
            <a:lvl8pPr marL="3429000" indent="-228600" fontAlgn="base">
              <a:spcBef>
                <a:spcPct val="0"/>
              </a:spcBef>
              <a:spcAft>
                <a:spcPct val="0"/>
              </a:spcAft>
              <a:defRPr kumimoji="1">
                <a:solidFill>
                  <a:schemeClr val="tx1"/>
                </a:solidFill>
                <a:latin typeface="Calibri" pitchFamily="34" charset="0"/>
                <a:ea typeface="ＭＳ Ｐゴシック" charset="-128"/>
              </a:defRPr>
            </a:lvl8pPr>
            <a:lvl9pPr marL="3886200" indent="-228600" fontAlgn="base">
              <a:spcBef>
                <a:spcPct val="0"/>
              </a:spcBef>
              <a:spcAft>
                <a:spcPct val="0"/>
              </a:spcAft>
              <a:defRPr kumimoji="1">
                <a:solidFill>
                  <a:schemeClr val="tx1"/>
                </a:solidFill>
                <a:latin typeface="Calibri" pitchFamily="34" charset="0"/>
                <a:ea typeface="ＭＳ Ｐゴシック" charset="-128"/>
              </a:defRPr>
            </a:lvl9pPr>
          </a:lstStyle>
          <a:p>
            <a:r>
              <a:rPr lang="en-US" altLang="ja-JP" sz="1100" b="1">
                <a:solidFill>
                  <a:schemeClr val="bg1"/>
                </a:solidFill>
                <a:latin typeface="HGPｺﾞｼｯｸM" pitchFamily="50" charset="-128"/>
                <a:ea typeface="HGPｺﾞｼｯｸM" pitchFamily="50" charset="-128"/>
              </a:rPr>
              <a:t>crack</a:t>
            </a:r>
            <a:endParaRPr lang="ja-JP" altLang="en-US" sz="1100" b="1">
              <a:solidFill>
                <a:schemeClr val="bg1"/>
              </a:solidFill>
              <a:latin typeface="HGPｺﾞｼｯｸM" pitchFamily="50" charset="-128"/>
              <a:ea typeface="HGPｺﾞｼｯｸM" pitchFamily="50" charset="-128"/>
            </a:endParaRPr>
          </a:p>
        </p:txBody>
      </p:sp>
      <p:cxnSp>
        <p:nvCxnSpPr>
          <p:cNvPr id="17" name="直線矢印コネクタ 16"/>
          <p:cNvCxnSpPr/>
          <p:nvPr/>
        </p:nvCxnSpPr>
        <p:spPr>
          <a:xfrm flipH="1">
            <a:off x="1989138" y="3165475"/>
            <a:ext cx="504825" cy="581025"/>
          </a:xfrm>
          <a:prstGeom prst="straightConnector1">
            <a:avLst/>
          </a:prstGeom>
          <a:ln w="19050">
            <a:solidFill>
              <a:schemeClr val="bg1"/>
            </a:solidFill>
            <a:tailEnd type="arrow"/>
          </a:ln>
        </p:spPr>
        <p:style>
          <a:lnRef idx="1">
            <a:schemeClr val="accent1"/>
          </a:lnRef>
          <a:fillRef idx="0">
            <a:schemeClr val="accent1"/>
          </a:fillRef>
          <a:effectRef idx="0">
            <a:schemeClr val="accent1"/>
          </a:effectRef>
          <a:fontRef idx="minor">
            <a:schemeClr val="tx1"/>
          </a:fontRef>
        </p:style>
      </p:cxnSp>
      <p:cxnSp>
        <p:nvCxnSpPr>
          <p:cNvPr id="18" name="直線矢印コネクタ 17"/>
          <p:cNvCxnSpPr/>
          <p:nvPr/>
        </p:nvCxnSpPr>
        <p:spPr>
          <a:xfrm rot="10800000">
            <a:off x="3444875" y="3492500"/>
            <a:ext cx="215900" cy="233363"/>
          </a:xfrm>
          <a:prstGeom prst="straightConnector1">
            <a:avLst/>
          </a:prstGeom>
          <a:ln w="19050">
            <a:solidFill>
              <a:schemeClr val="bg1"/>
            </a:solidFill>
            <a:tailEnd type="arrow"/>
          </a:ln>
        </p:spPr>
        <p:style>
          <a:lnRef idx="1">
            <a:schemeClr val="accent1"/>
          </a:lnRef>
          <a:fillRef idx="0">
            <a:schemeClr val="accent1"/>
          </a:fillRef>
          <a:effectRef idx="0">
            <a:schemeClr val="accent1"/>
          </a:effectRef>
          <a:fontRef idx="minor">
            <a:schemeClr val="tx1"/>
          </a:fontRef>
        </p:style>
      </p:cxnSp>
      <p:pic>
        <p:nvPicPr>
          <p:cNvPr id="11"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39552" y="116632"/>
            <a:ext cx="935652" cy="1072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2" name="テキスト ボックス 11"/>
          <p:cNvSpPr txBox="1"/>
          <p:nvPr/>
        </p:nvSpPr>
        <p:spPr>
          <a:xfrm>
            <a:off x="518991" y="1249015"/>
            <a:ext cx="3908993" cy="307777"/>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r>
              <a:rPr lang="en-US" altLang="ja-JP" sz="1000" dirty="0" smtClean="0">
                <a:latin typeface="Meiryo" charset="-128"/>
                <a:ea typeface="Meiryo" charset="-128"/>
                <a:cs typeface="Meiryo" charset="-128"/>
              </a:rPr>
              <a:t>1. Study on bioactive phospholipid for disease prevention</a:t>
            </a:r>
            <a:r>
              <a:rPr lang="en-US" altLang="ja-JP" sz="1400" dirty="0" smtClean="0">
                <a:latin typeface="Meiryo" charset="-128"/>
                <a:ea typeface="Meiryo" charset="-128"/>
                <a:cs typeface="Meiryo" charset="-128"/>
              </a:rPr>
              <a:t> </a:t>
            </a:r>
            <a:endParaRPr lang="ja-JP" altLang="en-US" sz="1400" dirty="0">
              <a:latin typeface="Meiryo" charset="-128"/>
              <a:ea typeface="Meiryo" charset="-128"/>
              <a:cs typeface="Meiryo" charset="-128"/>
            </a:endParaRPr>
          </a:p>
        </p:txBody>
      </p:sp>
      <p:grpSp>
        <p:nvGrpSpPr>
          <p:cNvPr id="13" name="図形グループ 12"/>
          <p:cNvGrpSpPr/>
          <p:nvPr/>
        </p:nvGrpSpPr>
        <p:grpSpPr>
          <a:xfrm>
            <a:off x="827584" y="1556792"/>
            <a:ext cx="3384375" cy="1505814"/>
            <a:chOff x="1207044" y="1955800"/>
            <a:chExt cx="6597025" cy="2248802"/>
          </a:xfrm>
        </p:grpSpPr>
        <p:grpSp>
          <p:nvGrpSpPr>
            <p:cNvPr id="14" name="図形グループ 13"/>
            <p:cNvGrpSpPr/>
            <p:nvPr/>
          </p:nvGrpSpPr>
          <p:grpSpPr>
            <a:xfrm>
              <a:off x="1222109" y="2552473"/>
              <a:ext cx="6581960" cy="1403282"/>
              <a:chOff x="1281020" y="1542456"/>
              <a:chExt cx="6581960" cy="1403282"/>
            </a:xfrm>
          </p:grpSpPr>
          <p:grpSp>
            <p:nvGrpSpPr>
              <p:cNvPr id="48" name="Group 33"/>
              <p:cNvGrpSpPr>
                <a:grpSpLocks noChangeAspect="1"/>
              </p:cNvGrpSpPr>
              <p:nvPr/>
            </p:nvGrpSpPr>
            <p:grpSpPr bwMode="auto">
              <a:xfrm rot="20759061">
                <a:off x="1404055" y="2432940"/>
                <a:ext cx="127287" cy="247214"/>
                <a:chOff x="1088" y="1488"/>
                <a:chExt cx="174" cy="329"/>
              </a:xfrm>
            </p:grpSpPr>
            <p:sp>
              <p:nvSpPr>
                <p:cNvPr id="473" name="Oval 34"/>
                <p:cNvSpPr>
                  <a:spLocks noChangeAspect="1" noChangeArrowheads="1"/>
                </p:cNvSpPr>
                <p:nvPr/>
              </p:nvSpPr>
              <p:spPr bwMode="auto">
                <a:xfrm>
                  <a:off x="1088" y="1488"/>
                  <a:ext cx="144" cy="144"/>
                </a:xfrm>
                <a:prstGeom prst="ellipse">
                  <a:avLst/>
                </a:prstGeom>
                <a:solidFill>
                  <a:srgbClr val="FF66FF">
                    <a:alpha val="50000"/>
                  </a:srgbClr>
                </a:solidFill>
                <a:ln w="9525">
                  <a:solidFill>
                    <a:srgbClr val="FF66FF"/>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sp>
              <p:nvSpPr>
                <p:cNvPr id="474" name="Freeform 35"/>
                <p:cNvSpPr>
                  <a:spLocks noChangeAspect="1"/>
                </p:cNvSpPr>
                <p:nvPr/>
              </p:nvSpPr>
              <p:spPr bwMode="auto">
                <a:xfrm>
                  <a:off x="1103" y="1583"/>
                  <a:ext cx="59" cy="232"/>
                </a:xfrm>
                <a:custGeom>
                  <a:avLst/>
                  <a:gdLst>
                    <a:gd name="T0" fmla="*/ 25 w 58"/>
                    <a:gd name="T1" fmla="*/ 0 h 231"/>
                    <a:gd name="T2" fmla="*/ 42 w 58"/>
                    <a:gd name="T3" fmla="*/ 74 h 231"/>
                    <a:gd name="T4" fmla="*/ 9 w 58"/>
                    <a:gd name="T5" fmla="*/ 123 h 231"/>
                    <a:gd name="T6" fmla="*/ 50 w 58"/>
                    <a:gd name="T7" fmla="*/ 198 h 231"/>
                    <a:gd name="T8" fmla="*/ 0 w 58"/>
                    <a:gd name="T9" fmla="*/ 231 h 231"/>
                  </a:gdLst>
                  <a:ahLst/>
                  <a:cxnLst>
                    <a:cxn ang="0">
                      <a:pos x="T0" y="T1"/>
                    </a:cxn>
                    <a:cxn ang="0">
                      <a:pos x="T2" y="T3"/>
                    </a:cxn>
                    <a:cxn ang="0">
                      <a:pos x="T4" y="T5"/>
                    </a:cxn>
                    <a:cxn ang="0">
                      <a:pos x="T6" y="T7"/>
                    </a:cxn>
                    <a:cxn ang="0">
                      <a:pos x="T8" y="T9"/>
                    </a:cxn>
                  </a:cxnLst>
                  <a:rect l="0" t="0" r="r" b="b"/>
                  <a:pathLst>
                    <a:path w="58" h="231">
                      <a:moveTo>
                        <a:pt x="25" y="0"/>
                      </a:moveTo>
                      <a:cubicBezTo>
                        <a:pt x="48" y="21"/>
                        <a:pt x="58" y="41"/>
                        <a:pt x="42" y="74"/>
                      </a:cubicBezTo>
                      <a:cubicBezTo>
                        <a:pt x="33" y="91"/>
                        <a:pt x="9" y="123"/>
                        <a:pt x="9" y="123"/>
                      </a:cubicBezTo>
                      <a:cubicBezTo>
                        <a:pt x="22" y="151"/>
                        <a:pt x="40" y="168"/>
                        <a:pt x="50" y="198"/>
                      </a:cubicBezTo>
                      <a:cubicBezTo>
                        <a:pt x="33" y="213"/>
                        <a:pt x="15" y="215"/>
                        <a:pt x="0" y="231"/>
                      </a:cubicBezTo>
                    </a:path>
                  </a:pathLst>
                </a:custGeom>
                <a:noFill/>
                <a:ln w="38100">
                  <a:solidFill>
                    <a:schemeClr val="bg2"/>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sp>
              <p:nvSpPr>
                <p:cNvPr id="475" name="Freeform 36"/>
                <p:cNvSpPr>
                  <a:spLocks noChangeAspect="1"/>
                </p:cNvSpPr>
                <p:nvPr/>
              </p:nvSpPr>
              <p:spPr bwMode="auto">
                <a:xfrm>
                  <a:off x="1195" y="1574"/>
                  <a:ext cx="67" cy="243"/>
                </a:xfrm>
                <a:custGeom>
                  <a:avLst/>
                  <a:gdLst>
                    <a:gd name="T0" fmla="*/ 0 w 66"/>
                    <a:gd name="T1" fmla="*/ 0 h 242"/>
                    <a:gd name="T2" fmla="*/ 33 w 66"/>
                    <a:gd name="T3" fmla="*/ 66 h 242"/>
                    <a:gd name="T4" fmla="*/ 16 w 66"/>
                    <a:gd name="T5" fmla="*/ 124 h 242"/>
                    <a:gd name="T6" fmla="*/ 49 w 66"/>
                    <a:gd name="T7" fmla="*/ 215 h 242"/>
                    <a:gd name="T8" fmla="*/ 66 w 66"/>
                    <a:gd name="T9" fmla="*/ 240 h 242"/>
                  </a:gdLst>
                  <a:ahLst/>
                  <a:cxnLst>
                    <a:cxn ang="0">
                      <a:pos x="T0" y="T1"/>
                    </a:cxn>
                    <a:cxn ang="0">
                      <a:pos x="T2" y="T3"/>
                    </a:cxn>
                    <a:cxn ang="0">
                      <a:pos x="T4" y="T5"/>
                    </a:cxn>
                    <a:cxn ang="0">
                      <a:pos x="T6" y="T7"/>
                    </a:cxn>
                    <a:cxn ang="0">
                      <a:pos x="T8" y="T9"/>
                    </a:cxn>
                  </a:cxnLst>
                  <a:rect l="0" t="0" r="r" b="b"/>
                  <a:pathLst>
                    <a:path w="66" h="242">
                      <a:moveTo>
                        <a:pt x="0" y="0"/>
                      </a:moveTo>
                      <a:cubicBezTo>
                        <a:pt x="8" y="27"/>
                        <a:pt x="24" y="39"/>
                        <a:pt x="33" y="66"/>
                      </a:cubicBezTo>
                      <a:cubicBezTo>
                        <a:pt x="28" y="85"/>
                        <a:pt x="16" y="103"/>
                        <a:pt x="16" y="124"/>
                      </a:cubicBezTo>
                      <a:cubicBezTo>
                        <a:pt x="16" y="159"/>
                        <a:pt x="34" y="185"/>
                        <a:pt x="49" y="215"/>
                      </a:cubicBezTo>
                      <a:cubicBezTo>
                        <a:pt x="62" y="242"/>
                        <a:pt x="47" y="240"/>
                        <a:pt x="66" y="240"/>
                      </a:cubicBezTo>
                    </a:path>
                  </a:pathLst>
                </a:custGeom>
                <a:noFill/>
                <a:ln w="38100">
                  <a:solidFill>
                    <a:schemeClr val="bg2"/>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grpSp>
          <p:grpSp>
            <p:nvGrpSpPr>
              <p:cNvPr id="49" name="Group 37"/>
              <p:cNvGrpSpPr>
                <a:grpSpLocks noChangeAspect="1"/>
              </p:cNvGrpSpPr>
              <p:nvPr/>
            </p:nvGrpSpPr>
            <p:grpSpPr bwMode="auto">
              <a:xfrm rot="20759061">
                <a:off x="1510144" y="2406062"/>
                <a:ext cx="127287" cy="247214"/>
                <a:chOff x="1088" y="1488"/>
                <a:chExt cx="174" cy="329"/>
              </a:xfrm>
            </p:grpSpPr>
            <p:sp>
              <p:nvSpPr>
                <p:cNvPr id="470" name="Oval 38"/>
                <p:cNvSpPr>
                  <a:spLocks noChangeAspect="1" noChangeArrowheads="1"/>
                </p:cNvSpPr>
                <p:nvPr/>
              </p:nvSpPr>
              <p:spPr bwMode="auto">
                <a:xfrm>
                  <a:off x="1087" y="1487"/>
                  <a:ext cx="144" cy="144"/>
                </a:xfrm>
                <a:prstGeom prst="ellipse">
                  <a:avLst/>
                </a:prstGeom>
                <a:solidFill>
                  <a:srgbClr val="FF66FF">
                    <a:alpha val="50000"/>
                  </a:srgbClr>
                </a:solidFill>
                <a:ln w="9525">
                  <a:solidFill>
                    <a:srgbClr val="FF66FF"/>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sp>
              <p:nvSpPr>
                <p:cNvPr id="471" name="Freeform 39"/>
                <p:cNvSpPr>
                  <a:spLocks noChangeAspect="1"/>
                </p:cNvSpPr>
                <p:nvPr/>
              </p:nvSpPr>
              <p:spPr bwMode="auto">
                <a:xfrm>
                  <a:off x="1103" y="1583"/>
                  <a:ext cx="59" cy="232"/>
                </a:xfrm>
                <a:custGeom>
                  <a:avLst/>
                  <a:gdLst>
                    <a:gd name="T0" fmla="*/ 25 w 58"/>
                    <a:gd name="T1" fmla="*/ 0 h 231"/>
                    <a:gd name="T2" fmla="*/ 42 w 58"/>
                    <a:gd name="T3" fmla="*/ 74 h 231"/>
                    <a:gd name="T4" fmla="*/ 9 w 58"/>
                    <a:gd name="T5" fmla="*/ 123 h 231"/>
                    <a:gd name="T6" fmla="*/ 50 w 58"/>
                    <a:gd name="T7" fmla="*/ 198 h 231"/>
                    <a:gd name="T8" fmla="*/ 0 w 58"/>
                    <a:gd name="T9" fmla="*/ 231 h 231"/>
                  </a:gdLst>
                  <a:ahLst/>
                  <a:cxnLst>
                    <a:cxn ang="0">
                      <a:pos x="T0" y="T1"/>
                    </a:cxn>
                    <a:cxn ang="0">
                      <a:pos x="T2" y="T3"/>
                    </a:cxn>
                    <a:cxn ang="0">
                      <a:pos x="T4" y="T5"/>
                    </a:cxn>
                    <a:cxn ang="0">
                      <a:pos x="T6" y="T7"/>
                    </a:cxn>
                    <a:cxn ang="0">
                      <a:pos x="T8" y="T9"/>
                    </a:cxn>
                  </a:cxnLst>
                  <a:rect l="0" t="0" r="r" b="b"/>
                  <a:pathLst>
                    <a:path w="58" h="231">
                      <a:moveTo>
                        <a:pt x="25" y="0"/>
                      </a:moveTo>
                      <a:cubicBezTo>
                        <a:pt x="48" y="21"/>
                        <a:pt x="58" y="41"/>
                        <a:pt x="42" y="74"/>
                      </a:cubicBezTo>
                      <a:cubicBezTo>
                        <a:pt x="33" y="91"/>
                        <a:pt x="9" y="123"/>
                        <a:pt x="9" y="123"/>
                      </a:cubicBezTo>
                      <a:cubicBezTo>
                        <a:pt x="22" y="151"/>
                        <a:pt x="40" y="168"/>
                        <a:pt x="50" y="198"/>
                      </a:cubicBezTo>
                      <a:cubicBezTo>
                        <a:pt x="33" y="213"/>
                        <a:pt x="15" y="215"/>
                        <a:pt x="0" y="231"/>
                      </a:cubicBezTo>
                    </a:path>
                  </a:pathLst>
                </a:custGeom>
                <a:noFill/>
                <a:ln w="38100">
                  <a:solidFill>
                    <a:schemeClr val="bg2"/>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sp>
              <p:nvSpPr>
                <p:cNvPr id="472" name="Freeform 40"/>
                <p:cNvSpPr>
                  <a:spLocks noChangeAspect="1"/>
                </p:cNvSpPr>
                <p:nvPr/>
              </p:nvSpPr>
              <p:spPr bwMode="auto">
                <a:xfrm>
                  <a:off x="1195" y="1573"/>
                  <a:ext cx="67" cy="243"/>
                </a:xfrm>
                <a:custGeom>
                  <a:avLst/>
                  <a:gdLst>
                    <a:gd name="T0" fmla="*/ 0 w 66"/>
                    <a:gd name="T1" fmla="*/ 0 h 242"/>
                    <a:gd name="T2" fmla="*/ 33 w 66"/>
                    <a:gd name="T3" fmla="*/ 66 h 242"/>
                    <a:gd name="T4" fmla="*/ 16 w 66"/>
                    <a:gd name="T5" fmla="*/ 124 h 242"/>
                    <a:gd name="T6" fmla="*/ 49 w 66"/>
                    <a:gd name="T7" fmla="*/ 215 h 242"/>
                    <a:gd name="T8" fmla="*/ 66 w 66"/>
                    <a:gd name="T9" fmla="*/ 240 h 242"/>
                  </a:gdLst>
                  <a:ahLst/>
                  <a:cxnLst>
                    <a:cxn ang="0">
                      <a:pos x="T0" y="T1"/>
                    </a:cxn>
                    <a:cxn ang="0">
                      <a:pos x="T2" y="T3"/>
                    </a:cxn>
                    <a:cxn ang="0">
                      <a:pos x="T4" y="T5"/>
                    </a:cxn>
                    <a:cxn ang="0">
                      <a:pos x="T6" y="T7"/>
                    </a:cxn>
                    <a:cxn ang="0">
                      <a:pos x="T8" y="T9"/>
                    </a:cxn>
                  </a:cxnLst>
                  <a:rect l="0" t="0" r="r" b="b"/>
                  <a:pathLst>
                    <a:path w="66" h="242">
                      <a:moveTo>
                        <a:pt x="0" y="0"/>
                      </a:moveTo>
                      <a:cubicBezTo>
                        <a:pt x="8" y="27"/>
                        <a:pt x="24" y="39"/>
                        <a:pt x="33" y="66"/>
                      </a:cubicBezTo>
                      <a:cubicBezTo>
                        <a:pt x="28" y="85"/>
                        <a:pt x="16" y="103"/>
                        <a:pt x="16" y="124"/>
                      </a:cubicBezTo>
                      <a:cubicBezTo>
                        <a:pt x="16" y="159"/>
                        <a:pt x="34" y="185"/>
                        <a:pt x="49" y="215"/>
                      </a:cubicBezTo>
                      <a:cubicBezTo>
                        <a:pt x="62" y="242"/>
                        <a:pt x="47" y="240"/>
                        <a:pt x="66" y="240"/>
                      </a:cubicBezTo>
                    </a:path>
                  </a:pathLst>
                </a:custGeom>
                <a:noFill/>
                <a:ln w="38100">
                  <a:solidFill>
                    <a:schemeClr val="bg2"/>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grpSp>
          <p:grpSp>
            <p:nvGrpSpPr>
              <p:cNvPr id="50" name="Group 41"/>
              <p:cNvGrpSpPr>
                <a:grpSpLocks noChangeAspect="1"/>
              </p:cNvGrpSpPr>
              <p:nvPr/>
            </p:nvGrpSpPr>
            <p:grpSpPr bwMode="auto">
              <a:xfrm rot="20759061">
                <a:off x="1626544" y="2332893"/>
                <a:ext cx="127287" cy="247214"/>
                <a:chOff x="1088" y="1488"/>
                <a:chExt cx="174" cy="329"/>
              </a:xfrm>
            </p:grpSpPr>
            <p:sp>
              <p:nvSpPr>
                <p:cNvPr id="467" name="Oval 42"/>
                <p:cNvSpPr>
                  <a:spLocks noChangeAspect="1" noChangeArrowheads="1"/>
                </p:cNvSpPr>
                <p:nvPr/>
              </p:nvSpPr>
              <p:spPr bwMode="auto">
                <a:xfrm>
                  <a:off x="1088" y="1488"/>
                  <a:ext cx="144" cy="144"/>
                </a:xfrm>
                <a:prstGeom prst="ellipse">
                  <a:avLst/>
                </a:prstGeom>
                <a:solidFill>
                  <a:srgbClr val="FF66FF">
                    <a:alpha val="50000"/>
                  </a:srgbClr>
                </a:solidFill>
                <a:ln w="9525">
                  <a:solidFill>
                    <a:srgbClr val="FF66FF"/>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sp>
              <p:nvSpPr>
                <p:cNvPr id="468" name="Freeform 43"/>
                <p:cNvSpPr>
                  <a:spLocks noChangeAspect="1"/>
                </p:cNvSpPr>
                <p:nvPr/>
              </p:nvSpPr>
              <p:spPr bwMode="auto">
                <a:xfrm>
                  <a:off x="1103" y="1583"/>
                  <a:ext cx="59" cy="232"/>
                </a:xfrm>
                <a:custGeom>
                  <a:avLst/>
                  <a:gdLst>
                    <a:gd name="T0" fmla="*/ 25 w 58"/>
                    <a:gd name="T1" fmla="*/ 0 h 231"/>
                    <a:gd name="T2" fmla="*/ 42 w 58"/>
                    <a:gd name="T3" fmla="*/ 74 h 231"/>
                    <a:gd name="T4" fmla="*/ 9 w 58"/>
                    <a:gd name="T5" fmla="*/ 123 h 231"/>
                    <a:gd name="T6" fmla="*/ 50 w 58"/>
                    <a:gd name="T7" fmla="*/ 198 h 231"/>
                    <a:gd name="T8" fmla="*/ 0 w 58"/>
                    <a:gd name="T9" fmla="*/ 231 h 231"/>
                  </a:gdLst>
                  <a:ahLst/>
                  <a:cxnLst>
                    <a:cxn ang="0">
                      <a:pos x="T0" y="T1"/>
                    </a:cxn>
                    <a:cxn ang="0">
                      <a:pos x="T2" y="T3"/>
                    </a:cxn>
                    <a:cxn ang="0">
                      <a:pos x="T4" y="T5"/>
                    </a:cxn>
                    <a:cxn ang="0">
                      <a:pos x="T6" y="T7"/>
                    </a:cxn>
                    <a:cxn ang="0">
                      <a:pos x="T8" y="T9"/>
                    </a:cxn>
                  </a:cxnLst>
                  <a:rect l="0" t="0" r="r" b="b"/>
                  <a:pathLst>
                    <a:path w="58" h="231">
                      <a:moveTo>
                        <a:pt x="25" y="0"/>
                      </a:moveTo>
                      <a:cubicBezTo>
                        <a:pt x="48" y="21"/>
                        <a:pt x="58" y="41"/>
                        <a:pt x="42" y="74"/>
                      </a:cubicBezTo>
                      <a:cubicBezTo>
                        <a:pt x="33" y="91"/>
                        <a:pt x="9" y="123"/>
                        <a:pt x="9" y="123"/>
                      </a:cubicBezTo>
                      <a:cubicBezTo>
                        <a:pt x="22" y="151"/>
                        <a:pt x="40" y="168"/>
                        <a:pt x="50" y="198"/>
                      </a:cubicBezTo>
                      <a:cubicBezTo>
                        <a:pt x="33" y="213"/>
                        <a:pt x="15" y="215"/>
                        <a:pt x="0" y="231"/>
                      </a:cubicBezTo>
                    </a:path>
                  </a:pathLst>
                </a:custGeom>
                <a:noFill/>
                <a:ln w="38100">
                  <a:solidFill>
                    <a:schemeClr val="bg2"/>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sp>
              <p:nvSpPr>
                <p:cNvPr id="469" name="Freeform 44"/>
                <p:cNvSpPr>
                  <a:spLocks noChangeAspect="1"/>
                </p:cNvSpPr>
                <p:nvPr/>
              </p:nvSpPr>
              <p:spPr bwMode="auto">
                <a:xfrm>
                  <a:off x="1195" y="1574"/>
                  <a:ext cx="67" cy="243"/>
                </a:xfrm>
                <a:custGeom>
                  <a:avLst/>
                  <a:gdLst>
                    <a:gd name="T0" fmla="*/ 0 w 66"/>
                    <a:gd name="T1" fmla="*/ 0 h 242"/>
                    <a:gd name="T2" fmla="*/ 33 w 66"/>
                    <a:gd name="T3" fmla="*/ 66 h 242"/>
                    <a:gd name="T4" fmla="*/ 16 w 66"/>
                    <a:gd name="T5" fmla="*/ 124 h 242"/>
                    <a:gd name="T6" fmla="*/ 49 w 66"/>
                    <a:gd name="T7" fmla="*/ 215 h 242"/>
                    <a:gd name="T8" fmla="*/ 66 w 66"/>
                    <a:gd name="T9" fmla="*/ 240 h 242"/>
                  </a:gdLst>
                  <a:ahLst/>
                  <a:cxnLst>
                    <a:cxn ang="0">
                      <a:pos x="T0" y="T1"/>
                    </a:cxn>
                    <a:cxn ang="0">
                      <a:pos x="T2" y="T3"/>
                    </a:cxn>
                    <a:cxn ang="0">
                      <a:pos x="T4" y="T5"/>
                    </a:cxn>
                    <a:cxn ang="0">
                      <a:pos x="T6" y="T7"/>
                    </a:cxn>
                    <a:cxn ang="0">
                      <a:pos x="T8" y="T9"/>
                    </a:cxn>
                  </a:cxnLst>
                  <a:rect l="0" t="0" r="r" b="b"/>
                  <a:pathLst>
                    <a:path w="66" h="242">
                      <a:moveTo>
                        <a:pt x="0" y="0"/>
                      </a:moveTo>
                      <a:cubicBezTo>
                        <a:pt x="8" y="27"/>
                        <a:pt x="24" y="39"/>
                        <a:pt x="33" y="66"/>
                      </a:cubicBezTo>
                      <a:cubicBezTo>
                        <a:pt x="28" y="85"/>
                        <a:pt x="16" y="103"/>
                        <a:pt x="16" y="124"/>
                      </a:cubicBezTo>
                      <a:cubicBezTo>
                        <a:pt x="16" y="159"/>
                        <a:pt x="34" y="185"/>
                        <a:pt x="49" y="215"/>
                      </a:cubicBezTo>
                      <a:cubicBezTo>
                        <a:pt x="62" y="242"/>
                        <a:pt x="47" y="240"/>
                        <a:pt x="66" y="240"/>
                      </a:cubicBezTo>
                    </a:path>
                  </a:pathLst>
                </a:custGeom>
                <a:noFill/>
                <a:ln w="38100">
                  <a:solidFill>
                    <a:schemeClr val="bg2"/>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grpSp>
          <p:grpSp>
            <p:nvGrpSpPr>
              <p:cNvPr id="51" name="Group 45"/>
              <p:cNvGrpSpPr>
                <a:grpSpLocks noChangeAspect="1"/>
              </p:cNvGrpSpPr>
              <p:nvPr/>
            </p:nvGrpSpPr>
            <p:grpSpPr bwMode="auto">
              <a:xfrm rot="20759061">
                <a:off x="1742944" y="2272116"/>
                <a:ext cx="127287" cy="247214"/>
                <a:chOff x="1088" y="1488"/>
                <a:chExt cx="174" cy="329"/>
              </a:xfrm>
            </p:grpSpPr>
            <p:sp>
              <p:nvSpPr>
                <p:cNvPr id="464" name="Oval 46"/>
                <p:cNvSpPr>
                  <a:spLocks noChangeAspect="1" noChangeArrowheads="1"/>
                </p:cNvSpPr>
                <p:nvPr/>
              </p:nvSpPr>
              <p:spPr bwMode="auto">
                <a:xfrm>
                  <a:off x="1088" y="1487"/>
                  <a:ext cx="144" cy="144"/>
                </a:xfrm>
                <a:prstGeom prst="ellipse">
                  <a:avLst/>
                </a:prstGeom>
                <a:solidFill>
                  <a:srgbClr val="FF66FF">
                    <a:alpha val="50000"/>
                  </a:srgbClr>
                </a:solidFill>
                <a:ln w="9525">
                  <a:solidFill>
                    <a:srgbClr val="FF66FF"/>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sp>
              <p:nvSpPr>
                <p:cNvPr id="465" name="Freeform 47"/>
                <p:cNvSpPr>
                  <a:spLocks noChangeAspect="1"/>
                </p:cNvSpPr>
                <p:nvPr/>
              </p:nvSpPr>
              <p:spPr bwMode="auto">
                <a:xfrm>
                  <a:off x="1104" y="1583"/>
                  <a:ext cx="59" cy="232"/>
                </a:xfrm>
                <a:custGeom>
                  <a:avLst/>
                  <a:gdLst>
                    <a:gd name="T0" fmla="*/ 25 w 58"/>
                    <a:gd name="T1" fmla="*/ 0 h 231"/>
                    <a:gd name="T2" fmla="*/ 42 w 58"/>
                    <a:gd name="T3" fmla="*/ 74 h 231"/>
                    <a:gd name="T4" fmla="*/ 9 w 58"/>
                    <a:gd name="T5" fmla="*/ 123 h 231"/>
                    <a:gd name="T6" fmla="*/ 50 w 58"/>
                    <a:gd name="T7" fmla="*/ 198 h 231"/>
                    <a:gd name="T8" fmla="*/ 0 w 58"/>
                    <a:gd name="T9" fmla="*/ 231 h 231"/>
                  </a:gdLst>
                  <a:ahLst/>
                  <a:cxnLst>
                    <a:cxn ang="0">
                      <a:pos x="T0" y="T1"/>
                    </a:cxn>
                    <a:cxn ang="0">
                      <a:pos x="T2" y="T3"/>
                    </a:cxn>
                    <a:cxn ang="0">
                      <a:pos x="T4" y="T5"/>
                    </a:cxn>
                    <a:cxn ang="0">
                      <a:pos x="T6" y="T7"/>
                    </a:cxn>
                    <a:cxn ang="0">
                      <a:pos x="T8" y="T9"/>
                    </a:cxn>
                  </a:cxnLst>
                  <a:rect l="0" t="0" r="r" b="b"/>
                  <a:pathLst>
                    <a:path w="58" h="231">
                      <a:moveTo>
                        <a:pt x="25" y="0"/>
                      </a:moveTo>
                      <a:cubicBezTo>
                        <a:pt x="48" y="21"/>
                        <a:pt x="58" y="41"/>
                        <a:pt x="42" y="74"/>
                      </a:cubicBezTo>
                      <a:cubicBezTo>
                        <a:pt x="33" y="91"/>
                        <a:pt x="9" y="123"/>
                        <a:pt x="9" y="123"/>
                      </a:cubicBezTo>
                      <a:cubicBezTo>
                        <a:pt x="22" y="151"/>
                        <a:pt x="40" y="168"/>
                        <a:pt x="50" y="198"/>
                      </a:cubicBezTo>
                      <a:cubicBezTo>
                        <a:pt x="33" y="213"/>
                        <a:pt x="15" y="215"/>
                        <a:pt x="0" y="231"/>
                      </a:cubicBezTo>
                    </a:path>
                  </a:pathLst>
                </a:custGeom>
                <a:noFill/>
                <a:ln w="38100">
                  <a:solidFill>
                    <a:schemeClr val="bg2"/>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sp>
              <p:nvSpPr>
                <p:cNvPr id="466" name="Freeform 48"/>
                <p:cNvSpPr>
                  <a:spLocks noChangeAspect="1"/>
                </p:cNvSpPr>
                <p:nvPr/>
              </p:nvSpPr>
              <p:spPr bwMode="auto">
                <a:xfrm>
                  <a:off x="1196" y="1574"/>
                  <a:ext cx="67" cy="243"/>
                </a:xfrm>
                <a:custGeom>
                  <a:avLst/>
                  <a:gdLst>
                    <a:gd name="T0" fmla="*/ 0 w 66"/>
                    <a:gd name="T1" fmla="*/ 0 h 242"/>
                    <a:gd name="T2" fmla="*/ 33 w 66"/>
                    <a:gd name="T3" fmla="*/ 66 h 242"/>
                    <a:gd name="T4" fmla="*/ 16 w 66"/>
                    <a:gd name="T5" fmla="*/ 124 h 242"/>
                    <a:gd name="T6" fmla="*/ 49 w 66"/>
                    <a:gd name="T7" fmla="*/ 215 h 242"/>
                    <a:gd name="T8" fmla="*/ 66 w 66"/>
                    <a:gd name="T9" fmla="*/ 240 h 242"/>
                  </a:gdLst>
                  <a:ahLst/>
                  <a:cxnLst>
                    <a:cxn ang="0">
                      <a:pos x="T0" y="T1"/>
                    </a:cxn>
                    <a:cxn ang="0">
                      <a:pos x="T2" y="T3"/>
                    </a:cxn>
                    <a:cxn ang="0">
                      <a:pos x="T4" y="T5"/>
                    </a:cxn>
                    <a:cxn ang="0">
                      <a:pos x="T6" y="T7"/>
                    </a:cxn>
                    <a:cxn ang="0">
                      <a:pos x="T8" y="T9"/>
                    </a:cxn>
                  </a:cxnLst>
                  <a:rect l="0" t="0" r="r" b="b"/>
                  <a:pathLst>
                    <a:path w="66" h="242">
                      <a:moveTo>
                        <a:pt x="0" y="0"/>
                      </a:moveTo>
                      <a:cubicBezTo>
                        <a:pt x="8" y="27"/>
                        <a:pt x="24" y="39"/>
                        <a:pt x="33" y="66"/>
                      </a:cubicBezTo>
                      <a:cubicBezTo>
                        <a:pt x="28" y="85"/>
                        <a:pt x="16" y="103"/>
                        <a:pt x="16" y="124"/>
                      </a:cubicBezTo>
                      <a:cubicBezTo>
                        <a:pt x="16" y="159"/>
                        <a:pt x="34" y="185"/>
                        <a:pt x="49" y="215"/>
                      </a:cubicBezTo>
                      <a:cubicBezTo>
                        <a:pt x="62" y="242"/>
                        <a:pt x="47" y="240"/>
                        <a:pt x="66" y="240"/>
                      </a:cubicBezTo>
                    </a:path>
                  </a:pathLst>
                </a:custGeom>
                <a:noFill/>
                <a:ln w="38100">
                  <a:solidFill>
                    <a:schemeClr val="bg2"/>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grpSp>
          <p:grpSp>
            <p:nvGrpSpPr>
              <p:cNvPr id="52" name="Group 49"/>
              <p:cNvGrpSpPr>
                <a:grpSpLocks noChangeAspect="1"/>
              </p:cNvGrpSpPr>
              <p:nvPr/>
            </p:nvGrpSpPr>
            <p:grpSpPr bwMode="auto">
              <a:xfrm rot="20759061">
                <a:off x="1869103" y="2214262"/>
                <a:ext cx="127287" cy="247214"/>
                <a:chOff x="1088" y="1488"/>
                <a:chExt cx="174" cy="329"/>
              </a:xfrm>
            </p:grpSpPr>
            <p:sp>
              <p:nvSpPr>
                <p:cNvPr id="461" name="Oval 50"/>
                <p:cNvSpPr>
                  <a:spLocks noChangeAspect="1" noChangeArrowheads="1"/>
                </p:cNvSpPr>
                <p:nvPr/>
              </p:nvSpPr>
              <p:spPr bwMode="auto">
                <a:xfrm>
                  <a:off x="1088" y="1488"/>
                  <a:ext cx="144" cy="144"/>
                </a:xfrm>
                <a:prstGeom prst="ellipse">
                  <a:avLst/>
                </a:prstGeom>
                <a:solidFill>
                  <a:srgbClr val="FF66FF">
                    <a:alpha val="50000"/>
                  </a:srgbClr>
                </a:solidFill>
                <a:ln w="9525">
                  <a:solidFill>
                    <a:srgbClr val="FF66FF"/>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sp>
              <p:nvSpPr>
                <p:cNvPr id="462" name="Freeform 51"/>
                <p:cNvSpPr>
                  <a:spLocks noChangeAspect="1"/>
                </p:cNvSpPr>
                <p:nvPr/>
              </p:nvSpPr>
              <p:spPr bwMode="auto">
                <a:xfrm>
                  <a:off x="1104" y="1584"/>
                  <a:ext cx="59" cy="232"/>
                </a:xfrm>
                <a:custGeom>
                  <a:avLst/>
                  <a:gdLst>
                    <a:gd name="T0" fmla="*/ 25 w 58"/>
                    <a:gd name="T1" fmla="*/ 0 h 231"/>
                    <a:gd name="T2" fmla="*/ 42 w 58"/>
                    <a:gd name="T3" fmla="*/ 74 h 231"/>
                    <a:gd name="T4" fmla="*/ 9 w 58"/>
                    <a:gd name="T5" fmla="*/ 123 h 231"/>
                    <a:gd name="T6" fmla="*/ 50 w 58"/>
                    <a:gd name="T7" fmla="*/ 198 h 231"/>
                    <a:gd name="T8" fmla="*/ 0 w 58"/>
                    <a:gd name="T9" fmla="*/ 231 h 231"/>
                  </a:gdLst>
                  <a:ahLst/>
                  <a:cxnLst>
                    <a:cxn ang="0">
                      <a:pos x="T0" y="T1"/>
                    </a:cxn>
                    <a:cxn ang="0">
                      <a:pos x="T2" y="T3"/>
                    </a:cxn>
                    <a:cxn ang="0">
                      <a:pos x="T4" y="T5"/>
                    </a:cxn>
                    <a:cxn ang="0">
                      <a:pos x="T6" y="T7"/>
                    </a:cxn>
                    <a:cxn ang="0">
                      <a:pos x="T8" y="T9"/>
                    </a:cxn>
                  </a:cxnLst>
                  <a:rect l="0" t="0" r="r" b="b"/>
                  <a:pathLst>
                    <a:path w="58" h="231">
                      <a:moveTo>
                        <a:pt x="25" y="0"/>
                      </a:moveTo>
                      <a:cubicBezTo>
                        <a:pt x="48" y="21"/>
                        <a:pt x="58" y="41"/>
                        <a:pt x="42" y="74"/>
                      </a:cubicBezTo>
                      <a:cubicBezTo>
                        <a:pt x="33" y="91"/>
                        <a:pt x="9" y="123"/>
                        <a:pt x="9" y="123"/>
                      </a:cubicBezTo>
                      <a:cubicBezTo>
                        <a:pt x="22" y="151"/>
                        <a:pt x="40" y="168"/>
                        <a:pt x="50" y="198"/>
                      </a:cubicBezTo>
                      <a:cubicBezTo>
                        <a:pt x="33" y="213"/>
                        <a:pt x="15" y="215"/>
                        <a:pt x="0" y="231"/>
                      </a:cubicBezTo>
                    </a:path>
                  </a:pathLst>
                </a:custGeom>
                <a:noFill/>
                <a:ln w="38100">
                  <a:solidFill>
                    <a:schemeClr val="bg2"/>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sp>
              <p:nvSpPr>
                <p:cNvPr id="463" name="Freeform 52"/>
                <p:cNvSpPr>
                  <a:spLocks noChangeAspect="1"/>
                </p:cNvSpPr>
                <p:nvPr/>
              </p:nvSpPr>
              <p:spPr bwMode="auto">
                <a:xfrm>
                  <a:off x="1196" y="1574"/>
                  <a:ext cx="67" cy="243"/>
                </a:xfrm>
                <a:custGeom>
                  <a:avLst/>
                  <a:gdLst>
                    <a:gd name="T0" fmla="*/ 0 w 66"/>
                    <a:gd name="T1" fmla="*/ 0 h 242"/>
                    <a:gd name="T2" fmla="*/ 33 w 66"/>
                    <a:gd name="T3" fmla="*/ 66 h 242"/>
                    <a:gd name="T4" fmla="*/ 16 w 66"/>
                    <a:gd name="T5" fmla="*/ 124 h 242"/>
                    <a:gd name="T6" fmla="*/ 49 w 66"/>
                    <a:gd name="T7" fmla="*/ 215 h 242"/>
                    <a:gd name="T8" fmla="*/ 66 w 66"/>
                    <a:gd name="T9" fmla="*/ 240 h 242"/>
                  </a:gdLst>
                  <a:ahLst/>
                  <a:cxnLst>
                    <a:cxn ang="0">
                      <a:pos x="T0" y="T1"/>
                    </a:cxn>
                    <a:cxn ang="0">
                      <a:pos x="T2" y="T3"/>
                    </a:cxn>
                    <a:cxn ang="0">
                      <a:pos x="T4" y="T5"/>
                    </a:cxn>
                    <a:cxn ang="0">
                      <a:pos x="T6" y="T7"/>
                    </a:cxn>
                    <a:cxn ang="0">
                      <a:pos x="T8" y="T9"/>
                    </a:cxn>
                  </a:cxnLst>
                  <a:rect l="0" t="0" r="r" b="b"/>
                  <a:pathLst>
                    <a:path w="66" h="242">
                      <a:moveTo>
                        <a:pt x="0" y="0"/>
                      </a:moveTo>
                      <a:cubicBezTo>
                        <a:pt x="8" y="27"/>
                        <a:pt x="24" y="39"/>
                        <a:pt x="33" y="66"/>
                      </a:cubicBezTo>
                      <a:cubicBezTo>
                        <a:pt x="28" y="85"/>
                        <a:pt x="16" y="103"/>
                        <a:pt x="16" y="124"/>
                      </a:cubicBezTo>
                      <a:cubicBezTo>
                        <a:pt x="16" y="159"/>
                        <a:pt x="34" y="185"/>
                        <a:pt x="49" y="215"/>
                      </a:cubicBezTo>
                      <a:cubicBezTo>
                        <a:pt x="62" y="242"/>
                        <a:pt x="47" y="240"/>
                        <a:pt x="66" y="240"/>
                      </a:cubicBezTo>
                    </a:path>
                  </a:pathLst>
                </a:custGeom>
                <a:noFill/>
                <a:ln w="38100">
                  <a:solidFill>
                    <a:schemeClr val="bg2"/>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grpSp>
          <p:grpSp>
            <p:nvGrpSpPr>
              <p:cNvPr id="53" name="Group 53"/>
              <p:cNvGrpSpPr>
                <a:grpSpLocks noChangeAspect="1"/>
              </p:cNvGrpSpPr>
              <p:nvPr/>
            </p:nvGrpSpPr>
            <p:grpSpPr bwMode="auto">
              <a:xfrm rot="20759061">
                <a:off x="1994375" y="2165154"/>
                <a:ext cx="127287" cy="247214"/>
                <a:chOff x="1088" y="1488"/>
                <a:chExt cx="174" cy="329"/>
              </a:xfrm>
            </p:grpSpPr>
            <p:sp>
              <p:nvSpPr>
                <p:cNvPr id="458" name="Oval 54"/>
                <p:cNvSpPr>
                  <a:spLocks noChangeAspect="1" noChangeArrowheads="1"/>
                </p:cNvSpPr>
                <p:nvPr/>
              </p:nvSpPr>
              <p:spPr bwMode="auto">
                <a:xfrm>
                  <a:off x="1089" y="1489"/>
                  <a:ext cx="142" cy="144"/>
                </a:xfrm>
                <a:prstGeom prst="ellipse">
                  <a:avLst/>
                </a:prstGeom>
                <a:solidFill>
                  <a:srgbClr val="FF66FF">
                    <a:alpha val="50000"/>
                  </a:srgbClr>
                </a:solidFill>
                <a:ln w="9525">
                  <a:solidFill>
                    <a:srgbClr val="FF66FF"/>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sp>
              <p:nvSpPr>
                <p:cNvPr id="459" name="Freeform 55"/>
                <p:cNvSpPr>
                  <a:spLocks noChangeAspect="1"/>
                </p:cNvSpPr>
                <p:nvPr/>
              </p:nvSpPr>
              <p:spPr bwMode="auto">
                <a:xfrm>
                  <a:off x="1104" y="1584"/>
                  <a:ext cx="58" cy="230"/>
                </a:xfrm>
                <a:custGeom>
                  <a:avLst/>
                  <a:gdLst>
                    <a:gd name="T0" fmla="*/ 25 w 58"/>
                    <a:gd name="T1" fmla="*/ 0 h 231"/>
                    <a:gd name="T2" fmla="*/ 42 w 58"/>
                    <a:gd name="T3" fmla="*/ 74 h 231"/>
                    <a:gd name="T4" fmla="*/ 9 w 58"/>
                    <a:gd name="T5" fmla="*/ 123 h 231"/>
                    <a:gd name="T6" fmla="*/ 50 w 58"/>
                    <a:gd name="T7" fmla="*/ 198 h 231"/>
                    <a:gd name="T8" fmla="*/ 0 w 58"/>
                    <a:gd name="T9" fmla="*/ 231 h 231"/>
                  </a:gdLst>
                  <a:ahLst/>
                  <a:cxnLst>
                    <a:cxn ang="0">
                      <a:pos x="T0" y="T1"/>
                    </a:cxn>
                    <a:cxn ang="0">
                      <a:pos x="T2" y="T3"/>
                    </a:cxn>
                    <a:cxn ang="0">
                      <a:pos x="T4" y="T5"/>
                    </a:cxn>
                    <a:cxn ang="0">
                      <a:pos x="T6" y="T7"/>
                    </a:cxn>
                    <a:cxn ang="0">
                      <a:pos x="T8" y="T9"/>
                    </a:cxn>
                  </a:cxnLst>
                  <a:rect l="0" t="0" r="r" b="b"/>
                  <a:pathLst>
                    <a:path w="58" h="231">
                      <a:moveTo>
                        <a:pt x="25" y="0"/>
                      </a:moveTo>
                      <a:cubicBezTo>
                        <a:pt x="48" y="21"/>
                        <a:pt x="58" y="41"/>
                        <a:pt x="42" y="74"/>
                      </a:cubicBezTo>
                      <a:cubicBezTo>
                        <a:pt x="33" y="91"/>
                        <a:pt x="9" y="123"/>
                        <a:pt x="9" y="123"/>
                      </a:cubicBezTo>
                      <a:cubicBezTo>
                        <a:pt x="22" y="151"/>
                        <a:pt x="40" y="168"/>
                        <a:pt x="50" y="198"/>
                      </a:cubicBezTo>
                      <a:cubicBezTo>
                        <a:pt x="33" y="213"/>
                        <a:pt x="15" y="215"/>
                        <a:pt x="0" y="231"/>
                      </a:cubicBezTo>
                    </a:path>
                  </a:pathLst>
                </a:custGeom>
                <a:noFill/>
                <a:ln w="38100">
                  <a:solidFill>
                    <a:schemeClr val="bg2"/>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sp>
              <p:nvSpPr>
                <p:cNvPr id="460" name="Freeform 56"/>
                <p:cNvSpPr>
                  <a:spLocks noChangeAspect="1"/>
                </p:cNvSpPr>
                <p:nvPr/>
              </p:nvSpPr>
              <p:spPr bwMode="auto">
                <a:xfrm>
                  <a:off x="1196" y="1575"/>
                  <a:ext cx="65" cy="241"/>
                </a:xfrm>
                <a:custGeom>
                  <a:avLst/>
                  <a:gdLst>
                    <a:gd name="T0" fmla="*/ 0 w 66"/>
                    <a:gd name="T1" fmla="*/ 0 h 242"/>
                    <a:gd name="T2" fmla="*/ 33 w 66"/>
                    <a:gd name="T3" fmla="*/ 66 h 242"/>
                    <a:gd name="T4" fmla="*/ 16 w 66"/>
                    <a:gd name="T5" fmla="*/ 124 h 242"/>
                    <a:gd name="T6" fmla="*/ 49 w 66"/>
                    <a:gd name="T7" fmla="*/ 215 h 242"/>
                    <a:gd name="T8" fmla="*/ 66 w 66"/>
                    <a:gd name="T9" fmla="*/ 240 h 242"/>
                  </a:gdLst>
                  <a:ahLst/>
                  <a:cxnLst>
                    <a:cxn ang="0">
                      <a:pos x="T0" y="T1"/>
                    </a:cxn>
                    <a:cxn ang="0">
                      <a:pos x="T2" y="T3"/>
                    </a:cxn>
                    <a:cxn ang="0">
                      <a:pos x="T4" y="T5"/>
                    </a:cxn>
                    <a:cxn ang="0">
                      <a:pos x="T6" y="T7"/>
                    </a:cxn>
                    <a:cxn ang="0">
                      <a:pos x="T8" y="T9"/>
                    </a:cxn>
                  </a:cxnLst>
                  <a:rect l="0" t="0" r="r" b="b"/>
                  <a:pathLst>
                    <a:path w="66" h="242">
                      <a:moveTo>
                        <a:pt x="0" y="0"/>
                      </a:moveTo>
                      <a:cubicBezTo>
                        <a:pt x="8" y="27"/>
                        <a:pt x="24" y="39"/>
                        <a:pt x="33" y="66"/>
                      </a:cubicBezTo>
                      <a:cubicBezTo>
                        <a:pt x="28" y="85"/>
                        <a:pt x="16" y="103"/>
                        <a:pt x="16" y="124"/>
                      </a:cubicBezTo>
                      <a:cubicBezTo>
                        <a:pt x="16" y="159"/>
                        <a:pt x="34" y="185"/>
                        <a:pt x="49" y="215"/>
                      </a:cubicBezTo>
                      <a:cubicBezTo>
                        <a:pt x="62" y="242"/>
                        <a:pt x="47" y="240"/>
                        <a:pt x="66" y="240"/>
                      </a:cubicBezTo>
                    </a:path>
                  </a:pathLst>
                </a:custGeom>
                <a:noFill/>
                <a:ln w="38100">
                  <a:solidFill>
                    <a:schemeClr val="bg2"/>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grpSp>
          <p:grpSp>
            <p:nvGrpSpPr>
              <p:cNvPr id="54" name="Group 57"/>
              <p:cNvGrpSpPr>
                <a:grpSpLocks noChangeAspect="1"/>
              </p:cNvGrpSpPr>
              <p:nvPr/>
            </p:nvGrpSpPr>
            <p:grpSpPr bwMode="auto">
              <a:xfrm rot="20759061">
                <a:off x="2114855" y="2114949"/>
                <a:ext cx="127287" cy="247214"/>
                <a:chOff x="1088" y="1488"/>
                <a:chExt cx="174" cy="329"/>
              </a:xfrm>
            </p:grpSpPr>
            <p:sp>
              <p:nvSpPr>
                <p:cNvPr id="455" name="Oval 58"/>
                <p:cNvSpPr>
                  <a:spLocks noChangeAspect="1" noChangeArrowheads="1"/>
                </p:cNvSpPr>
                <p:nvPr/>
              </p:nvSpPr>
              <p:spPr bwMode="auto">
                <a:xfrm>
                  <a:off x="1087" y="1489"/>
                  <a:ext cx="144" cy="144"/>
                </a:xfrm>
                <a:prstGeom prst="ellipse">
                  <a:avLst/>
                </a:prstGeom>
                <a:solidFill>
                  <a:srgbClr val="FF66FF">
                    <a:alpha val="50000"/>
                  </a:srgbClr>
                </a:solidFill>
                <a:ln w="9525">
                  <a:solidFill>
                    <a:srgbClr val="FF66FF"/>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sp>
              <p:nvSpPr>
                <p:cNvPr id="456" name="Freeform 59"/>
                <p:cNvSpPr>
                  <a:spLocks noChangeAspect="1"/>
                </p:cNvSpPr>
                <p:nvPr/>
              </p:nvSpPr>
              <p:spPr bwMode="auto">
                <a:xfrm>
                  <a:off x="1102" y="1585"/>
                  <a:ext cx="59" cy="230"/>
                </a:xfrm>
                <a:custGeom>
                  <a:avLst/>
                  <a:gdLst>
                    <a:gd name="T0" fmla="*/ 25 w 58"/>
                    <a:gd name="T1" fmla="*/ 0 h 231"/>
                    <a:gd name="T2" fmla="*/ 42 w 58"/>
                    <a:gd name="T3" fmla="*/ 74 h 231"/>
                    <a:gd name="T4" fmla="*/ 9 w 58"/>
                    <a:gd name="T5" fmla="*/ 123 h 231"/>
                    <a:gd name="T6" fmla="*/ 50 w 58"/>
                    <a:gd name="T7" fmla="*/ 198 h 231"/>
                    <a:gd name="T8" fmla="*/ 0 w 58"/>
                    <a:gd name="T9" fmla="*/ 231 h 231"/>
                  </a:gdLst>
                  <a:ahLst/>
                  <a:cxnLst>
                    <a:cxn ang="0">
                      <a:pos x="T0" y="T1"/>
                    </a:cxn>
                    <a:cxn ang="0">
                      <a:pos x="T2" y="T3"/>
                    </a:cxn>
                    <a:cxn ang="0">
                      <a:pos x="T4" y="T5"/>
                    </a:cxn>
                    <a:cxn ang="0">
                      <a:pos x="T6" y="T7"/>
                    </a:cxn>
                    <a:cxn ang="0">
                      <a:pos x="T8" y="T9"/>
                    </a:cxn>
                  </a:cxnLst>
                  <a:rect l="0" t="0" r="r" b="b"/>
                  <a:pathLst>
                    <a:path w="58" h="231">
                      <a:moveTo>
                        <a:pt x="25" y="0"/>
                      </a:moveTo>
                      <a:cubicBezTo>
                        <a:pt x="48" y="21"/>
                        <a:pt x="58" y="41"/>
                        <a:pt x="42" y="74"/>
                      </a:cubicBezTo>
                      <a:cubicBezTo>
                        <a:pt x="33" y="91"/>
                        <a:pt x="9" y="123"/>
                        <a:pt x="9" y="123"/>
                      </a:cubicBezTo>
                      <a:cubicBezTo>
                        <a:pt x="22" y="151"/>
                        <a:pt x="40" y="168"/>
                        <a:pt x="50" y="198"/>
                      </a:cubicBezTo>
                      <a:cubicBezTo>
                        <a:pt x="33" y="213"/>
                        <a:pt x="15" y="215"/>
                        <a:pt x="0" y="231"/>
                      </a:cubicBezTo>
                    </a:path>
                  </a:pathLst>
                </a:custGeom>
                <a:noFill/>
                <a:ln w="38100">
                  <a:solidFill>
                    <a:schemeClr val="bg2"/>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sp>
              <p:nvSpPr>
                <p:cNvPr id="457" name="Freeform 60"/>
                <p:cNvSpPr>
                  <a:spLocks noChangeAspect="1"/>
                </p:cNvSpPr>
                <p:nvPr/>
              </p:nvSpPr>
              <p:spPr bwMode="auto">
                <a:xfrm>
                  <a:off x="1195" y="1575"/>
                  <a:ext cx="67" cy="241"/>
                </a:xfrm>
                <a:custGeom>
                  <a:avLst/>
                  <a:gdLst>
                    <a:gd name="T0" fmla="*/ 0 w 66"/>
                    <a:gd name="T1" fmla="*/ 0 h 242"/>
                    <a:gd name="T2" fmla="*/ 33 w 66"/>
                    <a:gd name="T3" fmla="*/ 66 h 242"/>
                    <a:gd name="T4" fmla="*/ 16 w 66"/>
                    <a:gd name="T5" fmla="*/ 124 h 242"/>
                    <a:gd name="T6" fmla="*/ 49 w 66"/>
                    <a:gd name="T7" fmla="*/ 215 h 242"/>
                    <a:gd name="T8" fmla="*/ 66 w 66"/>
                    <a:gd name="T9" fmla="*/ 240 h 242"/>
                  </a:gdLst>
                  <a:ahLst/>
                  <a:cxnLst>
                    <a:cxn ang="0">
                      <a:pos x="T0" y="T1"/>
                    </a:cxn>
                    <a:cxn ang="0">
                      <a:pos x="T2" y="T3"/>
                    </a:cxn>
                    <a:cxn ang="0">
                      <a:pos x="T4" y="T5"/>
                    </a:cxn>
                    <a:cxn ang="0">
                      <a:pos x="T6" y="T7"/>
                    </a:cxn>
                    <a:cxn ang="0">
                      <a:pos x="T8" y="T9"/>
                    </a:cxn>
                  </a:cxnLst>
                  <a:rect l="0" t="0" r="r" b="b"/>
                  <a:pathLst>
                    <a:path w="66" h="242">
                      <a:moveTo>
                        <a:pt x="0" y="0"/>
                      </a:moveTo>
                      <a:cubicBezTo>
                        <a:pt x="8" y="27"/>
                        <a:pt x="24" y="39"/>
                        <a:pt x="33" y="66"/>
                      </a:cubicBezTo>
                      <a:cubicBezTo>
                        <a:pt x="28" y="85"/>
                        <a:pt x="16" y="103"/>
                        <a:pt x="16" y="124"/>
                      </a:cubicBezTo>
                      <a:cubicBezTo>
                        <a:pt x="16" y="159"/>
                        <a:pt x="34" y="185"/>
                        <a:pt x="49" y="215"/>
                      </a:cubicBezTo>
                      <a:cubicBezTo>
                        <a:pt x="62" y="242"/>
                        <a:pt x="47" y="240"/>
                        <a:pt x="66" y="240"/>
                      </a:cubicBezTo>
                    </a:path>
                  </a:pathLst>
                </a:custGeom>
                <a:noFill/>
                <a:ln w="38100">
                  <a:solidFill>
                    <a:schemeClr val="bg2"/>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grpSp>
          <p:grpSp>
            <p:nvGrpSpPr>
              <p:cNvPr id="55" name="Group 61"/>
              <p:cNvGrpSpPr>
                <a:grpSpLocks noChangeAspect="1"/>
              </p:cNvGrpSpPr>
              <p:nvPr/>
            </p:nvGrpSpPr>
            <p:grpSpPr bwMode="auto">
              <a:xfrm rot="20759061">
                <a:off x="2238176" y="2070214"/>
                <a:ext cx="127287" cy="247214"/>
                <a:chOff x="1088" y="1488"/>
                <a:chExt cx="174" cy="329"/>
              </a:xfrm>
            </p:grpSpPr>
            <p:sp>
              <p:nvSpPr>
                <p:cNvPr id="452" name="Oval 62"/>
                <p:cNvSpPr>
                  <a:spLocks noChangeAspect="1" noChangeArrowheads="1"/>
                </p:cNvSpPr>
                <p:nvPr/>
              </p:nvSpPr>
              <p:spPr bwMode="auto">
                <a:xfrm>
                  <a:off x="1088" y="1489"/>
                  <a:ext cx="144" cy="144"/>
                </a:xfrm>
                <a:prstGeom prst="ellipse">
                  <a:avLst/>
                </a:prstGeom>
                <a:solidFill>
                  <a:srgbClr val="FF66FF">
                    <a:alpha val="50000"/>
                  </a:srgbClr>
                </a:solidFill>
                <a:ln w="9525">
                  <a:solidFill>
                    <a:srgbClr val="FF66FF"/>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sp>
              <p:nvSpPr>
                <p:cNvPr id="453" name="Freeform 63"/>
                <p:cNvSpPr>
                  <a:spLocks noChangeAspect="1"/>
                </p:cNvSpPr>
                <p:nvPr/>
              </p:nvSpPr>
              <p:spPr bwMode="auto">
                <a:xfrm>
                  <a:off x="1103" y="1584"/>
                  <a:ext cx="59" cy="230"/>
                </a:xfrm>
                <a:custGeom>
                  <a:avLst/>
                  <a:gdLst>
                    <a:gd name="T0" fmla="*/ 25 w 58"/>
                    <a:gd name="T1" fmla="*/ 0 h 231"/>
                    <a:gd name="T2" fmla="*/ 42 w 58"/>
                    <a:gd name="T3" fmla="*/ 74 h 231"/>
                    <a:gd name="T4" fmla="*/ 9 w 58"/>
                    <a:gd name="T5" fmla="*/ 123 h 231"/>
                    <a:gd name="T6" fmla="*/ 50 w 58"/>
                    <a:gd name="T7" fmla="*/ 198 h 231"/>
                    <a:gd name="T8" fmla="*/ 0 w 58"/>
                    <a:gd name="T9" fmla="*/ 231 h 231"/>
                  </a:gdLst>
                  <a:ahLst/>
                  <a:cxnLst>
                    <a:cxn ang="0">
                      <a:pos x="T0" y="T1"/>
                    </a:cxn>
                    <a:cxn ang="0">
                      <a:pos x="T2" y="T3"/>
                    </a:cxn>
                    <a:cxn ang="0">
                      <a:pos x="T4" y="T5"/>
                    </a:cxn>
                    <a:cxn ang="0">
                      <a:pos x="T6" y="T7"/>
                    </a:cxn>
                    <a:cxn ang="0">
                      <a:pos x="T8" y="T9"/>
                    </a:cxn>
                  </a:cxnLst>
                  <a:rect l="0" t="0" r="r" b="b"/>
                  <a:pathLst>
                    <a:path w="58" h="231">
                      <a:moveTo>
                        <a:pt x="25" y="0"/>
                      </a:moveTo>
                      <a:cubicBezTo>
                        <a:pt x="48" y="21"/>
                        <a:pt x="58" y="41"/>
                        <a:pt x="42" y="74"/>
                      </a:cubicBezTo>
                      <a:cubicBezTo>
                        <a:pt x="33" y="91"/>
                        <a:pt x="9" y="123"/>
                        <a:pt x="9" y="123"/>
                      </a:cubicBezTo>
                      <a:cubicBezTo>
                        <a:pt x="22" y="151"/>
                        <a:pt x="40" y="168"/>
                        <a:pt x="50" y="198"/>
                      </a:cubicBezTo>
                      <a:cubicBezTo>
                        <a:pt x="33" y="213"/>
                        <a:pt x="15" y="215"/>
                        <a:pt x="0" y="231"/>
                      </a:cubicBezTo>
                    </a:path>
                  </a:pathLst>
                </a:custGeom>
                <a:noFill/>
                <a:ln w="38100">
                  <a:solidFill>
                    <a:schemeClr val="bg2"/>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sp>
              <p:nvSpPr>
                <p:cNvPr id="454" name="Freeform 64"/>
                <p:cNvSpPr>
                  <a:spLocks noChangeAspect="1"/>
                </p:cNvSpPr>
                <p:nvPr/>
              </p:nvSpPr>
              <p:spPr bwMode="auto">
                <a:xfrm>
                  <a:off x="1195" y="1575"/>
                  <a:ext cx="67" cy="241"/>
                </a:xfrm>
                <a:custGeom>
                  <a:avLst/>
                  <a:gdLst>
                    <a:gd name="T0" fmla="*/ 0 w 66"/>
                    <a:gd name="T1" fmla="*/ 0 h 242"/>
                    <a:gd name="T2" fmla="*/ 33 w 66"/>
                    <a:gd name="T3" fmla="*/ 66 h 242"/>
                    <a:gd name="T4" fmla="*/ 16 w 66"/>
                    <a:gd name="T5" fmla="*/ 124 h 242"/>
                    <a:gd name="T6" fmla="*/ 49 w 66"/>
                    <a:gd name="T7" fmla="*/ 215 h 242"/>
                    <a:gd name="T8" fmla="*/ 66 w 66"/>
                    <a:gd name="T9" fmla="*/ 240 h 242"/>
                  </a:gdLst>
                  <a:ahLst/>
                  <a:cxnLst>
                    <a:cxn ang="0">
                      <a:pos x="T0" y="T1"/>
                    </a:cxn>
                    <a:cxn ang="0">
                      <a:pos x="T2" y="T3"/>
                    </a:cxn>
                    <a:cxn ang="0">
                      <a:pos x="T4" y="T5"/>
                    </a:cxn>
                    <a:cxn ang="0">
                      <a:pos x="T6" y="T7"/>
                    </a:cxn>
                    <a:cxn ang="0">
                      <a:pos x="T8" y="T9"/>
                    </a:cxn>
                  </a:cxnLst>
                  <a:rect l="0" t="0" r="r" b="b"/>
                  <a:pathLst>
                    <a:path w="66" h="242">
                      <a:moveTo>
                        <a:pt x="0" y="0"/>
                      </a:moveTo>
                      <a:cubicBezTo>
                        <a:pt x="8" y="27"/>
                        <a:pt x="24" y="39"/>
                        <a:pt x="33" y="66"/>
                      </a:cubicBezTo>
                      <a:cubicBezTo>
                        <a:pt x="28" y="85"/>
                        <a:pt x="16" y="103"/>
                        <a:pt x="16" y="124"/>
                      </a:cubicBezTo>
                      <a:cubicBezTo>
                        <a:pt x="16" y="159"/>
                        <a:pt x="34" y="185"/>
                        <a:pt x="49" y="215"/>
                      </a:cubicBezTo>
                      <a:cubicBezTo>
                        <a:pt x="62" y="242"/>
                        <a:pt x="47" y="240"/>
                        <a:pt x="66" y="240"/>
                      </a:cubicBezTo>
                    </a:path>
                  </a:pathLst>
                </a:custGeom>
                <a:noFill/>
                <a:ln w="38100">
                  <a:solidFill>
                    <a:schemeClr val="bg2"/>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grpSp>
          <p:grpSp>
            <p:nvGrpSpPr>
              <p:cNvPr id="56" name="Group 65"/>
              <p:cNvGrpSpPr>
                <a:grpSpLocks noChangeAspect="1"/>
              </p:cNvGrpSpPr>
              <p:nvPr/>
            </p:nvGrpSpPr>
            <p:grpSpPr bwMode="auto">
              <a:xfrm rot="20759061">
                <a:off x="2359011" y="2027662"/>
                <a:ext cx="127287" cy="247214"/>
                <a:chOff x="1088" y="1488"/>
                <a:chExt cx="174" cy="329"/>
              </a:xfrm>
            </p:grpSpPr>
            <p:sp>
              <p:nvSpPr>
                <p:cNvPr id="449" name="Oval 66"/>
                <p:cNvSpPr>
                  <a:spLocks noChangeAspect="1" noChangeArrowheads="1"/>
                </p:cNvSpPr>
                <p:nvPr/>
              </p:nvSpPr>
              <p:spPr bwMode="auto">
                <a:xfrm>
                  <a:off x="1088" y="1488"/>
                  <a:ext cx="144" cy="144"/>
                </a:xfrm>
                <a:prstGeom prst="ellipse">
                  <a:avLst/>
                </a:prstGeom>
                <a:solidFill>
                  <a:srgbClr val="FF66FF">
                    <a:alpha val="50000"/>
                  </a:srgbClr>
                </a:solidFill>
                <a:ln w="9525">
                  <a:solidFill>
                    <a:srgbClr val="FF66FF"/>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sp>
              <p:nvSpPr>
                <p:cNvPr id="450" name="Freeform 67"/>
                <p:cNvSpPr>
                  <a:spLocks noChangeAspect="1"/>
                </p:cNvSpPr>
                <p:nvPr/>
              </p:nvSpPr>
              <p:spPr bwMode="auto">
                <a:xfrm>
                  <a:off x="1103" y="1584"/>
                  <a:ext cx="59" cy="232"/>
                </a:xfrm>
                <a:custGeom>
                  <a:avLst/>
                  <a:gdLst>
                    <a:gd name="T0" fmla="*/ 25 w 58"/>
                    <a:gd name="T1" fmla="*/ 0 h 231"/>
                    <a:gd name="T2" fmla="*/ 42 w 58"/>
                    <a:gd name="T3" fmla="*/ 74 h 231"/>
                    <a:gd name="T4" fmla="*/ 9 w 58"/>
                    <a:gd name="T5" fmla="*/ 123 h 231"/>
                    <a:gd name="T6" fmla="*/ 50 w 58"/>
                    <a:gd name="T7" fmla="*/ 198 h 231"/>
                    <a:gd name="T8" fmla="*/ 0 w 58"/>
                    <a:gd name="T9" fmla="*/ 231 h 231"/>
                  </a:gdLst>
                  <a:ahLst/>
                  <a:cxnLst>
                    <a:cxn ang="0">
                      <a:pos x="T0" y="T1"/>
                    </a:cxn>
                    <a:cxn ang="0">
                      <a:pos x="T2" y="T3"/>
                    </a:cxn>
                    <a:cxn ang="0">
                      <a:pos x="T4" y="T5"/>
                    </a:cxn>
                    <a:cxn ang="0">
                      <a:pos x="T6" y="T7"/>
                    </a:cxn>
                    <a:cxn ang="0">
                      <a:pos x="T8" y="T9"/>
                    </a:cxn>
                  </a:cxnLst>
                  <a:rect l="0" t="0" r="r" b="b"/>
                  <a:pathLst>
                    <a:path w="58" h="231">
                      <a:moveTo>
                        <a:pt x="25" y="0"/>
                      </a:moveTo>
                      <a:cubicBezTo>
                        <a:pt x="48" y="21"/>
                        <a:pt x="58" y="41"/>
                        <a:pt x="42" y="74"/>
                      </a:cubicBezTo>
                      <a:cubicBezTo>
                        <a:pt x="33" y="91"/>
                        <a:pt x="9" y="123"/>
                        <a:pt x="9" y="123"/>
                      </a:cubicBezTo>
                      <a:cubicBezTo>
                        <a:pt x="22" y="151"/>
                        <a:pt x="40" y="168"/>
                        <a:pt x="50" y="198"/>
                      </a:cubicBezTo>
                      <a:cubicBezTo>
                        <a:pt x="33" y="213"/>
                        <a:pt x="15" y="215"/>
                        <a:pt x="0" y="231"/>
                      </a:cubicBezTo>
                    </a:path>
                  </a:pathLst>
                </a:custGeom>
                <a:noFill/>
                <a:ln w="38100">
                  <a:solidFill>
                    <a:schemeClr val="bg2"/>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sp>
              <p:nvSpPr>
                <p:cNvPr id="451" name="Freeform 68"/>
                <p:cNvSpPr>
                  <a:spLocks noChangeAspect="1"/>
                </p:cNvSpPr>
                <p:nvPr/>
              </p:nvSpPr>
              <p:spPr bwMode="auto">
                <a:xfrm>
                  <a:off x="1196" y="1574"/>
                  <a:ext cx="67" cy="243"/>
                </a:xfrm>
                <a:custGeom>
                  <a:avLst/>
                  <a:gdLst>
                    <a:gd name="T0" fmla="*/ 0 w 66"/>
                    <a:gd name="T1" fmla="*/ 0 h 242"/>
                    <a:gd name="T2" fmla="*/ 33 w 66"/>
                    <a:gd name="T3" fmla="*/ 66 h 242"/>
                    <a:gd name="T4" fmla="*/ 16 w 66"/>
                    <a:gd name="T5" fmla="*/ 124 h 242"/>
                    <a:gd name="T6" fmla="*/ 49 w 66"/>
                    <a:gd name="T7" fmla="*/ 215 h 242"/>
                    <a:gd name="T8" fmla="*/ 66 w 66"/>
                    <a:gd name="T9" fmla="*/ 240 h 242"/>
                  </a:gdLst>
                  <a:ahLst/>
                  <a:cxnLst>
                    <a:cxn ang="0">
                      <a:pos x="T0" y="T1"/>
                    </a:cxn>
                    <a:cxn ang="0">
                      <a:pos x="T2" y="T3"/>
                    </a:cxn>
                    <a:cxn ang="0">
                      <a:pos x="T4" y="T5"/>
                    </a:cxn>
                    <a:cxn ang="0">
                      <a:pos x="T6" y="T7"/>
                    </a:cxn>
                    <a:cxn ang="0">
                      <a:pos x="T8" y="T9"/>
                    </a:cxn>
                  </a:cxnLst>
                  <a:rect l="0" t="0" r="r" b="b"/>
                  <a:pathLst>
                    <a:path w="66" h="242">
                      <a:moveTo>
                        <a:pt x="0" y="0"/>
                      </a:moveTo>
                      <a:cubicBezTo>
                        <a:pt x="8" y="27"/>
                        <a:pt x="24" y="39"/>
                        <a:pt x="33" y="66"/>
                      </a:cubicBezTo>
                      <a:cubicBezTo>
                        <a:pt x="28" y="85"/>
                        <a:pt x="16" y="103"/>
                        <a:pt x="16" y="124"/>
                      </a:cubicBezTo>
                      <a:cubicBezTo>
                        <a:pt x="16" y="159"/>
                        <a:pt x="34" y="185"/>
                        <a:pt x="49" y="215"/>
                      </a:cubicBezTo>
                      <a:cubicBezTo>
                        <a:pt x="62" y="242"/>
                        <a:pt x="47" y="240"/>
                        <a:pt x="66" y="240"/>
                      </a:cubicBezTo>
                    </a:path>
                  </a:pathLst>
                </a:custGeom>
                <a:noFill/>
                <a:ln w="38100">
                  <a:solidFill>
                    <a:schemeClr val="bg2"/>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grpSp>
          <p:grpSp>
            <p:nvGrpSpPr>
              <p:cNvPr id="57" name="Group 69"/>
              <p:cNvGrpSpPr>
                <a:grpSpLocks noChangeAspect="1"/>
              </p:cNvGrpSpPr>
              <p:nvPr/>
            </p:nvGrpSpPr>
            <p:grpSpPr bwMode="auto">
              <a:xfrm rot="20759061">
                <a:off x="2482509" y="1983656"/>
                <a:ext cx="127287" cy="247214"/>
                <a:chOff x="1088" y="1488"/>
                <a:chExt cx="174" cy="329"/>
              </a:xfrm>
            </p:grpSpPr>
            <p:sp>
              <p:nvSpPr>
                <p:cNvPr id="446" name="Oval 70"/>
                <p:cNvSpPr>
                  <a:spLocks noChangeAspect="1" noChangeArrowheads="1"/>
                </p:cNvSpPr>
                <p:nvPr/>
              </p:nvSpPr>
              <p:spPr bwMode="auto">
                <a:xfrm>
                  <a:off x="1089" y="1489"/>
                  <a:ext cx="142" cy="144"/>
                </a:xfrm>
                <a:prstGeom prst="ellipse">
                  <a:avLst/>
                </a:prstGeom>
                <a:solidFill>
                  <a:srgbClr val="FF66FF">
                    <a:alpha val="50000"/>
                  </a:srgbClr>
                </a:solidFill>
                <a:ln w="9525">
                  <a:solidFill>
                    <a:srgbClr val="FF66FF"/>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sp>
              <p:nvSpPr>
                <p:cNvPr id="447" name="Freeform 71"/>
                <p:cNvSpPr>
                  <a:spLocks noChangeAspect="1"/>
                </p:cNvSpPr>
                <p:nvPr/>
              </p:nvSpPr>
              <p:spPr bwMode="auto">
                <a:xfrm>
                  <a:off x="1104" y="1585"/>
                  <a:ext cx="58" cy="230"/>
                </a:xfrm>
                <a:custGeom>
                  <a:avLst/>
                  <a:gdLst>
                    <a:gd name="T0" fmla="*/ 25 w 58"/>
                    <a:gd name="T1" fmla="*/ 0 h 231"/>
                    <a:gd name="T2" fmla="*/ 42 w 58"/>
                    <a:gd name="T3" fmla="*/ 74 h 231"/>
                    <a:gd name="T4" fmla="*/ 9 w 58"/>
                    <a:gd name="T5" fmla="*/ 123 h 231"/>
                    <a:gd name="T6" fmla="*/ 50 w 58"/>
                    <a:gd name="T7" fmla="*/ 198 h 231"/>
                    <a:gd name="T8" fmla="*/ 0 w 58"/>
                    <a:gd name="T9" fmla="*/ 231 h 231"/>
                  </a:gdLst>
                  <a:ahLst/>
                  <a:cxnLst>
                    <a:cxn ang="0">
                      <a:pos x="T0" y="T1"/>
                    </a:cxn>
                    <a:cxn ang="0">
                      <a:pos x="T2" y="T3"/>
                    </a:cxn>
                    <a:cxn ang="0">
                      <a:pos x="T4" y="T5"/>
                    </a:cxn>
                    <a:cxn ang="0">
                      <a:pos x="T6" y="T7"/>
                    </a:cxn>
                    <a:cxn ang="0">
                      <a:pos x="T8" y="T9"/>
                    </a:cxn>
                  </a:cxnLst>
                  <a:rect l="0" t="0" r="r" b="b"/>
                  <a:pathLst>
                    <a:path w="58" h="231">
                      <a:moveTo>
                        <a:pt x="25" y="0"/>
                      </a:moveTo>
                      <a:cubicBezTo>
                        <a:pt x="48" y="21"/>
                        <a:pt x="58" y="41"/>
                        <a:pt x="42" y="74"/>
                      </a:cubicBezTo>
                      <a:cubicBezTo>
                        <a:pt x="33" y="91"/>
                        <a:pt x="9" y="123"/>
                        <a:pt x="9" y="123"/>
                      </a:cubicBezTo>
                      <a:cubicBezTo>
                        <a:pt x="22" y="151"/>
                        <a:pt x="40" y="168"/>
                        <a:pt x="50" y="198"/>
                      </a:cubicBezTo>
                      <a:cubicBezTo>
                        <a:pt x="33" y="213"/>
                        <a:pt x="15" y="215"/>
                        <a:pt x="0" y="231"/>
                      </a:cubicBezTo>
                    </a:path>
                  </a:pathLst>
                </a:custGeom>
                <a:noFill/>
                <a:ln w="38100">
                  <a:solidFill>
                    <a:schemeClr val="bg2"/>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sp>
              <p:nvSpPr>
                <p:cNvPr id="448" name="Freeform 72"/>
                <p:cNvSpPr>
                  <a:spLocks noChangeAspect="1"/>
                </p:cNvSpPr>
                <p:nvPr/>
              </p:nvSpPr>
              <p:spPr bwMode="auto">
                <a:xfrm>
                  <a:off x="1196" y="1575"/>
                  <a:ext cx="65" cy="241"/>
                </a:xfrm>
                <a:custGeom>
                  <a:avLst/>
                  <a:gdLst>
                    <a:gd name="T0" fmla="*/ 0 w 66"/>
                    <a:gd name="T1" fmla="*/ 0 h 242"/>
                    <a:gd name="T2" fmla="*/ 33 w 66"/>
                    <a:gd name="T3" fmla="*/ 66 h 242"/>
                    <a:gd name="T4" fmla="*/ 16 w 66"/>
                    <a:gd name="T5" fmla="*/ 124 h 242"/>
                    <a:gd name="T6" fmla="*/ 49 w 66"/>
                    <a:gd name="T7" fmla="*/ 215 h 242"/>
                    <a:gd name="T8" fmla="*/ 66 w 66"/>
                    <a:gd name="T9" fmla="*/ 240 h 242"/>
                  </a:gdLst>
                  <a:ahLst/>
                  <a:cxnLst>
                    <a:cxn ang="0">
                      <a:pos x="T0" y="T1"/>
                    </a:cxn>
                    <a:cxn ang="0">
                      <a:pos x="T2" y="T3"/>
                    </a:cxn>
                    <a:cxn ang="0">
                      <a:pos x="T4" y="T5"/>
                    </a:cxn>
                    <a:cxn ang="0">
                      <a:pos x="T6" y="T7"/>
                    </a:cxn>
                    <a:cxn ang="0">
                      <a:pos x="T8" y="T9"/>
                    </a:cxn>
                  </a:cxnLst>
                  <a:rect l="0" t="0" r="r" b="b"/>
                  <a:pathLst>
                    <a:path w="66" h="242">
                      <a:moveTo>
                        <a:pt x="0" y="0"/>
                      </a:moveTo>
                      <a:cubicBezTo>
                        <a:pt x="8" y="27"/>
                        <a:pt x="24" y="39"/>
                        <a:pt x="33" y="66"/>
                      </a:cubicBezTo>
                      <a:cubicBezTo>
                        <a:pt x="28" y="85"/>
                        <a:pt x="16" y="103"/>
                        <a:pt x="16" y="124"/>
                      </a:cubicBezTo>
                      <a:cubicBezTo>
                        <a:pt x="16" y="159"/>
                        <a:pt x="34" y="185"/>
                        <a:pt x="49" y="215"/>
                      </a:cubicBezTo>
                      <a:cubicBezTo>
                        <a:pt x="62" y="242"/>
                        <a:pt x="47" y="240"/>
                        <a:pt x="66" y="240"/>
                      </a:cubicBezTo>
                    </a:path>
                  </a:pathLst>
                </a:custGeom>
                <a:noFill/>
                <a:ln w="38100">
                  <a:solidFill>
                    <a:schemeClr val="bg2"/>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grpSp>
          <p:grpSp>
            <p:nvGrpSpPr>
              <p:cNvPr id="58" name="Group 73"/>
              <p:cNvGrpSpPr>
                <a:grpSpLocks noChangeAspect="1"/>
              </p:cNvGrpSpPr>
              <p:nvPr/>
            </p:nvGrpSpPr>
            <p:grpSpPr bwMode="auto">
              <a:xfrm rot="20759061">
                <a:off x="2615943" y="1943301"/>
                <a:ext cx="127287" cy="247214"/>
                <a:chOff x="1088" y="1488"/>
                <a:chExt cx="174" cy="329"/>
              </a:xfrm>
            </p:grpSpPr>
            <p:sp>
              <p:nvSpPr>
                <p:cNvPr id="443" name="Oval 74"/>
                <p:cNvSpPr>
                  <a:spLocks noChangeAspect="1" noChangeArrowheads="1"/>
                </p:cNvSpPr>
                <p:nvPr/>
              </p:nvSpPr>
              <p:spPr bwMode="auto">
                <a:xfrm>
                  <a:off x="1088" y="1487"/>
                  <a:ext cx="142" cy="144"/>
                </a:xfrm>
                <a:prstGeom prst="ellipse">
                  <a:avLst/>
                </a:prstGeom>
                <a:solidFill>
                  <a:srgbClr val="FF66FF">
                    <a:alpha val="50000"/>
                  </a:srgbClr>
                </a:solidFill>
                <a:ln w="9525">
                  <a:solidFill>
                    <a:srgbClr val="FF66FF"/>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sp>
              <p:nvSpPr>
                <p:cNvPr id="444" name="Freeform 75"/>
                <p:cNvSpPr>
                  <a:spLocks noChangeAspect="1"/>
                </p:cNvSpPr>
                <p:nvPr/>
              </p:nvSpPr>
              <p:spPr bwMode="auto">
                <a:xfrm>
                  <a:off x="1104" y="1583"/>
                  <a:ext cx="58" cy="232"/>
                </a:xfrm>
                <a:custGeom>
                  <a:avLst/>
                  <a:gdLst>
                    <a:gd name="T0" fmla="*/ 25 w 58"/>
                    <a:gd name="T1" fmla="*/ 0 h 231"/>
                    <a:gd name="T2" fmla="*/ 42 w 58"/>
                    <a:gd name="T3" fmla="*/ 74 h 231"/>
                    <a:gd name="T4" fmla="*/ 9 w 58"/>
                    <a:gd name="T5" fmla="*/ 123 h 231"/>
                    <a:gd name="T6" fmla="*/ 50 w 58"/>
                    <a:gd name="T7" fmla="*/ 198 h 231"/>
                    <a:gd name="T8" fmla="*/ 0 w 58"/>
                    <a:gd name="T9" fmla="*/ 231 h 231"/>
                  </a:gdLst>
                  <a:ahLst/>
                  <a:cxnLst>
                    <a:cxn ang="0">
                      <a:pos x="T0" y="T1"/>
                    </a:cxn>
                    <a:cxn ang="0">
                      <a:pos x="T2" y="T3"/>
                    </a:cxn>
                    <a:cxn ang="0">
                      <a:pos x="T4" y="T5"/>
                    </a:cxn>
                    <a:cxn ang="0">
                      <a:pos x="T6" y="T7"/>
                    </a:cxn>
                    <a:cxn ang="0">
                      <a:pos x="T8" y="T9"/>
                    </a:cxn>
                  </a:cxnLst>
                  <a:rect l="0" t="0" r="r" b="b"/>
                  <a:pathLst>
                    <a:path w="58" h="231">
                      <a:moveTo>
                        <a:pt x="25" y="0"/>
                      </a:moveTo>
                      <a:cubicBezTo>
                        <a:pt x="48" y="21"/>
                        <a:pt x="58" y="41"/>
                        <a:pt x="42" y="74"/>
                      </a:cubicBezTo>
                      <a:cubicBezTo>
                        <a:pt x="33" y="91"/>
                        <a:pt x="9" y="123"/>
                        <a:pt x="9" y="123"/>
                      </a:cubicBezTo>
                      <a:cubicBezTo>
                        <a:pt x="22" y="151"/>
                        <a:pt x="40" y="168"/>
                        <a:pt x="50" y="198"/>
                      </a:cubicBezTo>
                      <a:cubicBezTo>
                        <a:pt x="33" y="213"/>
                        <a:pt x="15" y="215"/>
                        <a:pt x="0" y="231"/>
                      </a:cubicBezTo>
                    </a:path>
                  </a:pathLst>
                </a:custGeom>
                <a:noFill/>
                <a:ln w="38100">
                  <a:solidFill>
                    <a:schemeClr val="bg2"/>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sp>
              <p:nvSpPr>
                <p:cNvPr id="445" name="Freeform 76"/>
                <p:cNvSpPr>
                  <a:spLocks noChangeAspect="1"/>
                </p:cNvSpPr>
                <p:nvPr/>
              </p:nvSpPr>
              <p:spPr bwMode="auto">
                <a:xfrm>
                  <a:off x="1196" y="1574"/>
                  <a:ext cx="65" cy="243"/>
                </a:xfrm>
                <a:custGeom>
                  <a:avLst/>
                  <a:gdLst>
                    <a:gd name="T0" fmla="*/ 0 w 66"/>
                    <a:gd name="T1" fmla="*/ 0 h 242"/>
                    <a:gd name="T2" fmla="*/ 33 w 66"/>
                    <a:gd name="T3" fmla="*/ 66 h 242"/>
                    <a:gd name="T4" fmla="*/ 16 w 66"/>
                    <a:gd name="T5" fmla="*/ 124 h 242"/>
                    <a:gd name="T6" fmla="*/ 49 w 66"/>
                    <a:gd name="T7" fmla="*/ 215 h 242"/>
                    <a:gd name="T8" fmla="*/ 66 w 66"/>
                    <a:gd name="T9" fmla="*/ 240 h 242"/>
                  </a:gdLst>
                  <a:ahLst/>
                  <a:cxnLst>
                    <a:cxn ang="0">
                      <a:pos x="T0" y="T1"/>
                    </a:cxn>
                    <a:cxn ang="0">
                      <a:pos x="T2" y="T3"/>
                    </a:cxn>
                    <a:cxn ang="0">
                      <a:pos x="T4" y="T5"/>
                    </a:cxn>
                    <a:cxn ang="0">
                      <a:pos x="T6" y="T7"/>
                    </a:cxn>
                    <a:cxn ang="0">
                      <a:pos x="T8" y="T9"/>
                    </a:cxn>
                  </a:cxnLst>
                  <a:rect l="0" t="0" r="r" b="b"/>
                  <a:pathLst>
                    <a:path w="66" h="242">
                      <a:moveTo>
                        <a:pt x="0" y="0"/>
                      </a:moveTo>
                      <a:cubicBezTo>
                        <a:pt x="8" y="27"/>
                        <a:pt x="24" y="39"/>
                        <a:pt x="33" y="66"/>
                      </a:cubicBezTo>
                      <a:cubicBezTo>
                        <a:pt x="28" y="85"/>
                        <a:pt x="16" y="103"/>
                        <a:pt x="16" y="124"/>
                      </a:cubicBezTo>
                      <a:cubicBezTo>
                        <a:pt x="16" y="159"/>
                        <a:pt x="34" y="185"/>
                        <a:pt x="49" y="215"/>
                      </a:cubicBezTo>
                      <a:cubicBezTo>
                        <a:pt x="62" y="242"/>
                        <a:pt x="47" y="240"/>
                        <a:pt x="66" y="240"/>
                      </a:cubicBezTo>
                    </a:path>
                  </a:pathLst>
                </a:custGeom>
                <a:noFill/>
                <a:ln w="38100">
                  <a:solidFill>
                    <a:schemeClr val="bg2"/>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grpSp>
          <p:grpSp>
            <p:nvGrpSpPr>
              <p:cNvPr id="59" name="Group 77"/>
              <p:cNvGrpSpPr>
                <a:grpSpLocks noChangeAspect="1"/>
              </p:cNvGrpSpPr>
              <p:nvPr/>
            </p:nvGrpSpPr>
            <p:grpSpPr bwMode="auto">
              <a:xfrm rot="20759061">
                <a:off x="2750796" y="1902582"/>
                <a:ext cx="127287" cy="247214"/>
                <a:chOff x="1088" y="1488"/>
                <a:chExt cx="174" cy="329"/>
              </a:xfrm>
            </p:grpSpPr>
            <p:sp>
              <p:nvSpPr>
                <p:cNvPr id="440" name="Oval 78"/>
                <p:cNvSpPr>
                  <a:spLocks noChangeAspect="1" noChangeArrowheads="1"/>
                </p:cNvSpPr>
                <p:nvPr/>
              </p:nvSpPr>
              <p:spPr bwMode="auto">
                <a:xfrm>
                  <a:off x="1088" y="1488"/>
                  <a:ext cx="144" cy="144"/>
                </a:xfrm>
                <a:prstGeom prst="ellipse">
                  <a:avLst/>
                </a:prstGeom>
                <a:solidFill>
                  <a:srgbClr val="FF66FF">
                    <a:alpha val="50000"/>
                  </a:srgbClr>
                </a:solidFill>
                <a:ln w="9525">
                  <a:solidFill>
                    <a:srgbClr val="FF66FF"/>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sp>
              <p:nvSpPr>
                <p:cNvPr id="441" name="Freeform 79"/>
                <p:cNvSpPr>
                  <a:spLocks noChangeAspect="1"/>
                </p:cNvSpPr>
                <p:nvPr/>
              </p:nvSpPr>
              <p:spPr bwMode="auto">
                <a:xfrm>
                  <a:off x="1104" y="1583"/>
                  <a:ext cx="59" cy="232"/>
                </a:xfrm>
                <a:custGeom>
                  <a:avLst/>
                  <a:gdLst>
                    <a:gd name="T0" fmla="*/ 25 w 58"/>
                    <a:gd name="T1" fmla="*/ 0 h 231"/>
                    <a:gd name="T2" fmla="*/ 42 w 58"/>
                    <a:gd name="T3" fmla="*/ 74 h 231"/>
                    <a:gd name="T4" fmla="*/ 9 w 58"/>
                    <a:gd name="T5" fmla="*/ 123 h 231"/>
                    <a:gd name="T6" fmla="*/ 50 w 58"/>
                    <a:gd name="T7" fmla="*/ 198 h 231"/>
                    <a:gd name="T8" fmla="*/ 0 w 58"/>
                    <a:gd name="T9" fmla="*/ 231 h 231"/>
                  </a:gdLst>
                  <a:ahLst/>
                  <a:cxnLst>
                    <a:cxn ang="0">
                      <a:pos x="T0" y="T1"/>
                    </a:cxn>
                    <a:cxn ang="0">
                      <a:pos x="T2" y="T3"/>
                    </a:cxn>
                    <a:cxn ang="0">
                      <a:pos x="T4" y="T5"/>
                    </a:cxn>
                    <a:cxn ang="0">
                      <a:pos x="T6" y="T7"/>
                    </a:cxn>
                    <a:cxn ang="0">
                      <a:pos x="T8" y="T9"/>
                    </a:cxn>
                  </a:cxnLst>
                  <a:rect l="0" t="0" r="r" b="b"/>
                  <a:pathLst>
                    <a:path w="58" h="231">
                      <a:moveTo>
                        <a:pt x="25" y="0"/>
                      </a:moveTo>
                      <a:cubicBezTo>
                        <a:pt x="48" y="21"/>
                        <a:pt x="58" y="41"/>
                        <a:pt x="42" y="74"/>
                      </a:cubicBezTo>
                      <a:cubicBezTo>
                        <a:pt x="33" y="91"/>
                        <a:pt x="9" y="123"/>
                        <a:pt x="9" y="123"/>
                      </a:cubicBezTo>
                      <a:cubicBezTo>
                        <a:pt x="22" y="151"/>
                        <a:pt x="40" y="168"/>
                        <a:pt x="50" y="198"/>
                      </a:cubicBezTo>
                      <a:cubicBezTo>
                        <a:pt x="33" y="213"/>
                        <a:pt x="15" y="215"/>
                        <a:pt x="0" y="231"/>
                      </a:cubicBezTo>
                    </a:path>
                  </a:pathLst>
                </a:custGeom>
                <a:noFill/>
                <a:ln w="38100">
                  <a:solidFill>
                    <a:schemeClr val="bg2"/>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sp>
              <p:nvSpPr>
                <p:cNvPr id="442" name="Freeform 80"/>
                <p:cNvSpPr>
                  <a:spLocks noChangeAspect="1"/>
                </p:cNvSpPr>
                <p:nvPr/>
              </p:nvSpPr>
              <p:spPr bwMode="auto">
                <a:xfrm>
                  <a:off x="1196" y="1574"/>
                  <a:ext cx="67" cy="243"/>
                </a:xfrm>
                <a:custGeom>
                  <a:avLst/>
                  <a:gdLst>
                    <a:gd name="T0" fmla="*/ 0 w 66"/>
                    <a:gd name="T1" fmla="*/ 0 h 242"/>
                    <a:gd name="T2" fmla="*/ 33 w 66"/>
                    <a:gd name="T3" fmla="*/ 66 h 242"/>
                    <a:gd name="T4" fmla="*/ 16 w 66"/>
                    <a:gd name="T5" fmla="*/ 124 h 242"/>
                    <a:gd name="T6" fmla="*/ 49 w 66"/>
                    <a:gd name="T7" fmla="*/ 215 h 242"/>
                    <a:gd name="T8" fmla="*/ 66 w 66"/>
                    <a:gd name="T9" fmla="*/ 240 h 242"/>
                  </a:gdLst>
                  <a:ahLst/>
                  <a:cxnLst>
                    <a:cxn ang="0">
                      <a:pos x="T0" y="T1"/>
                    </a:cxn>
                    <a:cxn ang="0">
                      <a:pos x="T2" y="T3"/>
                    </a:cxn>
                    <a:cxn ang="0">
                      <a:pos x="T4" y="T5"/>
                    </a:cxn>
                    <a:cxn ang="0">
                      <a:pos x="T6" y="T7"/>
                    </a:cxn>
                    <a:cxn ang="0">
                      <a:pos x="T8" y="T9"/>
                    </a:cxn>
                  </a:cxnLst>
                  <a:rect l="0" t="0" r="r" b="b"/>
                  <a:pathLst>
                    <a:path w="66" h="242">
                      <a:moveTo>
                        <a:pt x="0" y="0"/>
                      </a:moveTo>
                      <a:cubicBezTo>
                        <a:pt x="8" y="27"/>
                        <a:pt x="24" y="39"/>
                        <a:pt x="33" y="66"/>
                      </a:cubicBezTo>
                      <a:cubicBezTo>
                        <a:pt x="28" y="85"/>
                        <a:pt x="16" y="103"/>
                        <a:pt x="16" y="124"/>
                      </a:cubicBezTo>
                      <a:cubicBezTo>
                        <a:pt x="16" y="159"/>
                        <a:pt x="34" y="185"/>
                        <a:pt x="49" y="215"/>
                      </a:cubicBezTo>
                      <a:cubicBezTo>
                        <a:pt x="62" y="242"/>
                        <a:pt x="47" y="240"/>
                        <a:pt x="66" y="240"/>
                      </a:cubicBezTo>
                    </a:path>
                  </a:pathLst>
                </a:custGeom>
                <a:noFill/>
                <a:ln w="38100">
                  <a:solidFill>
                    <a:schemeClr val="bg2"/>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grpSp>
          <p:grpSp>
            <p:nvGrpSpPr>
              <p:cNvPr id="60" name="Group 81"/>
              <p:cNvGrpSpPr>
                <a:grpSpLocks noChangeAspect="1"/>
              </p:cNvGrpSpPr>
              <p:nvPr/>
            </p:nvGrpSpPr>
            <p:grpSpPr bwMode="auto">
              <a:xfrm rot="20759061">
                <a:off x="2879972" y="1863317"/>
                <a:ext cx="127287" cy="247214"/>
                <a:chOff x="1088" y="1488"/>
                <a:chExt cx="174" cy="329"/>
              </a:xfrm>
            </p:grpSpPr>
            <p:sp>
              <p:nvSpPr>
                <p:cNvPr id="437" name="Oval 82"/>
                <p:cNvSpPr>
                  <a:spLocks noChangeAspect="1" noChangeArrowheads="1"/>
                </p:cNvSpPr>
                <p:nvPr/>
              </p:nvSpPr>
              <p:spPr bwMode="auto">
                <a:xfrm>
                  <a:off x="1088" y="1488"/>
                  <a:ext cx="142" cy="144"/>
                </a:xfrm>
                <a:prstGeom prst="ellipse">
                  <a:avLst/>
                </a:prstGeom>
                <a:solidFill>
                  <a:srgbClr val="FF66FF">
                    <a:alpha val="50000"/>
                  </a:srgbClr>
                </a:solidFill>
                <a:ln w="9525">
                  <a:solidFill>
                    <a:srgbClr val="FF66FF"/>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sp>
              <p:nvSpPr>
                <p:cNvPr id="438" name="Freeform 83"/>
                <p:cNvSpPr>
                  <a:spLocks noChangeAspect="1"/>
                </p:cNvSpPr>
                <p:nvPr/>
              </p:nvSpPr>
              <p:spPr bwMode="auto">
                <a:xfrm>
                  <a:off x="1104" y="1584"/>
                  <a:ext cx="58" cy="232"/>
                </a:xfrm>
                <a:custGeom>
                  <a:avLst/>
                  <a:gdLst>
                    <a:gd name="T0" fmla="*/ 25 w 58"/>
                    <a:gd name="T1" fmla="*/ 0 h 231"/>
                    <a:gd name="T2" fmla="*/ 42 w 58"/>
                    <a:gd name="T3" fmla="*/ 74 h 231"/>
                    <a:gd name="T4" fmla="*/ 9 w 58"/>
                    <a:gd name="T5" fmla="*/ 123 h 231"/>
                    <a:gd name="T6" fmla="*/ 50 w 58"/>
                    <a:gd name="T7" fmla="*/ 198 h 231"/>
                    <a:gd name="T8" fmla="*/ 0 w 58"/>
                    <a:gd name="T9" fmla="*/ 231 h 231"/>
                  </a:gdLst>
                  <a:ahLst/>
                  <a:cxnLst>
                    <a:cxn ang="0">
                      <a:pos x="T0" y="T1"/>
                    </a:cxn>
                    <a:cxn ang="0">
                      <a:pos x="T2" y="T3"/>
                    </a:cxn>
                    <a:cxn ang="0">
                      <a:pos x="T4" y="T5"/>
                    </a:cxn>
                    <a:cxn ang="0">
                      <a:pos x="T6" y="T7"/>
                    </a:cxn>
                    <a:cxn ang="0">
                      <a:pos x="T8" y="T9"/>
                    </a:cxn>
                  </a:cxnLst>
                  <a:rect l="0" t="0" r="r" b="b"/>
                  <a:pathLst>
                    <a:path w="58" h="231">
                      <a:moveTo>
                        <a:pt x="25" y="0"/>
                      </a:moveTo>
                      <a:cubicBezTo>
                        <a:pt x="48" y="21"/>
                        <a:pt x="58" y="41"/>
                        <a:pt x="42" y="74"/>
                      </a:cubicBezTo>
                      <a:cubicBezTo>
                        <a:pt x="33" y="91"/>
                        <a:pt x="9" y="123"/>
                        <a:pt x="9" y="123"/>
                      </a:cubicBezTo>
                      <a:cubicBezTo>
                        <a:pt x="22" y="151"/>
                        <a:pt x="40" y="168"/>
                        <a:pt x="50" y="198"/>
                      </a:cubicBezTo>
                      <a:cubicBezTo>
                        <a:pt x="33" y="213"/>
                        <a:pt x="15" y="215"/>
                        <a:pt x="0" y="231"/>
                      </a:cubicBezTo>
                    </a:path>
                  </a:pathLst>
                </a:custGeom>
                <a:noFill/>
                <a:ln w="38100">
                  <a:solidFill>
                    <a:schemeClr val="bg2"/>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sp>
              <p:nvSpPr>
                <p:cNvPr id="439" name="Freeform 84"/>
                <p:cNvSpPr>
                  <a:spLocks noChangeAspect="1"/>
                </p:cNvSpPr>
                <p:nvPr/>
              </p:nvSpPr>
              <p:spPr bwMode="auto">
                <a:xfrm>
                  <a:off x="1196" y="1574"/>
                  <a:ext cx="65" cy="243"/>
                </a:xfrm>
                <a:custGeom>
                  <a:avLst/>
                  <a:gdLst>
                    <a:gd name="T0" fmla="*/ 0 w 66"/>
                    <a:gd name="T1" fmla="*/ 0 h 242"/>
                    <a:gd name="T2" fmla="*/ 33 w 66"/>
                    <a:gd name="T3" fmla="*/ 66 h 242"/>
                    <a:gd name="T4" fmla="*/ 16 w 66"/>
                    <a:gd name="T5" fmla="*/ 124 h 242"/>
                    <a:gd name="T6" fmla="*/ 49 w 66"/>
                    <a:gd name="T7" fmla="*/ 215 h 242"/>
                    <a:gd name="T8" fmla="*/ 66 w 66"/>
                    <a:gd name="T9" fmla="*/ 240 h 242"/>
                  </a:gdLst>
                  <a:ahLst/>
                  <a:cxnLst>
                    <a:cxn ang="0">
                      <a:pos x="T0" y="T1"/>
                    </a:cxn>
                    <a:cxn ang="0">
                      <a:pos x="T2" y="T3"/>
                    </a:cxn>
                    <a:cxn ang="0">
                      <a:pos x="T4" y="T5"/>
                    </a:cxn>
                    <a:cxn ang="0">
                      <a:pos x="T6" y="T7"/>
                    </a:cxn>
                    <a:cxn ang="0">
                      <a:pos x="T8" y="T9"/>
                    </a:cxn>
                  </a:cxnLst>
                  <a:rect l="0" t="0" r="r" b="b"/>
                  <a:pathLst>
                    <a:path w="66" h="242">
                      <a:moveTo>
                        <a:pt x="0" y="0"/>
                      </a:moveTo>
                      <a:cubicBezTo>
                        <a:pt x="8" y="27"/>
                        <a:pt x="24" y="39"/>
                        <a:pt x="33" y="66"/>
                      </a:cubicBezTo>
                      <a:cubicBezTo>
                        <a:pt x="28" y="85"/>
                        <a:pt x="16" y="103"/>
                        <a:pt x="16" y="124"/>
                      </a:cubicBezTo>
                      <a:cubicBezTo>
                        <a:pt x="16" y="159"/>
                        <a:pt x="34" y="185"/>
                        <a:pt x="49" y="215"/>
                      </a:cubicBezTo>
                      <a:cubicBezTo>
                        <a:pt x="62" y="242"/>
                        <a:pt x="47" y="240"/>
                        <a:pt x="66" y="240"/>
                      </a:cubicBezTo>
                    </a:path>
                  </a:pathLst>
                </a:custGeom>
                <a:noFill/>
                <a:ln w="38100">
                  <a:solidFill>
                    <a:schemeClr val="bg2"/>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grpSp>
          <p:grpSp>
            <p:nvGrpSpPr>
              <p:cNvPr id="61" name="Group 85"/>
              <p:cNvGrpSpPr>
                <a:grpSpLocks noChangeAspect="1"/>
              </p:cNvGrpSpPr>
              <p:nvPr/>
            </p:nvGrpSpPr>
            <p:grpSpPr bwMode="auto">
              <a:xfrm rot="20759061">
                <a:off x="3004889" y="1831339"/>
                <a:ext cx="127287" cy="247214"/>
                <a:chOff x="1088" y="1488"/>
                <a:chExt cx="174" cy="329"/>
              </a:xfrm>
            </p:grpSpPr>
            <p:sp>
              <p:nvSpPr>
                <p:cNvPr id="434" name="Oval 86"/>
                <p:cNvSpPr>
                  <a:spLocks noChangeAspect="1" noChangeArrowheads="1"/>
                </p:cNvSpPr>
                <p:nvPr/>
              </p:nvSpPr>
              <p:spPr bwMode="auto">
                <a:xfrm>
                  <a:off x="1087" y="1488"/>
                  <a:ext cx="144" cy="144"/>
                </a:xfrm>
                <a:prstGeom prst="ellipse">
                  <a:avLst/>
                </a:prstGeom>
                <a:solidFill>
                  <a:srgbClr val="FF66FF">
                    <a:alpha val="50000"/>
                  </a:srgbClr>
                </a:solidFill>
                <a:ln w="9525">
                  <a:solidFill>
                    <a:srgbClr val="FF66FF"/>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sp>
              <p:nvSpPr>
                <p:cNvPr id="435" name="Freeform 87"/>
                <p:cNvSpPr>
                  <a:spLocks noChangeAspect="1"/>
                </p:cNvSpPr>
                <p:nvPr/>
              </p:nvSpPr>
              <p:spPr bwMode="auto">
                <a:xfrm>
                  <a:off x="1102" y="1584"/>
                  <a:ext cx="59" cy="232"/>
                </a:xfrm>
                <a:custGeom>
                  <a:avLst/>
                  <a:gdLst>
                    <a:gd name="T0" fmla="*/ 25 w 58"/>
                    <a:gd name="T1" fmla="*/ 0 h 231"/>
                    <a:gd name="T2" fmla="*/ 42 w 58"/>
                    <a:gd name="T3" fmla="*/ 74 h 231"/>
                    <a:gd name="T4" fmla="*/ 9 w 58"/>
                    <a:gd name="T5" fmla="*/ 123 h 231"/>
                    <a:gd name="T6" fmla="*/ 50 w 58"/>
                    <a:gd name="T7" fmla="*/ 198 h 231"/>
                    <a:gd name="T8" fmla="*/ 0 w 58"/>
                    <a:gd name="T9" fmla="*/ 231 h 231"/>
                  </a:gdLst>
                  <a:ahLst/>
                  <a:cxnLst>
                    <a:cxn ang="0">
                      <a:pos x="T0" y="T1"/>
                    </a:cxn>
                    <a:cxn ang="0">
                      <a:pos x="T2" y="T3"/>
                    </a:cxn>
                    <a:cxn ang="0">
                      <a:pos x="T4" y="T5"/>
                    </a:cxn>
                    <a:cxn ang="0">
                      <a:pos x="T6" y="T7"/>
                    </a:cxn>
                    <a:cxn ang="0">
                      <a:pos x="T8" y="T9"/>
                    </a:cxn>
                  </a:cxnLst>
                  <a:rect l="0" t="0" r="r" b="b"/>
                  <a:pathLst>
                    <a:path w="58" h="231">
                      <a:moveTo>
                        <a:pt x="25" y="0"/>
                      </a:moveTo>
                      <a:cubicBezTo>
                        <a:pt x="48" y="21"/>
                        <a:pt x="58" y="41"/>
                        <a:pt x="42" y="74"/>
                      </a:cubicBezTo>
                      <a:cubicBezTo>
                        <a:pt x="33" y="91"/>
                        <a:pt x="9" y="123"/>
                        <a:pt x="9" y="123"/>
                      </a:cubicBezTo>
                      <a:cubicBezTo>
                        <a:pt x="22" y="151"/>
                        <a:pt x="40" y="168"/>
                        <a:pt x="50" y="198"/>
                      </a:cubicBezTo>
                      <a:cubicBezTo>
                        <a:pt x="33" y="213"/>
                        <a:pt x="15" y="215"/>
                        <a:pt x="0" y="231"/>
                      </a:cubicBezTo>
                    </a:path>
                  </a:pathLst>
                </a:custGeom>
                <a:noFill/>
                <a:ln w="38100">
                  <a:solidFill>
                    <a:schemeClr val="bg2"/>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sp>
              <p:nvSpPr>
                <p:cNvPr id="436" name="Freeform 88"/>
                <p:cNvSpPr>
                  <a:spLocks noChangeAspect="1"/>
                </p:cNvSpPr>
                <p:nvPr/>
              </p:nvSpPr>
              <p:spPr bwMode="auto">
                <a:xfrm>
                  <a:off x="1195" y="1574"/>
                  <a:ext cx="67" cy="243"/>
                </a:xfrm>
                <a:custGeom>
                  <a:avLst/>
                  <a:gdLst>
                    <a:gd name="T0" fmla="*/ 0 w 66"/>
                    <a:gd name="T1" fmla="*/ 0 h 242"/>
                    <a:gd name="T2" fmla="*/ 33 w 66"/>
                    <a:gd name="T3" fmla="*/ 66 h 242"/>
                    <a:gd name="T4" fmla="*/ 16 w 66"/>
                    <a:gd name="T5" fmla="*/ 124 h 242"/>
                    <a:gd name="T6" fmla="*/ 49 w 66"/>
                    <a:gd name="T7" fmla="*/ 215 h 242"/>
                    <a:gd name="T8" fmla="*/ 66 w 66"/>
                    <a:gd name="T9" fmla="*/ 240 h 242"/>
                  </a:gdLst>
                  <a:ahLst/>
                  <a:cxnLst>
                    <a:cxn ang="0">
                      <a:pos x="T0" y="T1"/>
                    </a:cxn>
                    <a:cxn ang="0">
                      <a:pos x="T2" y="T3"/>
                    </a:cxn>
                    <a:cxn ang="0">
                      <a:pos x="T4" y="T5"/>
                    </a:cxn>
                    <a:cxn ang="0">
                      <a:pos x="T6" y="T7"/>
                    </a:cxn>
                    <a:cxn ang="0">
                      <a:pos x="T8" y="T9"/>
                    </a:cxn>
                  </a:cxnLst>
                  <a:rect l="0" t="0" r="r" b="b"/>
                  <a:pathLst>
                    <a:path w="66" h="242">
                      <a:moveTo>
                        <a:pt x="0" y="0"/>
                      </a:moveTo>
                      <a:cubicBezTo>
                        <a:pt x="8" y="27"/>
                        <a:pt x="24" y="39"/>
                        <a:pt x="33" y="66"/>
                      </a:cubicBezTo>
                      <a:cubicBezTo>
                        <a:pt x="28" y="85"/>
                        <a:pt x="16" y="103"/>
                        <a:pt x="16" y="124"/>
                      </a:cubicBezTo>
                      <a:cubicBezTo>
                        <a:pt x="16" y="159"/>
                        <a:pt x="34" y="185"/>
                        <a:pt x="49" y="215"/>
                      </a:cubicBezTo>
                      <a:cubicBezTo>
                        <a:pt x="62" y="242"/>
                        <a:pt x="47" y="240"/>
                        <a:pt x="66" y="240"/>
                      </a:cubicBezTo>
                    </a:path>
                  </a:pathLst>
                </a:custGeom>
                <a:noFill/>
                <a:ln w="38100">
                  <a:solidFill>
                    <a:schemeClr val="bg2"/>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grpSp>
          <p:grpSp>
            <p:nvGrpSpPr>
              <p:cNvPr id="62" name="Group 89"/>
              <p:cNvGrpSpPr>
                <a:grpSpLocks noChangeAspect="1"/>
              </p:cNvGrpSpPr>
              <p:nvPr/>
            </p:nvGrpSpPr>
            <p:grpSpPr bwMode="auto">
              <a:xfrm rot="20759061">
                <a:off x="3135484" y="1797907"/>
                <a:ext cx="127287" cy="247214"/>
                <a:chOff x="1088" y="1488"/>
                <a:chExt cx="174" cy="329"/>
              </a:xfrm>
            </p:grpSpPr>
            <p:sp>
              <p:nvSpPr>
                <p:cNvPr id="431" name="Oval 90"/>
                <p:cNvSpPr>
                  <a:spLocks noChangeAspect="1" noChangeArrowheads="1"/>
                </p:cNvSpPr>
                <p:nvPr/>
              </p:nvSpPr>
              <p:spPr bwMode="auto">
                <a:xfrm>
                  <a:off x="1087" y="1488"/>
                  <a:ext cx="144" cy="144"/>
                </a:xfrm>
                <a:prstGeom prst="ellipse">
                  <a:avLst/>
                </a:prstGeom>
                <a:solidFill>
                  <a:srgbClr val="FF66FF">
                    <a:alpha val="50000"/>
                  </a:srgbClr>
                </a:solidFill>
                <a:ln w="9525">
                  <a:solidFill>
                    <a:srgbClr val="FF66FF"/>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sp>
              <p:nvSpPr>
                <p:cNvPr id="432" name="Freeform 91"/>
                <p:cNvSpPr>
                  <a:spLocks noChangeAspect="1"/>
                </p:cNvSpPr>
                <p:nvPr/>
              </p:nvSpPr>
              <p:spPr bwMode="auto">
                <a:xfrm>
                  <a:off x="1103" y="1584"/>
                  <a:ext cx="59" cy="232"/>
                </a:xfrm>
                <a:custGeom>
                  <a:avLst/>
                  <a:gdLst>
                    <a:gd name="T0" fmla="*/ 25 w 58"/>
                    <a:gd name="T1" fmla="*/ 0 h 231"/>
                    <a:gd name="T2" fmla="*/ 42 w 58"/>
                    <a:gd name="T3" fmla="*/ 74 h 231"/>
                    <a:gd name="T4" fmla="*/ 9 w 58"/>
                    <a:gd name="T5" fmla="*/ 123 h 231"/>
                    <a:gd name="T6" fmla="*/ 50 w 58"/>
                    <a:gd name="T7" fmla="*/ 198 h 231"/>
                    <a:gd name="T8" fmla="*/ 0 w 58"/>
                    <a:gd name="T9" fmla="*/ 231 h 231"/>
                  </a:gdLst>
                  <a:ahLst/>
                  <a:cxnLst>
                    <a:cxn ang="0">
                      <a:pos x="T0" y="T1"/>
                    </a:cxn>
                    <a:cxn ang="0">
                      <a:pos x="T2" y="T3"/>
                    </a:cxn>
                    <a:cxn ang="0">
                      <a:pos x="T4" y="T5"/>
                    </a:cxn>
                    <a:cxn ang="0">
                      <a:pos x="T6" y="T7"/>
                    </a:cxn>
                    <a:cxn ang="0">
                      <a:pos x="T8" y="T9"/>
                    </a:cxn>
                  </a:cxnLst>
                  <a:rect l="0" t="0" r="r" b="b"/>
                  <a:pathLst>
                    <a:path w="58" h="231">
                      <a:moveTo>
                        <a:pt x="25" y="0"/>
                      </a:moveTo>
                      <a:cubicBezTo>
                        <a:pt x="48" y="21"/>
                        <a:pt x="58" y="41"/>
                        <a:pt x="42" y="74"/>
                      </a:cubicBezTo>
                      <a:cubicBezTo>
                        <a:pt x="33" y="91"/>
                        <a:pt x="9" y="123"/>
                        <a:pt x="9" y="123"/>
                      </a:cubicBezTo>
                      <a:cubicBezTo>
                        <a:pt x="22" y="151"/>
                        <a:pt x="40" y="168"/>
                        <a:pt x="50" y="198"/>
                      </a:cubicBezTo>
                      <a:cubicBezTo>
                        <a:pt x="33" y="213"/>
                        <a:pt x="15" y="215"/>
                        <a:pt x="0" y="231"/>
                      </a:cubicBezTo>
                    </a:path>
                  </a:pathLst>
                </a:custGeom>
                <a:noFill/>
                <a:ln w="38100">
                  <a:solidFill>
                    <a:schemeClr val="bg2"/>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sp>
              <p:nvSpPr>
                <p:cNvPr id="433" name="Freeform 92"/>
                <p:cNvSpPr>
                  <a:spLocks noChangeAspect="1"/>
                </p:cNvSpPr>
                <p:nvPr/>
              </p:nvSpPr>
              <p:spPr bwMode="auto">
                <a:xfrm>
                  <a:off x="1195" y="1574"/>
                  <a:ext cx="67" cy="243"/>
                </a:xfrm>
                <a:custGeom>
                  <a:avLst/>
                  <a:gdLst>
                    <a:gd name="T0" fmla="*/ 0 w 66"/>
                    <a:gd name="T1" fmla="*/ 0 h 242"/>
                    <a:gd name="T2" fmla="*/ 33 w 66"/>
                    <a:gd name="T3" fmla="*/ 66 h 242"/>
                    <a:gd name="T4" fmla="*/ 16 w 66"/>
                    <a:gd name="T5" fmla="*/ 124 h 242"/>
                    <a:gd name="T6" fmla="*/ 49 w 66"/>
                    <a:gd name="T7" fmla="*/ 215 h 242"/>
                    <a:gd name="T8" fmla="*/ 66 w 66"/>
                    <a:gd name="T9" fmla="*/ 240 h 242"/>
                  </a:gdLst>
                  <a:ahLst/>
                  <a:cxnLst>
                    <a:cxn ang="0">
                      <a:pos x="T0" y="T1"/>
                    </a:cxn>
                    <a:cxn ang="0">
                      <a:pos x="T2" y="T3"/>
                    </a:cxn>
                    <a:cxn ang="0">
                      <a:pos x="T4" y="T5"/>
                    </a:cxn>
                    <a:cxn ang="0">
                      <a:pos x="T6" y="T7"/>
                    </a:cxn>
                    <a:cxn ang="0">
                      <a:pos x="T8" y="T9"/>
                    </a:cxn>
                  </a:cxnLst>
                  <a:rect l="0" t="0" r="r" b="b"/>
                  <a:pathLst>
                    <a:path w="66" h="242">
                      <a:moveTo>
                        <a:pt x="0" y="0"/>
                      </a:moveTo>
                      <a:cubicBezTo>
                        <a:pt x="8" y="27"/>
                        <a:pt x="24" y="39"/>
                        <a:pt x="33" y="66"/>
                      </a:cubicBezTo>
                      <a:cubicBezTo>
                        <a:pt x="28" y="85"/>
                        <a:pt x="16" y="103"/>
                        <a:pt x="16" y="124"/>
                      </a:cubicBezTo>
                      <a:cubicBezTo>
                        <a:pt x="16" y="159"/>
                        <a:pt x="34" y="185"/>
                        <a:pt x="49" y="215"/>
                      </a:cubicBezTo>
                      <a:cubicBezTo>
                        <a:pt x="62" y="242"/>
                        <a:pt x="47" y="240"/>
                        <a:pt x="66" y="240"/>
                      </a:cubicBezTo>
                    </a:path>
                  </a:pathLst>
                </a:custGeom>
                <a:noFill/>
                <a:ln w="38100">
                  <a:solidFill>
                    <a:schemeClr val="bg2"/>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grpSp>
          <p:grpSp>
            <p:nvGrpSpPr>
              <p:cNvPr id="63" name="Group 93"/>
              <p:cNvGrpSpPr>
                <a:grpSpLocks noChangeAspect="1"/>
              </p:cNvGrpSpPr>
              <p:nvPr/>
            </p:nvGrpSpPr>
            <p:grpSpPr bwMode="auto">
              <a:xfrm rot="20759061">
                <a:off x="3261821" y="1763293"/>
                <a:ext cx="127287" cy="247214"/>
                <a:chOff x="1088" y="1488"/>
                <a:chExt cx="174" cy="329"/>
              </a:xfrm>
            </p:grpSpPr>
            <p:sp>
              <p:nvSpPr>
                <p:cNvPr id="428" name="Oval 94"/>
                <p:cNvSpPr>
                  <a:spLocks noChangeAspect="1" noChangeArrowheads="1"/>
                </p:cNvSpPr>
                <p:nvPr/>
              </p:nvSpPr>
              <p:spPr bwMode="auto">
                <a:xfrm>
                  <a:off x="1088" y="1488"/>
                  <a:ext cx="144" cy="144"/>
                </a:xfrm>
                <a:prstGeom prst="ellipse">
                  <a:avLst/>
                </a:prstGeom>
                <a:solidFill>
                  <a:srgbClr val="FF66FF">
                    <a:alpha val="50000"/>
                  </a:srgbClr>
                </a:solidFill>
                <a:ln w="9525">
                  <a:solidFill>
                    <a:srgbClr val="FF66FF"/>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sp>
              <p:nvSpPr>
                <p:cNvPr id="429" name="Freeform 95"/>
                <p:cNvSpPr>
                  <a:spLocks noChangeAspect="1"/>
                </p:cNvSpPr>
                <p:nvPr/>
              </p:nvSpPr>
              <p:spPr bwMode="auto">
                <a:xfrm>
                  <a:off x="1103" y="1583"/>
                  <a:ext cx="59" cy="232"/>
                </a:xfrm>
                <a:custGeom>
                  <a:avLst/>
                  <a:gdLst>
                    <a:gd name="T0" fmla="*/ 25 w 58"/>
                    <a:gd name="T1" fmla="*/ 0 h 231"/>
                    <a:gd name="T2" fmla="*/ 42 w 58"/>
                    <a:gd name="T3" fmla="*/ 74 h 231"/>
                    <a:gd name="T4" fmla="*/ 9 w 58"/>
                    <a:gd name="T5" fmla="*/ 123 h 231"/>
                    <a:gd name="T6" fmla="*/ 50 w 58"/>
                    <a:gd name="T7" fmla="*/ 198 h 231"/>
                    <a:gd name="T8" fmla="*/ 0 w 58"/>
                    <a:gd name="T9" fmla="*/ 231 h 231"/>
                  </a:gdLst>
                  <a:ahLst/>
                  <a:cxnLst>
                    <a:cxn ang="0">
                      <a:pos x="T0" y="T1"/>
                    </a:cxn>
                    <a:cxn ang="0">
                      <a:pos x="T2" y="T3"/>
                    </a:cxn>
                    <a:cxn ang="0">
                      <a:pos x="T4" y="T5"/>
                    </a:cxn>
                    <a:cxn ang="0">
                      <a:pos x="T6" y="T7"/>
                    </a:cxn>
                    <a:cxn ang="0">
                      <a:pos x="T8" y="T9"/>
                    </a:cxn>
                  </a:cxnLst>
                  <a:rect l="0" t="0" r="r" b="b"/>
                  <a:pathLst>
                    <a:path w="58" h="231">
                      <a:moveTo>
                        <a:pt x="25" y="0"/>
                      </a:moveTo>
                      <a:cubicBezTo>
                        <a:pt x="48" y="21"/>
                        <a:pt x="58" y="41"/>
                        <a:pt x="42" y="74"/>
                      </a:cubicBezTo>
                      <a:cubicBezTo>
                        <a:pt x="33" y="91"/>
                        <a:pt x="9" y="123"/>
                        <a:pt x="9" y="123"/>
                      </a:cubicBezTo>
                      <a:cubicBezTo>
                        <a:pt x="22" y="151"/>
                        <a:pt x="40" y="168"/>
                        <a:pt x="50" y="198"/>
                      </a:cubicBezTo>
                      <a:cubicBezTo>
                        <a:pt x="33" y="213"/>
                        <a:pt x="15" y="215"/>
                        <a:pt x="0" y="231"/>
                      </a:cubicBezTo>
                    </a:path>
                  </a:pathLst>
                </a:custGeom>
                <a:noFill/>
                <a:ln w="38100">
                  <a:solidFill>
                    <a:schemeClr val="bg2"/>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sp>
              <p:nvSpPr>
                <p:cNvPr id="430" name="Freeform 96"/>
                <p:cNvSpPr>
                  <a:spLocks noChangeAspect="1"/>
                </p:cNvSpPr>
                <p:nvPr/>
              </p:nvSpPr>
              <p:spPr bwMode="auto">
                <a:xfrm>
                  <a:off x="1195" y="1574"/>
                  <a:ext cx="67" cy="243"/>
                </a:xfrm>
                <a:custGeom>
                  <a:avLst/>
                  <a:gdLst>
                    <a:gd name="T0" fmla="*/ 0 w 66"/>
                    <a:gd name="T1" fmla="*/ 0 h 242"/>
                    <a:gd name="T2" fmla="*/ 33 w 66"/>
                    <a:gd name="T3" fmla="*/ 66 h 242"/>
                    <a:gd name="T4" fmla="*/ 16 w 66"/>
                    <a:gd name="T5" fmla="*/ 124 h 242"/>
                    <a:gd name="T6" fmla="*/ 49 w 66"/>
                    <a:gd name="T7" fmla="*/ 215 h 242"/>
                    <a:gd name="T8" fmla="*/ 66 w 66"/>
                    <a:gd name="T9" fmla="*/ 240 h 242"/>
                  </a:gdLst>
                  <a:ahLst/>
                  <a:cxnLst>
                    <a:cxn ang="0">
                      <a:pos x="T0" y="T1"/>
                    </a:cxn>
                    <a:cxn ang="0">
                      <a:pos x="T2" y="T3"/>
                    </a:cxn>
                    <a:cxn ang="0">
                      <a:pos x="T4" y="T5"/>
                    </a:cxn>
                    <a:cxn ang="0">
                      <a:pos x="T6" y="T7"/>
                    </a:cxn>
                    <a:cxn ang="0">
                      <a:pos x="T8" y="T9"/>
                    </a:cxn>
                  </a:cxnLst>
                  <a:rect l="0" t="0" r="r" b="b"/>
                  <a:pathLst>
                    <a:path w="66" h="242">
                      <a:moveTo>
                        <a:pt x="0" y="0"/>
                      </a:moveTo>
                      <a:cubicBezTo>
                        <a:pt x="8" y="27"/>
                        <a:pt x="24" y="39"/>
                        <a:pt x="33" y="66"/>
                      </a:cubicBezTo>
                      <a:cubicBezTo>
                        <a:pt x="28" y="85"/>
                        <a:pt x="16" y="103"/>
                        <a:pt x="16" y="124"/>
                      </a:cubicBezTo>
                      <a:cubicBezTo>
                        <a:pt x="16" y="159"/>
                        <a:pt x="34" y="185"/>
                        <a:pt x="49" y="215"/>
                      </a:cubicBezTo>
                      <a:cubicBezTo>
                        <a:pt x="62" y="242"/>
                        <a:pt x="47" y="240"/>
                        <a:pt x="66" y="240"/>
                      </a:cubicBezTo>
                    </a:path>
                  </a:pathLst>
                </a:custGeom>
                <a:noFill/>
                <a:ln w="38100">
                  <a:solidFill>
                    <a:schemeClr val="bg2"/>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grpSp>
          <p:grpSp>
            <p:nvGrpSpPr>
              <p:cNvPr id="64" name="Group 97"/>
              <p:cNvGrpSpPr>
                <a:grpSpLocks noChangeAspect="1"/>
              </p:cNvGrpSpPr>
              <p:nvPr/>
            </p:nvGrpSpPr>
            <p:grpSpPr bwMode="auto">
              <a:xfrm rot="20759061">
                <a:off x="3396683" y="1718153"/>
                <a:ext cx="124361" cy="259237"/>
                <a:chOff x="1092" y="1472"/>
                <a:chExt cx="170" cy="345"/>
              </a:xfrm>
            </p:grpSpPr>
            <p:sp>
              <p:nvSpPr>
                <p:cNvPr id="425" name="Oval 98"/>
                <p:cNvSpPr>
                  <a:spLocks noChangeAspect="1" noChangeArrowheads="1"/>
                </p:cNvSpPr>
                <p:nvPr/>
              </p:nvSpPr>
              <p:spPr bwMode="auto">
                <a:xfrm>
                  <a:off x="1092" y="1472"/>
                  <a:ext cx="144" cy="144"/>
                </a:xfrm>
                <a:prstGeom prst="ellipse">
                  <a:avLst/>
                </a:prstGeom>
                <a:solidFill>
                  <a:srgbClr val="FF66FF">
                    <a:alpha val="50000"/>
                  </a:srgbClr>
                </a:solidFill>
                <a:ln w="9525">
                  <a:solidFill>
                    <a:srgbClr val="FF66FF"/>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sp>
              <p:nvSpPr>
                <p:cNvPr id="426" name="Freeform 99"/>
                <p:cNvSpPr>
                  <a:spLocks noChangeAspect="1"/>
                </p:cNvSpPr>
                <p:nvPr/>
              </p:nvSpPr>
              <p:spPr bwMode="auto">
                <a:xfrm>
                  <a:off x="1103" y="1583"/>
                  <a:ext cx="59" cy="232"/>
                </a:xfrm>
                <a:custGeom>
                  <a:avLst/>
                  <a:gdLst>
                    <a:gd name="T0" fmla="*/ 25 w 58"/>
                    <a:gd name="T1" fmla="*/ 0 h 231"/>
                    <a:gd name="T2" fmla="*/ 42 w 58"/>
                    <a:gd name="T3" fmla="*/ 74 h 231"/>
                    <a:gd name="T4" fmla="*/ 9 w 58"/>
                    <a:gd name="T5" fmla="*/ 123 h 231"/>
                    <a:gd name="T6" fmla="*/ 50 w 58"/>
                    <a:gd name="T7" fmla="*/ 198 h 231"/>
                    <a:gd name="T8" fmla="*/ 0 w 58"/>
                    <a:gd name="T9" fmla="*/ 231 h 231"/>
                  </a:gdLst>
                  <a:ahLst/>
                  <a:cxnLst>
                    <a:cxn ang="0">
                      <a:pos x="T0" y="T1"/>
                    </a:cxn>
                    <a:cxn ang="0">
                      <a:pos x="T2" y="T3"/>
                    </a:cxn>
                    <a:cxn ang="0">
                      <a:pos x="T4" y="T5"/>
                    </a:cxn>
                    <a:cxn ang="0">
                      <a:pos x="T6" y="T7"/>
                    </a:cxn>
                    <a:cxn ang="0">
                      <a:pos x="T8" y="T9"/>
                    </a:cxn>
                  </a:cxnLst>
                  <a:rect l="0" t="0" r="r" b="b"/>
                  <a:pathLst>
                    <a:path w="58" h="231">
                      <a:moveTo>
                        <a:pt x="25" y="0"/>
                      </a:moveTo>
                      <a:cubicBezTo>
                        <a:pt x="48" y="21"/>
                        <a:pt x="58" y="41"/>
                        <a:pt x="42" y="74"/>
                      </a:cubicBezTo>
                      <a:cubicBezTo>
                        <a:pt x="33" y="91"/>
                        <a:pt x="9" y="123"/>
                        <a:pt x="9" y="123"/>
                      </a:cubicBezTo>
                      <a:cubicBezTo>
                        <a:pt x="22" y="151"/>
                        <a:pt x="40" y="168"/>
                        <a:pt x="50" y="198"/>
                      </a:cubicBezTo>
                      <a:cubicBezTo>
                        <a:pt x="33" y="213"/>
                        <a:pt x="15" y="215"/>
                        <a:pt x="0" y="231"/>
                      </a:cubicBezTo>
                    </a:path>
                  </a:pathLst>
                </a:custGeom>
                <a:noFill/>
                <a:ln w="38100">
                  <a:solidFill>
                    <a:schemeClr val="bg2"/>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sp>
              <p:nvSpPr>
                <p:cNvPr id="427" name="Freeform 100"/>
                <p:cNvSpPr>
                  <a:spLocks noChangeAspect="1"/>
                </p:cNvSpPr>
                <p:nvPr/>
              </p:nvSpPr>
              <p:spPr bwMode="auto">
                <a:xfrm>
                  <a:off x="1195" y="1574"/>
                  <a:ext cx="67" cy="243"/>
                </a:xfrm>
                <a:custGeom>
                  <a:avLst/>
                  <a:gdLst>
                    <a:gd name="T0" fmla="*/ 0 w 66"/>
                    <a:gd name="T1" fmla="*/ 0 h 242"/>
                    <a:gd name="T2" fmla="*/ 33 w 66"/>
                    <a:gd name="T3" fmla="*/ 66 h 242"/>
                    <a:gd name="T4" fmla="*/ 16 w 66"/>
                    <a:gd name="T5" fmla="*/ 124 h 242"/>
                    <a:gd name="T6" fmla="*/ 49 w 66"/>
                    <a:gd name="T7" fmla="*/ 215 h 242"/>
                    <a:gd name="T8" fmla="*/ 66 w 66"/>
                    <a:gd name="T9" fmla="*/ 240 h 242"/>
                  </a:gdLst>
                  <a:ahLst/>
                  <a:cxnLst>
                    <a:cxn ang="0">
                      <a:pos x="T0" y="T1"/>
                    </a:cxn>
                    <a:cxn ang="0">
                      <a:pos x="T2" y="T3"/>
                    </a:cxn>
                    <a:cxn ang="0">
                      <a:pos x="T4" y="T5"/>
                    </a:cxn>
                    <a:cxn ang="0">
                      <a:pos x="T6" y="T7"/>
                    </a:cxn>
                    <a:cxn ang="0">
                      <a:pos x="T8" y="T9"/>
                    </a:cxn>
                  </a:cxnLst>
                  <a:rect l="0" t="0" r="r" b="b"/>
                  <a:pathLst>
                    <a:path w="66" h="242">
                      <a:moveTo>
                        <a:pt x="0" y="0"/>
                      </a:moveTo>
                      <a:cubicBezTo>
                        <a:pt x="8" y="27"/>
                        <a:pt x="24" y="39"/>
                        <a:pt x="33" y="66"/>
                      </a:cubicBezTo>
                      <a:cubicBezTo>
                        <a:pt x="28" y="85"/>
                        <a:pt x="16" y="103"/>
                        <a:pt x="16" y="124"/>
                      </a:cubicBezTo>
                      <a:cubicBezTo>
                        <a:pt x="16" y="159"/>
                        <a:pt x="34" y="185"/>
                        <a:pt x="49" y="215"/>
                      </a:cubicBezTo>
                      <a:cubicBezTo>
                        <a:pt x="62" y="242"/>
                        <a:pt x="47" y="240"/>
                        <a:pt x="66" y="240"/>
                      </a:cubicBezTo>
                    </a:path>
                  </a:pathLst>
                </a:custGeom>
                <a:noFill/>
                <a:ln w="38100">
                  <a:solidFill>
                    <a:schemeClr val="bg2"/>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grpSp>
          <p:grpSp>
            <p:nvGrpSpPr>
              <p:cNvPr id="65" name="Group 101"/>
              <p:cNvGrpSpPr>
                <a:grpSpLocks noChangeAspect="1"/>
              </p:cNvGrpSpPr>
              <p:nvPr/>
            </p:nvGrpSpPr>
            <p:grpSpPr bwMode="auto">
              <a:xfrm rot="20759061">
                <a:off x="3525850" y="1696389"/>
                <a:ext cx="127287" cy="247214"/>
                <a:chOff x="1088" y="1488"/>
                <a:chExt cx="174" cy="329"/>
              </a:xfrm>
            </p:grpSpPr>
            <p:sp>
              <p:nvSpPr>
                <p:cNvPr id="422" name="Oval 102"/>
                <p:cNvSpPr>
                  <a:spLocks noChangeAspect="1" noChangeArrowheads="1"/>
                </p:cNvSpPr>
                <p:nvPr/>
              </p:nvSpPr>
              <p:spPr bwMode="auto">
                <a:xfrm>
                  <a:off x="1088" y="1489"/>
                  <a:ext cx="144" cy="144"/>
                </a:xfrm>
                <a:prstGeom prst="ellipse">
                  <a:avLst/>
                </a:prstGeom>
                <a:solidFill>
                  <a:srgbClr val="FF66FF">
                    <a:alpha val="50000"/>
                  </a:srgbClr>
                </a:solidFill>
                <a:ln w="9525">
                  <a:solidFill>
                    <a:srgbClr val="FF66FF"/>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sp>
              <p:nvSpPr>
                <p:cNvPr id="423" name="Freeform 103"/>
                <p:cNvSpPr>
                  <a:spLocks noChangeAspect="1"/>
                </p:cNvSpPr>
                <p:nvPr/>
              </p:nvSpPr>
              <p:spPr bwMode="auto">
                <a:xfrm>
                  <a:off x="1103" y="1585"/>
                  <a:ext cx="59" cy="230"/>
                </a:xfrm>
                <a:custGeom>
                  <a:avLst/>
                  <a:gdLst>
                    <a:gd name="T0" fmla="*/ 25 w 58"/>
                    <a:gd name="T1" fmla="*/ 0 h 231"/>
                    <a:gd name="T2" fmla="*/ 42 w 58"/>
                    <a:gd name="T3" fmla="*/ 74 h 231"/>
                    <a:gd name="T4" fmla="*/ 9 w 58"/>
                    <a:gd name="T5" fmla="*/ 123 h 231"/>
                    <a:gd name="T6" fmla="*/ 50 w 58"/>
                    <a:gd name="T7" fmla="*/ 198 h 231"/>
                    <a:gd name="T8" fmla="*/ 0 w 58"/>
                    <a:gd name="T9" fmla="*/ 231 h 231"/>
                  </a:gdLst>
                  <a:ahLst/>
                  <a:cxnLst>
                    <a:cxn ang="0">
                      <a:pos x="T0" y="T1"/>
                    </a:cxn>
                    <a:cxn ang="0">
                      <a:pos x="T2" y="T3"/>
                    </a:cxn>
                    <a:cxn ang="0">
                      <a:pos x="T4" y="T5"/>
                    </a:cxn>
                    <a:cxn ang="0">
                      <a:pos x="T6" y="T7"/>
                    </a:cxn>
                    <a:cxn ang="0">
                      <a:pos x="T8" y="T9"/>
                    </a:cxn>
                  </a:cxnLst>
                  <a:rect l="0" t="0" r="r" b="b"/>
                  <a:pathLst>
                    <a:path w="58" h="231">
                      <a:moveTo>
                        <a:pt x="25" y="0"/>
                      </a:moveTo>
                      <a:cubicBezTo>
                        <a:pt x="48" y="21"/>
                        <a:pt x="58" y="41"/>
                        <a:pt x="42" y="74"/>
                      </a:cubicBezTo>
                      <a:cubicBezTo>
                        <a:pt x="33" y="91"/>
                        <a:pt x="9" y="123"/>
                        <a:pt x="9" y="123"/>
                      </a:cubicBezTo>
                      <a:cubicBezTo>
                        <a:pt x="22" y="151"/>
                        <a:pt x="40" y="168"/>
                        <a:pt x="50" y="198"/>
                      </a:cubicBezTo>
                      <a:cubicBezTo>
                        <a:pt x="33" y="213"/>
                        <a:pt x="15" y="215"/>
                        <a:pt x="0" y="231"/>
                      </a:cubicBezTo>
                    </a:path>
                  </a:pathLst>
                </a:custGeom>
                <a:noFill/>
                <a:ln w="38100">
                  <a:solidFill>
                    <a:schemeClr val="bg2"/>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sp>
              <p:nvSpPr>
                <p:cNvPr id="424" name="Freeform 104"/>
                <p:cNvSpPr>
                  <a:spLocks noChangeAspect="1"/>
                </p:cNvSpPr>
                <p:nvPr/>
              </p:nvSpPr>
              <p:spPr bwMode="auto">
                <a:xfrm>
                  <a:off x="1196" y="1575"/>
                  <a:ext cx="67" cy="241"/>
                </a:xfrm>
                <a:custGeom>
                  <a:avLst/>
                  <a:gdLst>
                    <a:gd name="T0" fmla="*/ 0 w 66"/>
                    <a:gd name="T1" fmla="*/ 0 h 242"/>
                    <a:gd name="T2" fmla="*/ 33 w 66"/>
                    <a:gd name="T3" fmla="*/ 66 h 242"/>
                    <a:gd name="T4" fmla="*/ 16 w 66"/>
                    <a:gd name="T5" fmla="*/ 124 h 242"/>
                    <a:gd name="T6" fmla="*/ 49 w 66"/>
                    <a:gd name="T7" fmla="*/ 215 h 242"/>
                    <a:gd name="T8" fmla="*/ 66 w 66"/>
                    <a:gd name="T9" fmla="*/ 240 h 242"/>
                  </a:gdLst>
                  <a:ahLst/>
                  <a:cxnLst>
                    <a:cxn ang="0">
                      <a:pos x="T0" y="T1"/>
                    </a:cxn>
                    <a:cxn ang="0">
                      <a:pos x="T2" y="T3"/>
                    </a:cxn>
                    <a:cxn ang="0">
                      <a:pos x="T4" y="T5"/>
                    </a:cxn>
                    <a:cxn ang="0">
                      <a:pos x="T6" y="T7"/>
                    </a:cxn>
                    <a:cxn ang="0">
                      <a:pos x="T8" y="T9"/>
                    </a:cxn>
                  </a:cxnLst>
                  <a:rect l="0" t="0" r="r" b="b"/>
                  <a:pathLst>
                    <a:path w="66" h="242">
                      <a:moveTo>
                        <a:pt x="0" y="0"/>
                      </a:moveTo>
                      <a:cubicBezTo>
                        <a:pt x="8" y="27"/>
                        <a:pt x="24" y="39"/>
                        <a:pt x="33" y="66"/>
                      </a:cubicBezTo>
                      <a:cubicBezTo>
                        <a:pt x="28" y="85"/>
                        <a:pt x="16" y="103"/>
                        <a:pt x="16" y="124"/>
                      </a:cubicBezTo>
                      <a:cubicBezTo>
                        <a:pt x="16" y="159"/>
                        <a:pt x="34" y="185"/>
                        <a:pt x="49" y="215"/>
                      </a:cubicBezTo>
                      <a:cubicBezTo>
                        <a:pt x="62" y="242"/>
                        <a:pt x="47" y="240"/>
                        <a:pt x="66" y="240"/>
                      </a:cubicBezTo>
                    </a:path>
                  </a:pathLst>
                </a:custGeom>
                <a:noFill/>
                <a:ln w="38100">
                  <a:solidFill>
                    <a:schemeClr val="bg2"/>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grpSp>
          <p:grpSp>
            <p:nvGrpSpPr>
              <p:cNvPr id="66" name="Group 105"/>
              <p:cNvGrpSpPr>
                <a:grpSpLocks noChangeAspect="1"/>
              </p:cNvGrpSpPr>
              <p:nvPr/>
            </p:nvGrpSpPr>
            <p:grpSpPr bwMode="auto">
              <a:xfrm rot="20759061">
                <a:off x="3659284" y="1661172"/>
                <a:ext cx="127287" cy="247214"/>
                <a:chOff x="1088" y="1488"/>
                <a:chExt cx="174" cy="329"/>
              </a:xfrm>
            </p:grpSpPr>
            <p:sp>
              <p:nvSpPr>
                <p:cNvPr id="419" name="Oval 106"/>
                <p:cNvSpPr>
                  <a:spLocks noChangeAspect="1" noChangeArrowheads="1"/>
                </p:cNvSpPr>
                <p:nvPr/>
              </p:nvSpPr>
              <p:spPr bwMode="auto">
                <a:xfrm>
                  <a:off x="1088" y="1488"/>
                  <a:ext cx="144" cy="144"/>
                </a:xfrm>
                <a:prstGeom prst="ellipse">
                  <a:avLst/>
                </a:prstGeom>
                <a:solidFill>
                  <a:srgbClr val="FF66FF">
                    <a:alpha val="50000"/>
                  </a:srgbClr>
                </a:solidFill>
                <a:ln w="9525">
                  <a:solidFill>
                    <a:srgbClr val="FF66FF"/>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sp>
              <p:nvSpPr>
                <p:cNvPr id="420" name="Freeform 107"/>
                <p:cNvSpPr>
                  <a:spLocks noChangeAspect="1"/>
                </p:cNvSpPr>
                <p:nvPr/>
              </p:nvSpPr>
              <p:spPr bwMode="auto">
                <a:xfrm>
                  <a:off x="1104" y="1584"/>
                  <a:ext cx="59" cy="232"/>
                </a:xfrm>
                <a:custGeom>
                  <a:avLst/>
                  <a:gdLst>
                    <a:gd name="T0" fmla="*/ 25 w 58"/>
                    <a:gd name="T1" fmla="*/ 0 h 231"/>
                    <a:gd name="T2" fmla="*/ 42 w 58"/>
                    <a:gd name="T3" fmla="*/ 74 h 231"/>
                    <a:gd name="T4" fmla="*/ 9 w 58"/>
                    <a:gd name="T5" fmla="*/ 123 h 231"/>
                    <a:gd name="T6" fmla="*/ 50 w 58"/>
                    <a:gd name="T7" fmla="*/ 198 h 231"/>
                    <a:gd name="T8" fmla="*/ 0 w 58"/>
                    <a:gd name="T9" fmla="*/ 231 h 231"/>
                  </a:gdLst>
                  <a:ahLst/>
                  <a:cxnLst>
                    <a:cxn ang="0">
                      <a:pos x="T0" y="T1"/>
                    </a:cxn>
                    <a:cxn ang="0">
                      <a:pos x="T2" y="T3"/>
                    </a:cxn>
                    <a:cxn ang="0">
                      <a:pos x="T4" y="T5"/>
                    </a:cxn>
                    <a:cxn ang="0">
                      <a:pos x="T6" y="T7"/>
                    </a:cxn>
                    <a:cxn ang="0">
                      <a:pos x="T8" y="T9"/>
                    </a:cxn>
                  </a:cxnLst>
                  <a:rect l="0" t="0" r="r" b="b"/>
                  <a:pathLst>
                    <a:path w="58" h="231">
                      <a:moveTo>
                        <a:pt x="25" y="0"/>
                      </a:moveTo>
                      <a:cubicBezTo>
                        <a:pt x="48" y="21"/>
                        <a:pt x="58" y="41"/>
                        <a:pt x="42" y="74"/>
                      </a:cubicBezTo>
                      <a:cubicBezTo>
                        <a:pt x="33" y="91"/>
                        <a:pt x="9" y="123"/>
                        <a:pt x="9" y="123"/>
                      </a:cubicBezTo>
                      <a:cubicBezTo>
                        <a:pt x="22" y="151"/>
                        <a:pt x="40" y="168"/>
                        <a:pt x="50" y="198"/>
                      </a:cubicBezTo>
                      <a:cubicBezTo>
                        <a:pt x="33" y="213"/>
                        <a:pt x="15" y="215"/>
                        <a:pt x="0" y="231"/>
                      </a:cubicBezTo>
                    </a:path>
                  </a:pathLst>
                </a:custGeom>
                <a:noFill/>
                <a:ln w="38100">
                  <a:solidFill>
                    <a:schemeClr val="bg2"/>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sp>
              <p:nvSpPr>
                <p:cNvPr id="421" name="Freeform 108"/>
                <p:cNvSpPr>
                  <a:spLocks noChangeAspect="1"/>
                </p:cNvSpPr>
                <p:nvPr/>
              </p:nvSpPr>
              <p:spPr bwMode="auto">
                <a:xfrm>
                  <a:off x="1196" y="1574"/>
                  <a:ext cx="67" cy="243"/>
                </a:xfrm>
                <a:custGeom>
                  <a:avLst/>
                  <a:gdLst>
                    <a:gd name="T0" fmla="*/ 0 w 66"/>
                    <a:gd name="T1" fmla="*/ 0 h 242"/>
                    <a:gd name="T2" fmla="*/ 33 w 66"/>
                    <a:gd name="T3" fmla="*/ 66 h 242"/>
                    <a:gd name="T4" fmla="*/ 16 w 66"/>
                    <a:gd name="T5" fmla="*/ 124 h 242"/>
                    <a:gd name="T6" fmla="*/ 49 w 66"/>
                    <a:gd name="T7" fmla="*/ 215 h 242"/>
                    <a:gd name="T8" fmla="*/ 66 w 66"/>
                    <a:gd name="T9" fmla="*/ 240 h 242"/>
                  </a:gdLst>
                  <a:ahLst/>
                  <a:cxnLst>
                    <a:cxn ang="0">
                      <a:pos x="T0" y="T1"/>
                    </a:cxn>
                    <a:cxn ang="0">
                      <a:pos x="T2" y="T3"/>
                    </a:cxn>
                    <a:cxn ang="0">
                      <a:pos x="T4" y="T5"/>
                    </a:cxn>
                    <a:cxn ang="0">
                      <a:pos x="T6" y="T7"/>
                    </a:cxn>
                    <a:cxn ang="0">
                      <a:pos x="T8" y="T9"/>
                    </a:cxn>
                  </a:cxnLst>
                  <a:rect l="0" t="0" r="r" b="b"/>
                  <a:pathLst>
                    <a:path w="66" h="242">
                      <a:moveTo>
                        <a:pt x="0" y="0"/>
                      </a:moveTo>
                      <a:cubicBezTo>
                        <a:pt x="8" y="27"/>
                        <a:pt x="24" y="39"/>
                        <a:pt x="33" y="66"/>
                      </a:cubicBezTo>
                      <a:cubicBezTo>
                        <a:pt x="28" y="85"/>
                        <a:pt x="16" y="103"/>
                        <a:pt x="16" y="124"/>
                      </a:cubicBezTo>
                      <a:cubicBezTo>
                        <a:pt x="16" y="159"/>
                        <a:pt x="34" y="185"/>
                        <a:pt x="49" y="215"/>
                      </a:cubicBezTo>
                      <a:cubicBezTo>
                        <a:pt x="62" y="242"/>
                        <a:pt x="47" y="240"/>
                        <a:pt x="66" y="240"/>
                      </a:cubicBezTo>
                    </a:path>
                  </a:pathLst>
                </a:custGeom>
                <a:noFill/>
                <a:ln w="38100">
                  <a:solidFill>
                    <a:schemeClr val="bg2"/>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grpSp>
          <p:grpSp>
            <p:nvGrpSpPr>
              <p:cNvPr id="67" name="Group 109"/>
              <p:cNvGrpSpPr>
                <a:grpSpLocks noChangeAspect="1"/>
              </p:cNvGrpSpPr>
              <p:nvPr/>
            </p:nvGrpSpPr>
            <p:grpSpPr bwMode="auto">
              <a:xfrm rot="20759061">
                <a:off x="3794138" y="1622415"/>
                <a:ext cx="127287" cy="247214"/>
                <a:chOff x="1088" y="1488"/>
                <a:chExt cx="174" cy="329"/>
              </a:xfrm>
            </p:grpSpPr>
            <p:sp>
              <p:nvSpPr>
                <p:cNvPr id="416" name="Oval 110"/>
                <p:cNvSpPr>
                  <a:spLocks noChangeAspect="1" noChangeArrowheads="1"/>
                </p:cNvSpPr>
                <p:nvPr/>
              </p:nvSpPr>
              <p:spPr bwMode="auto">
                <a:xfrm>
                  <a:off x="1088" y="1488"/>
                  <a:ext cx="144" cy="144"/>
                </a:xfrm>
                <a:prstGeom prst="ellipse">
                  <a:avLst/>
                </a:prstGeom>
                <a:solidFill>
                  <a:srgbClr val="FF66FF">
                    <a:alpha val="50000"/>
                  </a:srgbClr>
                </a:solidFill>
                <a:ln w="9525">
                  <a:solidFill>
                    <a:srgbClr val="FF66FF"/>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sp>
              <p:nvSpPr>
                <p:cNvPr id="417" name="Freeform 111"/>
                <p:cNvSpPr>
                  <a:spLocks noChangeAspect="1"/>
                </p:cNvSpPr>
                <p:nvPr/>
              </p:nvSpPr>
              <p:spPr bwMode="auto">
                <a:xfrm>
                  <a:off x="1104" y="1583"/>
                  <a:ext cx="59" cy="232"/>
                </a:xfrm>
                <a:custGeom>
                  <a:avLst/>
                  <a:gdLst>
                    <a:gd name="T0" fmla="*/ 25 w 58"/>
                    <a:gd name="T1" fmla="*/ 0 h 231"/>
                    <a:gd name="T2" fmla="*/ 42 w 58"/>
                    <a:gd name="T3" fmla="*/ 74 h 231"/>
                    <a:gd name="T4" fmla="*/ 9 w 58"/>
                    <a:gd name="T5" fmla="*/ 123 h 231"/>
                    <a:gd name="T6" fmla="*/ 50 w 58"/>
                    <a:gd name="T7" fmla="*/ 198 h 231"/>
                    <a:gd name="T8" fmla="*/ 0 w 58"/>
                    <a:gd name="T9" fmla="*/ 231 h 231"/>
                  </a:gdLst>
                  <a:ahLst/>
                  <a:cxnLst>
                    <a:cxn ang="0">
                      <a:pos x="T0" y="T1"/>
                    </a:cxn>
                    <a:cxn ang="0">
                      <a:pos x="T2" y="T3"/>
                    </a:cxn>
                    <a:cxn ang="0">
                      <a:pos x="T4" y="T5"/>
                    </a:cxn>
                    <a:cxn ang="0">
                      <a:pos x="T6" y="T7"/>
                    </a:cxn>
                    <a:cxn ang="0">
                      <a:pos x="T8" y="T9"/>
                    </a:cxn>
                  </a:cxnLst>
                  <a:rect l="0" t="0" r="r" b="b"/>
                  <a:pathLst>
                    <a:path w="58" h="231">
                      <a:moveTo>
                        <a:pt x="25" y="0"/>
                      </a:moveTo>
                      <a:cubicBezTo>
                        <a:pt x="48" y="21"/>
                        <a:pt x="58" y="41"/>
                        <a:pt x="42" y="74"/>
                      </a:cubicBezTo>
                      <a:cubicBezTo>
                        <a:pt x="33" y="91"/>
                        <a:pt x="9" y="123"/>
                        <a:pt x="9" y="123"/>
                      </a:cubicBezTo>
                      <a:cubicBezTo>
                        <a:pt x="22" y="151"/>
                        <a:pt x="40" y="168"/>
                        <a:pt x="50" y="198"/>
                      </a:cubicBezTo>
                      <a:cubicBezTo>
                        <a:pt x="33" y="213"/>
                        <a:pt x="15" y="215"/>
                        <a:pt x="0" y="231"/>
                      </a:cubicBezTo>
                    </a:path>
                  </a:pathLst>
                </a:custGeom>
                <a:noFill/>
                <a:ln w="38100">
                  <a:solidFill>
                    <a:schemeClr val="bg2"/>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sp>
              <p:nvSpPr>
                <p:cNvPr id="418" name="Freeform 112"/>
                <p:cNvSpPr>
                  <a:spLocks noChangeAspect="1"/>
                </p:cNvSpPr>
                <p:nvPr/>
              </p:nvSpPr>
              <p:spPr bwMode="auto">
                <a:xfrm>
                  <a:off x="1196" y="1574"/>
                  <a:ext cx="67" cy="243"/>
                </a:xfrm>
                <a:custGeom>
                  <a:avLst/>
                  <a:gdLst>
                    <a:gd name="T0" fmla="*/ 0 w 66"/>
                    <a:gd name="T1" fmla="*/ 0 h 242"/>
                    <a:gd name="T2" fmla="*/ 33 w 66"/>
                    <a:gd name="T3" fmla="*/ 66 h 242"/>
                    <a:gd name="T4" fmla="*/ 16 w 66"/>
                    <a:gd name="T5" fmla="*/ 124 h 242"/>
                    <a:gd name="T6" fmla="*/ 49 w 66"/>
                    <a:gd name="T7" fmla="*/ 215 h 242"/>
                    <a:gd name="T8" fmla="*/ 66 w 66"/>
                    <a:gd name="T9" fmla="*/ 240 h 242"/>
                  </a:gdLst>
                  <a:ahLst/>
                  <a:cxnLst>
                    <a:cxn ang="0">
                      <a:pos x="T0" y="T1"/>
                    </a:cxn>
                    <a:cxn ang="0">
                      <a:pos x="T2" y="T3"/>
                    </a:cxn>
                    <a:cxn ang="0">
                      <a:pos x="T4" y="T5"/>
                    </a:cxn>
                    <a:cxn ang="0">
                      <a:pos x="T6" y="T7"/>
                    </a:cxn>
                    <a:cxn ang="0">
                      <a:pos x="T8" y="T9"/>
                    </a:cxn>
                  </a:cxnLst>
                  <a:rect l="0" t="0" r="r" b="b"/>
                  <a:pathLst>
                    <a:path w="66" h="242">
                      <a:moveTo>
                        <a:pt x="0" y="0"/>
                      </a:moveTo>
                      <a:cubicBezTo>
                        <a:pt x="8" y="27"/>
                        <a:pt x="24" y="39"/>
                        <a:pt x="33" y="66"/>
                      </a:cubicBezTo>
                      <a:cubicBezTo>
                        <a:pt x="28" y="85"/>
                        <a:pt x="16" y="103"/>
                        <a:pt x="16" y="124"/>
                      </a:cubicBezTo>
                      <a:cubicBezTo>
                        <a:pt x="16" y="159"/>
                        <a:pt x="34" y="185"/>
                        <a:pt x="49" y="215"/>
                      </a:cubicBezTo>
                      <a:cubicBezTo>
                        <a:pt x="62" y="242"/>
                        <a:pt x="47" y="240"/>
                        <a:pt x="66" y="240"/>
                      </a:cubicBezTo>
                    </a:path>
                  </a:pathLst>
                </a:custGeom>
                <a:noFill/>
                <a:ln w="38100">
                  <a:solidFill>
                    <a:schemeClr val="bg2"/>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grpSp>
          <p:grpSp>
            <p:nvGrpSpPr>
              <p:cNvPr id="68" name="Group 113"/>
              <p:cNvGrpSpPr>
                <a:grpSpLocks noChangeAspect="1"/>
              </p:cNvGrpSpPr>
              <p:nvPr/>
            </p:nvGrpSpPr>
            <p:grpSpPr bwMode="auto">
              <a:xfrm rot="20759061">
                <a:off x="3933250" y="1593652"/>
                <a:ext cx="127287" cy="247214"/>
                <a:chOff x="1088" y="1488"/>
                <a:chExt cx="174" cy="329"/>
              </a:xfrm>
            </p:grpSpPr>
            <p:sp>
              <p:nvSpPr>
                <p:cNvPr id="413" name="Oval 114"/>
                <p:cNvSpPr>
                  <a:spLocks noChangeAspect="1" noChangeArrowheads="1"/>
                </p:cNvSpPr>
                <p:nvPr/>
              </p:nvSpPr>
              <p:spPr bwMode="auto">
                <a:xfrm>
                  <a:off x="1088" y="1489"/>
                  <a:ext cx="144" cy="144"/>
                </a:xfrm>
                <a:prstGeom prst="ellipse">
                  <a:avLst/>
                </a:prstGeom>
                <a:solidFill>
                  <a:srgbClr val="FF66FF">
                    <a:alpha val="50000"/>
                  </a:srgbClr>
                </a:solidFill>
                <a:ln w="9525">
                  <a:solidFill>
                    <a:srgbClr val="FF66FF"/>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sp>
              <p:nvSpPr>
                <p:cNvPr id="414" name="Freeform 115"/>
                <p:cNvSpPr>
                  <a:spLocks noChangeAspect="1"/>
                </p:cNvSpPr>
                <p:nvPr/>
              </p:nvSpPr>
              <p:spPr bwMode="auto">
                <a:xfrm>
                  <a:off x="1104" y="1585"/>
                  <a:ext cx="59" cy="230"/>
                </a:xfrm>
                <a:custGeom>
                  <a:avLst/>
                  <a:gdLst>
                    <a:gd name="T0" fmla="*/ 25 w 58"/>
                    <a:gd name="T1" fmla="*/ 0 h 231"/>
                    <a:gd name="T2" fmla="*/ 42 w 58"/>
                    <a:gd name="T3" fmla="*/ 74 h 231"/>
                    <a:gd name="T4" fmla="*/ 9 w 58"/>
                    <a:gd name="T5" fmla="*/ 123 h 231"/>
                    <a:gd name="T6" fmla="*/ 50 w 58"/>
                    <a:gd name="T7" fmla="*/ 198 h 231"/>
                    <a:gd name="T8" fmla="*/ 0 w 58"/>
                    <a:gd name="T9" fmla="*/ 231 h 231"/>
                  </a:gdLst>
                  <a:ahLst/>
                  <a:cxnLst>
                    <a:cxn ang="0">
                      <a:pos x="T0" y="T1"/>
                    </a:cxn>
                    <a:cxn ang="0">
                      <a:pos x="T2" y="T3"/>
                    </a:cxn>
                    <a:cxn ang="0">
                      <a:pos x="T4" y="T5"/>
                    </a:cxn>
                    <a:cxn ang="0">
                      <a:pos x="T6" y="T7"/>
                    </a:cxn>
                    <a:cxn ang="0">
                      <a:pos x="T8" y="T9"/>
                    </a:cxn>
                  </a:cxnLst>
                  <a:rect l="0" t="0" r="r" b="b"/>
                  <a:pathLst>
                    <a:path w="58" h="231">
                      <a:moveTo>
                        <a:pt x="25" y="0"/>
                      </a:moveTo>
                      <a:cubicBezTo>
                        <a:pt x="48" y="21"/>
                        <a:pt x="58" y="41"/>
                        <a:pt x="42" y="74"/>
                      </a:cubicBezTo>
                      <a:cubicBezTo>
                        <a:pt x="33" y="91"/>
                        <a:pt x="9" y="123"/>
                        <a:pt x="9" y="123"/>
                      </a:cubicBezTo>
                      <a:cubicBezTo>
                        <a:pt x="22" y="151"/>
                        <a:pt x="40" y="168"/>
                        <a:pt x="50" y="198"/>
                      </a:cubicBezTo>
                      <a:cubicBezTo>
                        <a:pt x="33" y="213"/>
                        <a:pt x="15" y="215"/>
                        <a:pt x="0" y="231"/>
                      </a:cubicBezTo>
                    </a:path>
                  </a:pathLst>
                </a:custGeom>
                <a:noFill/>
                <a:ln w="38100">
                  <a:solidFill>
                    <a:schemeClr val="bg2"/>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sp>
              <p:nvSpPr>
                <p:cNvPr id="415" name="Freeform 116"/>
                <p:cNvSpPr>
                  <a:spLocks noChangeAspect="1"/>
                </p:cNvSpPr>
                <p:nvPr/>
              </p:nvSpPr>
              <p:spPr bwMode="auto">
                <a:xfrm>
                  <a:off x="1196" y="1575"/>
                  <a:ext cx="67" cy="241"/>
                </a:xfrm>
                <a:custGeom>
                  <a:avLst/>
                  <a:gdLst>
                    <a:gd name="T0" fmla="*/ 0 w 66"/>
                    <a:gd name="T1" fmla="*/ 0 h 242"/>
                    <a:gd name="T2" fmla="*/ 33 w 66"/>
                    <a:gd name="T3" fmla="*/ 66 h 242"/>
                    <a:gd name="T4" fmla="*/ 16 w 66"/>
                    <a:gd name="T5" fmla="*/ 124 h 242"/>
                    <a:gd name="T6" fmla="*/ 49 w 66"/>
                    <a:gd name="T7" fmla="*/ 215 h 242"/>
                    <a:gd name="T8" fmla="*/ 66 w 66"/>
                    <a:gd name="T9" fmla="*/ 240 h 242"/>
                  </a:gdLst>
                  <a:ahLst/>
                  <a:cxnLst>
                    <a:cxn ang="0">
                      <a:pos x="T0" y="T1"/>
                    </a:cxn>
                    <a:cxn ang="0">
                      <a:pos x="T2" y="T3"/>
                    </a:cxn>
                    <a:cxn ang="0">
                      <a:pos x="T4" y="T5"/>
                    </a:cxn>
                    <a:cxn ang="0">
                      <a:pos x="T6" y="T7"/>
                    </a:cxn>
                    <a:cxn ang="0">
                      <a:pos x="T8" y="T9"/>
                    </a:cxn>
                  </a:cxnLst>
                  <a:rect l="0" t="0" r="r" b="b"/>
                  <a:pathLst>
                    <a:path w="66" h="242">
                      <a:moveTo>
                        <a:pt x="0" y="0"/>
                      </a:moveTo>
                      <a:cubicBezTo>
                        <a:pt x="8" y="27"/>
                        <a:pt x="24" y="39"/>
                        <a:pt x="33" y="66"/>
                      </a:cubicBezTo>
                      <a:cubicBezTo>
                        <a:pt x="28" y="85"/>
                        <a:pt x="16" y="103"/>
                        <a:pt x="16" y="124"/>
                      </a:cubicBezTo>
                      <a:cubicBezTo>
                        <a:pt x="16" y="159"/>
                        <a:pt x="34" y="185"/>
                        <a:pt x="49" y="215"/>
                      </a:cubicBezTo>
                      <a:cubicBezTo>
                        <a:pt x="62" y="242"/>
                        <a:pt x="47" y="240"/>
                        <a:pt x="66" y="240"/>
                      </a:cubicBezTo>
                    </a:path>
                  </a:pathLst>
                </a:custGeom>
                <a:noFill/>
                <a:ln w="38100">
                  <a:solidFill>
                    <a:schemeClr val="bg2"/>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grpSp>
          <p:grpSp>
            <p:nvGrpSpPr>
              <p:cNvPr id="69" name="Group 117"/>
              <p:cNvGrpSpPr>
                <a:grpSpLocks noChangeAspect="1"/>
              </p:cNvGrpSpPr>
              <p:nvPr/>
            </p:nvGrpSpPr>
            <p:grpSpPr bwMode="auto">
              <a:xfrm rot="20759061">
                <a:off x="4060829" y="1566539"/>
                <a:ext cx="127287" cy="247214"/>
                <a:chOff x="1088" y="1488"/>
                <a:chExt cx="174" cy="329"/>
              </a:xfrm>
            </p:grpSpPr>
            <p:sp>
              <p:nvSpPr>
                <p:cNvPr id="410" name="Oval 118"/>
                <p:cNvSpPr>
                  <a:spLocks noChangeAspect="1" noChangeArrowheads="1"/>
                </p:cNvSpPr>
                <p:nvPr/>
              </p:nvSpPr>
              <p:spPr bwMode="auto">
                <a:xfrm>
                  <a:off x="1089" y="1489"/>
                  <a:ext cx="142" cy="144"/>
                </a:xfrm>
                <a:prstGeom prst="ellipse">
                  <a:avLst/>
                </a:prstGeom>
                <a:solidFill>
                  <a:srgbClr val="FF66FF">
                    <a:alpha val="50000"/>
                  </a:srgbClr>
                </a:solidFill>
                <a:ln w="9525">
                  <a:solidFill>
                    <a:srgbClr val="FF66FF"/>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sp>
              <p:nvSpPr>
                <p:cNvPr id="411" name="Freeform 119"/>
                <p:cNvSpPr>
                  <a:spLocks noChangeAspect="1"/>
                </p:cNvSpPr>
                <p:nvPr/>
              </p:nvSpPr>
              <p:spPr bwMode="auto">
                <a:xfrm>
                  <a:off x="1104" y="1585"/>
                  <a:ext cx="58" cy="230"/>
                </a:xfrm>
                <a:custGeom>
                  <a:avLst/>
                  <a:gdLst>
                    <a:gd name="T0" fmla="*/ 25 w 58"/>
                    <a:gd name="T1" fmla="*/ 0 h 231"/>
                    <a:gd name="T2" fmla="*/ 42 w 58"/>
                    <a:gd name="T3" fmla="*/ 74 h 231"/>
                    <a:gd name="T4" fmla="*/ 9 w 58"/>
                    <a:gd name="T5" fmla="*/ 123 h 231"/>
                    <a:gd name="T6" fmla="*/ 50 w 58"/>
                    <a:gd name="T7" fmla="*/ 198 h 231"/>
                    <a:gd name="T8" fmla="*/ 0 w 58"/>
                    <a:gd name="T9" fmla="*/ 231 h 231"/>
                  </a:gdLst>
                  <a:ahLst/>
                  <a:cxnLst>
                    <a:cxn ang="0">
                      <a:pos x="T0" y="T1"/>
                    </a:cxn>
                    <a:cxn ang="0">
                      <a:pos x="T2" y="T3"/>
                    </a:cxn>
                    <a:cxn ang="0">
                      <a:pos x="T4" y="T5"/>
                    </a:cxn>
                    <a:cxn ang="0">
                      <a:pos x="T6" y="T7"/>
                    </a:cxn>
                    <a:cxn ang="0">
                      <a:pos x="T8" y="T9"/>
                    </a:cxn>
                  </a:cxnLst>
                  <a:rect l="0" t="0" r="r" b="b"/>
                  <a:pathLst>
                    <a:path w="58" h="231">
                      <a:moveTo>
                        <a:pt x="25" y="0"/>
                      </a:moveTo>
                      <a:cubicBezTo>
                        <a:pt x="48" y="21"/>
                        <a:pt x="58" y="41"/>
                        <a:pt x="42" y="74"/>
                      </a:cubicBezTo>
                      <a:cubicBezTo>
                        <a:pt x="33" y="91"/>
                        <a:pt x="9" y="123"/>
                        <a:pt x="9" y="123"/>
                      </a:cubicBezTo>
                      <a:cubicBezTo>
                        <a:pt x="22" y="151"/>
                        <a:pt x="40" y="168"/>
                        <a:pt x="50" y="198"/>
                      </a:cubicBezTo>
                      <a:cubicBezTo>
                        <a:pt x="33" y="213"/>
                        <a:pt x="15" y="215"/>
                        <a:pt x="0" y="231"/>
                      </a:cubicBezTo>
                    </a:path>
                  </a:pathLst>
                </a:custGeom>
                <a:noFill/>
                <a:ln w="38100">
                  <a:solidFill>
                    <a:schemeClr val="bg2"/>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sp>
              <p:nvSpPr>
                <p:cNvPr id="412" name="Freeform 120"/>
                <p:cNvSpPr>
                  <a:spLocks noChangeAspect="1"/>
                </p:cNvSpPr>
                <p:nvPr/>
              </p:nvSpPr>
              <p:spPr bwMode="auto">
                <a:xfrm>
                  <a:off x="1196" y="1575"/>
                  <a:ext cx="65" cy="241"/>
                </a:xfrm>
                <a:custGeom>
                  <a:avLst/>
                  <a:gdLst>
                    <a:gd name="T0" fmla="*/ 0 w 66"/>
                    <a:gd name="T1" fmla="*/ 0 h 242"/>
                    <a:gd name="T2" fmla="*/ 33 w 66"/>
                    <a:gd name="T3" fmla="*/ 66 h 242"/>
                    <a:gd name="T4" fmla="*/ 16 w 66"/>
                    <a:gd name="T5" fmla="*/ 124 h 242"/>
                    <a:gd name="T6" fmla="*/ 49 w 66"/>
                    <a:gd name="T7" fmla="*/ 215 h 242"/>
                    <a:gd name="T8" fmla="*/ 66 w 66"/>
                    <a:gd name="T9" fmla="*/ 240 h 242"/>
                  </a:gdLst>
                  <a:ahLst/>
                  <a:cxnLst>
                    <a:cxn ang="0">
                      <a:pos x="T0" y="T1"/>
                    </a:cxn>
                    <a:cxn ang="0">
                      <a:pos x="T2" y="T3"/>
                    </a:cxn>
                    <a:cxn ang="0">
                      <a:pos x="T4" y="T5"/>
                    </a:cxn>
                    <a:cxn ang="0">
                      <a:pos x="T6" y="T7"/>
                    </a:cxn>
                    <a:cxn ang="0">
                      <a:pos x="T8" y="T9"/>
                    </a:cxn>
                  </a:cxnLst>
                  <a:rect l="0" t="0" r="r" b="b"/>
                  <a:pathLst>
                    <a:path w="66" h="242">
                      <a:moveTo>
                        <a:pt x="0" y="0"/>
                      </a:moveTo>
                      <a:cubicBezTo>
                        <a:pt x="8" y="27"/>
                        <a:pt x="24" y="39"/>
                        <a:pt x="33" y="66"/>
                      </a:cubicBezTo>
                      <a:cubicBezTo>
                        <a:pt x="28" y="85"/>
                        <a:pt x="16" y="103"/>
                        <a:pt x="16" y="124"/>
                      </a:cubicBezTo>
                      <a:cubicBezTo>
                        <a:pt x="16" y="159"/>
                        <a:pt x="34" y="185"/>
                        <a:pt x="49" y="215"/>
                      </a:cubicBezTo>
                      <a:cubicBezTo>
                        <a:pt x="62" y="242"/>
                        <a:pt x="47" y="240"/>
                        <a:pt x="66" y="240"/>
                      </a:cubicBezTo>
                    </a:path>
                  </a:pathLst>
                </a:custGeom>
                <a:noFill/>
                <a:ln w="38100">
                  <a:solidFill>
                    <a:schemeClr val="bg2"/>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grpSp>
          <p:grpSp>
            <p:nvGrpSpPr>
              <p:cNvPr id="70" name="Group 121"/>
              <p:cNvGrpSpPr>
                <a:grpSpLocks noChangeAspect="1"/>
              </p:cNvGrpSpPr>
              <p:nvPr/>
            </p:nvGrpSpPr>
            <p:grpSpPr bwMode="auto">
              <a:xfrm rot="20759061">
                <a:off x="4192567" y="1551138"/>
                <a:ext cx="130213" cy="257734"/>
                <a:chOff x="1084" y="1473"/>
                <a:chExt cx="178" cy="343"/>
              </a:xfrm>
            </p:grpSpPr>
            <p:sp>
              <p:nvSpPr>
                <p:cNvPr id="407" name="Oval 122"/>
                <p:cNvSpPr>
                  <a:spLocks noChangeAspect="1" noChangeArrowheads="1"/>
                </p:cNvSpPr>
                <p:nvPr/>
              </p:nvSpPr>
              <p:spPr bwMode="auto">
                <a:xfrm>
                  <a:off x="1084" y="1473"/>
                  <a:ext cx="144" cy="144"/>
                </a:xfrm>
                <a:prstGeom prst="ellipse">
                  <a:avLst/>
                </a:prstGeom>
                <a:solidFill>
                  <a:srgbClr val="FF66FF">
                    <a:alpha val="50000"/>
                  </a:srgbClr>
                </a:solidFill>
                <a:ln w="9525">
                  <a:solidFill>
                    <a:srgbClr val="FF66FF"/>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sp>
              <p:nvSpPr>
                <p:cNvPr id="408" name="Freeform 123"/>
                <p:cNvSpPr>
                  <a:spLocks noChangeAspect="1"/>
                </p:cNvSpPr>
                <p:nvPr/>
              </p:nvSpPr>
              <p:spPr bwMode="auto">
                <a:xfrm>
                  <a:off x="1103" y="1584"/>
                  <a:ext cx="59" cy="230"/>
                </a:xfrm>
                <a:custGeom>
                  <a:avLst/>
                  <a:gdLst>
                    <a:gd name="T0" fmla="*/ 25 w 58"/>
                    <a:gd name="T1" fmla="*/ 0 h 231"/>
                    <a:gd name="T2" fmla="*/ 42 w 58"/>
                    <a:gd name="T3" fmla="*/ 74 h 231"/>
                    <a:gd name="T4" fmla="*/ 9 w 58"/>
                    <a:gd name="T5" fmla="*/ 123 h 231"/>
                    <a:gd name="T6" fmla="*/ 50 w 58"/>
                    <a:gd name="T7" fmla="*/ 198 h 231"/>
                    <a:gd name="T8" fmla="*/ 0 w 58"/>
                    <a:gd name="T9" fmla="*/ 231 h 231"/>
                  </a:gdLst>
                  <a:ahLst/>
                  <a:cxnLst>
                    <a:cxn ang="0">
                      <a:pos x="T0" y="T1"/>
                    </a:cxn>
                    <a:cxn ang="0">
                      <a:pos x="T2" y="T3"/>
                    </a:cxn>
                    <a:cxn ang="0">
                      <a:pos x="T4" y="T5"/>
                    </a:cxn>
                    <a:cxn ang="0">
                      <a:pos x="T6" y="T7"/>
                    </a:cxn>
                    <a:cxn ang="0">
                      <a:pos x="T8" y="T9"/>
                    </a:cxn>
                  </a:cxnLst>
                  <a:rect l="0" t="0" r="r" b="b"/>
                  <a:pathLst>
                    <a:path w="58" h="231">
                      <a:moveTo>
                        <a:pt x="25" y="0"/>
                      </a:moveTo>
                      <a:cubicBezTo>
                        <a:pt x="48" y="21"/>
                        <a:pt x="58" y="41"/>
                        <a:pt x="42" y="74"/>
                      </a:cubicBezTo>
                      <a:cubicBezTo>
                        <a:pt x="33" y="91"/>
                        <a:pt x="9" y="123"/>
                        <a:pt x="9" y="123"/>
                      </a:cubicBezTo>
                      <a:cubicBezTo>
                        <a:pt x="22" y="151"/>
                        <a:pt x="40" y="168"/>
                        <a:pt x="50" y="198"/>
                      </a:cubicBezTo>
                      <a:cubicBezTo>
                        <a:pt x="33" y="213"/>
                        <a:pt x="15" y="215"/>
                        <a:pt x="0" y="231"/>
                      </a:cubicBezTo>
                    </a:path>
                  </a:pathLst>
                </a:custGeom>
                <a:noFill/>
                <a:ln w="38100">
                  <a:solidFill>
                    <a:schemeClr val="bg2"/>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sp>
              <p:nvSpPr>
                <p:cNvPr id="409" name="Freeform 124"/>
                <p:cNvSpPr>
                  <a:spLocks noChangeAspect="1"/>
                </p:cNvSpPr>
                <p:nvPr/>
              </p:nvSpPr>
              <p:spPr bwMode="auto">
                <a:xfrm>
                  <a:off x="1195" y="1575"/>
                  <a:ext cx="67" cy="241"/>
                </a:xfrm>
                <a:custGeom>
                  <a:avLst/>
                  <a:gdLst>
                    <a:gd name="T0" fmla="*/ 0 w 66"/>
                    <a:gd name="T1" fmla="*/ 0 h 242"/>
                    <a:gd name="T2" fmla="*/ 33 w 66"/>
                    <a:gd name="T3" fmla="*/ 66 h 242"/>
                    <a:gd name="T4" fmla="*/ 16 w 66"/>
                    <a:gd name="T5" fmla="*/ 124 h 242"/>
                    <a:gd name="T6" fmla="*/ 49 w 66"/>
                    <a:gd name="T7" fmla="*/ 215 h 242"/>
                    <a:gd name="T8" fmla="*/ 66 w 66"/>
                    <a:gd name="T9" fmla="*/ 240 h 242"/>
                  </a:gdLst>
                  <a:ahLst/>
                  <a:cxnLst>
                    <a:cxn ang="0">
                      <a:pos x="T0" y="T1"/>
                    </a:cxn>
                    <a:cxn ang="0">
                      <a:pos x="T2" y="T3"/>
                    </a:cxn>
                    <a:cxn ang="0">
                      <a:pos x="T4" y="T5"/>
                    </a:cxn>
                    <a:cxn ang="0">
                      <a:pos x="T6" y="T7"/>
                    </a:cxn>
                    <a:cxn ang="0">
                      <a:pos x="T8" y="T9"/>
                    </a:cxn>
                  </a:cxnLst>
                  <a:rect l="0" t="0" r="r" b="b"/>
                  <a:pathLst>
                    <a:path w="66" h="242">
                      <a:moveTo>
                        <a:pt x="0" y="0"/>
                      </a:moveTo>
                      <a:cubicBezTo>
                        <a:pt x="8" y="27"/>
                        <a:pt x="24" y="39"/>
                        <a:pt x="33" y="66"/>
                      </a:cubicBezTo>
                      <a:cubicBezTo>
                        <a:pt x="28" y="85"/>
                        <a:pt x="16" y="103"/>
                        <a:pt x="16" y="124"/>
                      </a:cubicBezTo>
                      <a:cubicBezTo>
                        <a:pt x="16" y="159"/>
                        <a:pt x="34" y="185"/>
                        <a:pt x="49" y="215"/>
                      </a:cubicBezTo>
                      <a:cubicBezTo>
                        <a:pt x="62" y="242"/>
                        <a:pt x="47" y="240"/>
                        <a:pt x="66" y="240"/>
                      </a:cubicBezTo>
                    </a:path>
                  </a:pathLst>
                </a:custGeom>
                <a:noFill/>
                <a:ln w="38100">
                  <a:solidFill>
                    <a:schemeClr val="bg2"/>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grpSp>
          <p:grpSp>
            <p:nvGrpSpPr>
              <p:cNvPr id="71" name="Group 125"/>
              <p:cNvGrpSpPr>
                <a:grpSpLocks noChangeAspect="1"/>
              </p:cNvGrpSpPr>
              <p:nvPr/>
            </p:nvGrpSpPr>
            <p:grpSpPr bwMode="auto">
              <a:xfrm rot="20759061">
                <a:off x="4327407" y="1543643"/>
                <a:ext cx="127287" cy="247214"/>
                <a:chOff x="1088" y="1488"/>
                <a:chExt cx="174" cy="329"/>
              </a:xfrm>
            </p:grpSpPr>
            <p:sp>
              <p:nvSpPr>
                <p:cNvPr id="404" name="Oval 126"/>
                <p:cNvSpPr>
                  <a:spLocks noChangeAspect="1" noChangeArrowheads="1"/>
                </p:cNvSpPr>
                <p:nvPr/>
              </p:nvSpPr>
              <p:spPr bwMode="auto">
                <a:xfrm>
                  <a:off x="1088" y="1487"/>
                  <a:ext cx="144" cy="144"/>
                </a:xfrm>
                <a:prstGeom prst="ellipse">
                  <a:avLst/>
                </a:prstGeom>
                <a:solidFill>
                  <a:srgbClr val="FF66FF">
                    <a:alpha val="50000"/>
                  </a:srgbClr>
                </a:solidFill>
                <a:ln w="9525">
                  <a:solidFill>
                    <a:srgbClr val="FF66FF"/>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sp>
              <p:nvSpPr>
                <p:cNvPr id="405" name="Freeform 127"/>
                <p:cNvSpPr>
                  <a:spLocks noChangeAspect="1"/>
                </p:cNvSpPr>
                <p:nvPr/>
              </p:nvSpPr>
              <p:spPr bwMode="auto">
                <a:xfrm>
                  <a:off x="1103" y="1583"/>
                  <a:ext cx="59" cy="232"/>
                </a:xfrm>
                <a:custGeom>
                  <a:avLst/>
                  <a:gdLst>
                    <a:gd name="T0" fmla="*/ 25 w 58"/>
                    <a:gd name="T1" fmla="*/ 0 h 231"/>
                    <a:gd name="T2" fmla="*/ 42 w 58"/>
                    <a:gd name="T3" fmla="*/ 74 h 231"/>
                    <a:gd name="T4" fmla="*/ 9 w 58"/>
                    <a:gd name="T5" fmla="*/ 123 h 231"/>
                    <a:gd name="T6" fmla="*/ 50 w 58"/>
                    <a:gd name="T7" fmla="*/ 198 h 231"/>
                    <a:gd name="T8" fmla="*/ 0 w 58"/>
                    <a:gd name="T9" fmla="*/ 231 h 231"/>
                  </a:gdLst>
                  <a:ahLst/>
                  <a:cxnLst>
                    <a:cxn ang="0">
                      <a:pos x="T0" y="T1"/>
                    </a:cxn>
                    <a:cxn ang="0">
                      <a:pos x="T2" y="T3"/>
                    </a:cxn>
                    <a:cxn ang="0">
                      <a:pos x="T4" y="T5"/>
                    </a:cxn>
                    <a:cxn ang="0">
                      <a:pos x="T6" y="T7"/>
                    </a:cxn>
                    <a:cxn ang="0">
                      <a:pos x="T8" y="T9"/>
                    </a:cxn>
                  </a:cxnLst>
                  <a:rect l="0" t="0" r="r" b="b"/>
                  <a:pathLst>
                    <a:path w="58" h="231">
                      <a:moveTo>
                        <a:pt x="25" y="0"/>
                      </a:moveTo>
                      <a:cubicBezTo>
                        <a:pt x="48" y="21"/>
                        <a:pt x="58" y="41"/>
                        <a:pt x="42" y="74"/>
                      </a:cubicBezTo>
                      <a:cubicBezTo>
                        <a:pt x="33" y="91"/>
                        <a:pt x="9" y="123"/>
                        <a:pt x="9" y="123"/>
                      </a:cubicBezTo>
                      <a:cubicBezTo>
                        <a:pt x="22" y="151"/>
                        <a:pt x="40" y="168"/>
                        <a:pt x="50" y="198"/>
                      </a:cubicBezTo>
                      <a:cubicBezTo>
                        <a:pt x="33" y="213"/>
                        <a:pt x="15" y="215"/>
                        <a:pt x="0" y="231"/>
                      </a:cubicBezTo>
                    </a:path>
                  </a:pathLst>
                </a:custGeom>
                <a:noFill/>
                <a:ln w="38100">
                  <a:solidFill>
                    <a:schemeClr val="bg2"/>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sp>
              <p:nvSpPr>
                <p:cNvPr id="406" name="Freeform 128"/>
                <p:cNvSpPr>
                  <a:spLocks noChangeAspect="1"/>
                </p:cNvSpPr>
                <p:nvPr/>
              </p:nvSpPr>
              <p:spPr bwMode="auto">
                <a:xfrm>
                  <a:off x="1195" y="1574"/>
                  <a:ext cx="67" cy="243"/>
                </a:xfrm>
                <a:custGeom>
                  <a:avLst/>
                  <a:gdLst>
                    <a:gd name="T0" fmla="*/ 0 w 66"/>
                    <a:gd name="T1" fmla="*/ 0 h 242"/>
                    <a:gd name="T2" fmla="*/ 33 w 66"/>
                    <a:gd name="T3" fmla="*/ 66 h 242"/>
                    <a:gd name="T4" fmla="*/ 16 w 66"/>
                    <a:gd name="T5" fmla="*/ 124 h 242"/>
                    <a:gd name="T6" fmla="*/ 49 w 66"/>
                    <a:gd name="T7" fmla="*/ 215 h 242"/>
                    <a:gd name="T8" fmla="*/ 66 w 66"/>
                    <a:gd name="T9" fmla="*/ 240 h 242"/>
                  </a:gdLst>
                  <a:ahLst/>
                  <a:cxnLst>
                    <a:cxn ang="0">
                      <a:pos x="T0" y="T1"/>
                    </a:cxn>
                    <a:cxn ang="0">
                      <a:pos x="T2" y="T3"/>
                    </a:cxn>
                    <a:cxn ang="0">
                      <a:pos x="T4" y="T5"/>
                    </a:cxn>
                    <a:cxn ang="0">
                      <a:pos x="T6" y="T7"/>
                    </a:cxn>
                    <a:cxn ang="0">
                      <a:pos x="T8" y="T9"/>
                    </a:cxn>
                  </a:cxnLst>
                  <a:rect l="0" t="0" r="r" b="b"/>
                  <a:pathLst>
                    <a:path w="66" h="242">
                      <a:moveTo>
                        <a:pt x="0" y="0"/>
                      </a:moveTo>
                      <a:cubicBezTo>
                        <a:pt x="8" y="27"/>
                        <a:pt x="24" y="39"/>
                        <a:pt x="33" y="66"/>
                      </a:cubicBezTo>
                      <a:cubicBezTo>
                        <a:pt x="28" y="85"/>
                        <a:pt x="16" y="103"/>
                        <a:pt x="16" y="124"/>
                      </a:cubicBezTo>
                      <a:cubicBezTo>
                        <a:pt x="16" y="159"/>
                        <a:pt x="34" y="185"/>
                        <a:pt x="49" y="215"/>
                      </a:cubicBezTo>
                      <a:cubicBezTo>
                        <a:pt x="62" y="242"/>
                        <a:pt x="47" y="240"/>
                        <a:pt x="66" y="240"/>
                      </a:cubicBezTo>
                    </a:path>
                  </a:pathLst>
                </a:custGeom>
                <a:noFill/>
                <a:ln w="38100">
                  <a:solidFill>
                    <a:schemeClr val="bg2"/>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grpSp>
          <p:grpSp>
            <p:nvGrpSpPr>
              <p:cNvPr id="72" name="Group 141"/>
              <p:cNvGrpSpPr>
                <a:grpSpLocks noChangeAspect="1"/>
              </p:cNvGrpSpPr>
              <p:nvPr/>
            </p:nvGrpSpPr>
            <p:grpSpPr bwMode="auto">
              <a:xfrm rot="9959061">
                <a:off x="1435265" y="2623525"/>
                <a:ext cx="127710" cy="247558"/>
                <a:chOff x="1088" y="1488"/>
                <a:chExt cx="174" cy="329"/>
              </a:xfrm>
            </p:grpSpPr>
            <p:sp>
              <p:nvSpPr>
                <p:cNvPr id="401" name="Oval 142"/>
                <p:cNvSpPr>
                  <a:spLocks noChangeAspect="1" noChangeArrowheads="1"/>
                </p:cNvSpPr>
                <p:nvPr/>
              </p:nvSpPr>
              <p:spPr bwMode="auto">
                <a:xfrm>
                  <a:off x="1090" y="1492"/>
                  <a:ext cx="143" cy="143"/>
                </a:xfrm>
                <a:prstGeom prst="ellipse">
                  <a:avLst/>
                </a:prstGeom>
                <a:solidFill>
                  <a:srgbClr val="FF66FF">
                    <a:alpha val="50000"/>
                  </a:srgbClr>
                </a:solidFill>
                <a:ln w="9525">
                  <a:solidFill>
                    <a:srgbClr val="FF66FF"/>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sp>
              <p:nvSpPr>
                <p:cNvPr id="402" name="Freeform 143"/>
                <p:cNvSpPr>
                  <a:spLocks noChangeAspect="1"/>
                </p:cNvSpPr>
                <p:nvPr/>
              </p:nvSpPr>
              <p:spPr bwMode="auto">
                <a:xfrm>
                  <a:off x="1105" y="1587"/>
                  <a:ext cx="59" cy="231"/>
                </a:xfrm>
                <a:custGeom>
                  <a:avLst/>
                  <a:gdLst>
                    <a:gd name="T0" fmla="*/ 25 w 58"/>
                    <a:gd name="T1" fmla="*/ 0 h 231"/>
                    <a:gd name="T2" fmla="*/ 42 w 58"/>
                    <a:gd name="T3" fmla="*/ 74 h 231"/>
                    <a:gd name="T4" fmla="*/ 9 w 58"/>
                    <a:gd name="T5" fmla="*/ 123 h 231"/>
                    <a:gd name="T6" fmla="*/ 50 w 58"/>
                    <a:gd name="T7" fmla="*/ 198 h 231"/>
                    <a:gd name="T8" fmla="*/ 0 w 58"/>
                    <a:gd name="T9" fmla="*/ 231 h 231"/>
                  </a:gdLst>
                  <a:ahLst/>
                  <a:cxnLst>
                    <a:cxn ang="0">
                      <a:pos x="T0" y="T1"/>
                    </a:cxn>
                    <a:cxn ang="0">
                      <a:pos x="T2" y="T3"/>
                    </a:cxn>
                    <a:cxn ang="0">
                      <a:pos x="T4" y="T5"/>
                    </a:cxn>
                    <a:cxn ang="0">
                      <a:pos x="T6" y="T7"/>
                    </a:cxn>
                    <a:cxn ang="0">
                      <a:pos x="T8" y="T9"/>
                    </a:cxn>
                  </a:cxnLst>
                  <a:rect l="0" t="0" r="r" b="b"/>
                  <a:pathLst>
                    <a:path w="58" h="231">
                      <a:moveTo>
                        <a:pt x="25" y="0"/>
                      </a:moveTo>
                      <a:cubicBezTo>
                        <a:pt x="48" y="21"/>
                        <a:pt x="58" y="41"/>
                        <a:pt x="42" y="74"/>
                      </a:cubicBezTo>
                      <a:cubicBezTo>
                        <a:pt x="33" y="91"/>
                        <a:pt x="9" y="123"/>
                        <a:pt x="9" y="123"/>
                      </a:cubicBezTo>
                      <a:cubicBezTo>
                        <a:pt x="22" y="151"/>
                        <a:pt x="40" y="168"/>
                        <a:pt x="50" y="198"/>
                      </a:cubicBezTo>
                      <a:cubicBezTo>
                        <a:pt x="33" y="213"/>
                        <a:pt x="15" y="215"/>
                        <a:pt x="0" y="231"/>
                      </a:cubicBezTo>
                    </a:path>
                  </a:pathLst>
                </a:custGeom>
                <a:noFill/>
                <a:ln w="38100">
                  <a:solidFill>
                    <a:schemeClr val="bg2"/>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sp>
              <p:nvSpPr>
                <p:cNvPr id="403" name="Freeform 144"/>
                <p:cNvSpPr>
                  <a:spLocks noChangeAspect="1"/>
                </p:cNvSpPr>
                <p:nvPr/>
              </p:nvSpPr>
              <p:spPr bwMode="auto">
                <a:xfrm>
                  <a:off x="1197" y="1578"/>
                  <a:ext cx="67" cy="243"/>
                </a:xfrm>
                <a:custGeom>
                  <a:avLst/>
                  <a:gdLst>
                    <a:gd name="T0" fmla="*/ 0 w 66"/>
                    <a:gd name="T1" fmla="*/ 0 h 242"/>
                    <a:gd name="T2" fmla="*/ 33 w 66"/>
                    <a:gd name="T3" fmla="*/ 66 h 242"/>
                    <a:gd name="T4" fmla="*/ 16 w 66"/>
                    <a:gd name="T5" fmla="*/ 124 h 242"/>
                    <a:gd name="T6" fmla="*/ 49 w 66"/>
                    <a:gd name="T7" fmla="*/ 215 h 242"/>
                    <a:gd name="T8" fmla="*/ 66 w 66"/>
                    <a:gd name="T9" fmla="*/ 240 h 242"/>
                  </a:gdLst>
                  <a:ahLst/>
                  <a:cxnLst>
                    <a:cxn ang="0">
                      <a:pos x="T0" y="T1"/>
                    </a:cxn>
                    <a:cxn ang="0">
                      <a:pos x="T2" y="T3"/>
                    </a:cxn>
                    <a:cxn ang="0">
                      <a:pos x="T4" y="T5"/>
                    </a:cxn>
                    <a:cxn ang="0">
                      <a:pos x="T6" y="T7"/>
                    </a:cxn>
                    <a:cxn ang="0">
                      <a:pos x="T8" y="T9"/>
                    </a:cxn>
                  </a:cxnLst>
                  <a:rect l="0" t="0" r="r" b="b"/>
                  <a:pathLst>
                    <a:path w="66" h="242">
                      <a:moveTo>
                        <a:pt x="0" y="0"/>
                      </a:moveTo>
                      <a:cubicBezTo>
                        <a:pt x="8" y="27"/>
                        <a:pt x="24" y="39"/>
                        <a:pt x="33" y="66"/>
                      </a:cubicBezTo>
                      <a:cubicBezTo>
                        <a:pt x="28" y="85"/>
                        <a:pt x="16" y="103"/>
                        <a:pt x="16" y="124"/>
                      </a:cubicBezTo>
                      <a:cubicBezTo>
                        <a:pt x="16" y="159"/>
                        <a:pt x="34" y="185"/>
                        <a:pt x="49" y="215"/>
                      </a:cubicBezTo>
                      <a:cubicBezTo>
                        <a:pt x="62" y="242"/>
                        <a:pt x="47" y="240"/>
                        <a:pt x="66" y="240"/>
                      </a:cubicBezTo>
                    </a:path>
                  </a:pathLst>
                </a:custGeom>
                <a:noFill/>
                <a:ln w="38100">
                  <a:solidFill>
                    <a:schemeClr val="bg2"/>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grpSp>
          <p:grpSp>
            <p:nvGrpSpPr>
              <p:cNvPr id="73" name="Group 145"/>
              <p:cNvGrpSpPr>
                <a:grpSpLocks noChangeAspect="1"/>
              </p:cNvGrpSpPr>
              <p:nvPr/>
            </p:nvGrpSpPr>
            <p:grpSpPr bwMode="auto">
              <a:xfrm rot="9959061">
                <a:off x="1540729" y="2569562"/>
                <a:ext cx="127711" cy="247558"/>
                <a:chOff x="1088" y="1488"/>
                <a:chExt cx="174" cy="329"/>
              </a:xfrm>
            </p:grpSpPr>
            <p:sp>
              <p:nvSpPr>
                <p:cNvPr id="398" name="Oval 146"/>
                <p:cNvSpPr>
                  <a:spLocks noChangeAspect="1" noChangeArrowheads="1"/>
                </p:cNvSpPr>
                <p:nvPr/>
              </p:nvSpPr>
              <p:spPr bwMode="auto">
                <a:xfrm>
                  <a:off x="1090" y="1492"/>
                  <a:ext cx="143" cy="143"/>
                </a:xfrm>
                <a:prstGeom prst="ellipse">
                  <a:avLst/>
                </a:prstGeom>
                <a:solidFill>
                  <a:srgbClr val="FF66FF">
                    <a:alpha val="50000"/>
                  </a:srgbClr>
                </a:solidFill>
                <a:ln w="9525">
                  <a:solidFill>
                    <a:srgbClr val="FF66FF"/>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sp>
              <p:nvSpPr>
                <p:cNvPr id="399" name="Freeform 147"/>
                <p:cNvSpPr>
                  <a:spLocks noChangeAspect="1"/>
                </p:cNvSpPr>
                <p:nvPr/>
              </p:nvSpPr>
              <p:spPr bwMode="auto">
                <a:xfrm>
                  <a:off x="1105" y="1587"/>
                  <a:ext cx="59" cy="231"/>
                </a:xfrm>
                <a:custGeom>
                  <a:avLst/>
                  <a:gdLst>
                    <a:gd name="T0" fmla="*/ 25 w 58"/>
                    <a:gd name="T1" fmla="*/ 0 h 231"/>
                    <a:gd name="T2" fmla="*/ 42 w 58"/>
                    <a:gd name="T3" fmla="*/ 74 h 231"/>
                    <a:gd name="T4" fmla="*/ 9 w 58"/>
                    <a:gd name="T5" fmla="*/ 123 h 231"/>
                    <a:gd name="T6" fmla="*/ 50 w 58"/>
                    <a:gd name="T7" fmla="*/ 198 h 231"/>
                    <a:gd name="T8" fmla="*/ 0 w 58"/>
                    <a:gd name="T9" fmla="*/ 231 h 231"/>
                  </a:gdLst>
                  <a:ahLst/>
                  <a:cxnLst>
                    <a:cxn ang="0">
                      <a:pos x="T0" y="T1"/>
                    </a:cxn>
                    <a:cxn ang="0">
                      <a:pos x="T2" y="T3"/>
                    </a:cxn>
                    <a:cxn ang="0">
                      <a:pos x="T4" y="T5"/>
                    </a:cxn>
                    <a:cxn ang="0">
                      <a:pos x="T6" y="T7"/>
                    </a:cxn>
                    <a:cxn ang="0">
                      <a:pos x="T8" y="T9"/>
                    </a:cxn>
                  </a:cxnLst>
                  <a:rect l="0" t="0" r="r" b="b"/>
                  <a:pathLst>
                    <a:path w="58" h="231">
                      <a:moveTo>
                        <a:pt x="25" y="0"/>
                      </a:moveTo>
                      <a:cubicBezTo>
                        <a:pt x="48" y="21"/>
                        <a:pt x="58" y="41"/>
                        <a:pt x="42" y="74"/>
                      </a:cubicBezTo>
                      <a:cubicBezTo>
                        <a:pt x="33" y="91"/>
                        <a:pt x="9" y="123"/>
                        <a:pt x="9" y="123"/>
                      </a:cubicBezTo>
                      <a:cubicBezTo>
                        <a:pt x="22" y="151"/>
                        <a:pt x="40" y="168"/>
                        <a:pt x="50" y="198"/>
                      </a:cubicBezTo>
                      <a:cubicBezTo>
                        <a:pt x="33" y="213"/>
                        <a:pt x="15" y="215"/>
                        <a:pt x="0" y="231"/>
                      </a:cubicBezTo>
                    </a:path>
                  </a:pathLst>
                </a:custGeom>
                <a:noFill/>
                <a:ln w="38100">
                  <a:solidFill>
                    <a:schemeClr val="bg2"/>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sp>
              <p:nvSpPr>
                <p:cNvPr id="400" name="Freeform 148"/>
                <p:cNvSpPr>
                  <a:spLocks noChangeAspect="1"/>
                </p:cNvSpPr>
                <p:nvPr/>
              </p:nvSpPr>
              <p:spPr bwMode="auto">
                <a:xfrm>
                  <a:off x="1197" y="1578"/>
                  <a:ext cx="67" cy="243"/>
                </a:xfrm>
                <a:custGeom>
                  <a:avLst/>
                  <a:gdLst>
                    <a:gd name="T0" fmla="*/ 0 w 66"/>
                    <a:gd name="T1" fmla="*/ 0 h 242"/>
                    <a:gd name="T2" fmla="*/ 33 w 66"/>
                    <a:gd name="T3" fmla="*/ 66 h 242"/>
                    <a:gd name="T4" fmla="*/ 16 w 66"/>
                    <a:gd name="T5" fmla="*/ 124 h 242"/>
                    <a:gd name="T6" fmla="*/ 49 w 66"/>
                    <a:gd name="T7" fmla="*/ 215 h 242"/>
                    <a:gd name="T8" fmla="*/ 66 w 66"/>
                    <a:gd name="T9" fmla="*/ 240 h 242"/>
                  </a:gdLst>
                  <a:ahLst/>
                  <a:cxnLst>
                    <a:cxn ang="0">
                      <a:pos x="T0" y="T1"/>
                    </a:cxn>
                    <a:cxn ang="0">
                      <a:pos x="T2" y="T3"/>
                    </a:cxn>
                    <a:cxn ang="0">
                      <a:pos x="T4" y="T5"/>
                    </a:cxn>
                    <a:cxn ang="0">
                      <a:pos x="T6" y="T7"/>
                    </a:cxn>
                    <a:cxn ang="0">
                      <a:pos x="T8" y="T9"/>
                    </a:cxn>
                  </a:cxnLst>
                  <a:rect l="0" t="0" r="r" b="b"/>
                  <a:pathLst>
                    <a:path w="66" h="242">
                      <a:moveTo>
                        <a:pt x="0" y="0"/>
                      </a:moveTo>
                      <a:cubicBezTo>
                        <a:pt x="8" y="27"/>
                        <a:pt x="24" y="39"/>
                        <a:pt x="33" y="66"/>
                      </a:cubicBezTo>
                      <a:cubicBezTo>
                        <a:pt x="28" y="85"/>
                        <a:pt x="16" y="103"/>
                        <a:pt x="16" y="124"/>
                      </a:cubicBezTo>
                      <a:cubicBezTo>
                        <a:pt x="16" y="159"/>
                        <a:pt x="34" y="185"/>
                        <a:pt x="49" y="215"/>
                      </a:cubicBezTo>
                      <a:cubicBezTo>
                        <a:pt x="62" y="242"/>
                        <a:pt x="47" y="240"/>
                        <a:pt x="66" y="240"/>
                      </a:cubicBezTo>
                    </a:path>
                  </a:pathLst>
                </a:custGeom>
                <a:noFill/>
                <a:ln w="38100">
                  <a:solidFill>
                    <a:schemeClr val="bg2"/>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grpSp>
          <p:grpSp>
            <p:nvGrpSpPr>
              <p:cNvPr id="74" name="Group 149"/>
              <p:cNvGrpSpPr>
                <a:grpSpLocks noChangeAspect="1"/>
              </p:cNvGrpSpPr>
              <p:nvPr/>
            </p:nvGrpSpPr>
            <p:grpSpPr bwMode="auto">
              <a:xfrm rot="9959061">
                <a:off x="1657504" y="2496647"/>
                <a:ext cx="127710" cy="247558"/>
                <a:chOff x="1088" y="1488"/>
                <a:chExt cx="174" cy="329"/>
              </a:xfrm>
            </p:grpSpPr>
            <p:sp>
              <p:nvSpPr>
                <p:cNvPr id="395" name="Oval 150"/>
                <p:cNvSpPr>
                  <a:spLocks noChangeAspect="1" noChangeArrowheads="1"/>
                </p:cNvSpPr>
                <p:nvPr/>
              </p:nvSpPr>
              <p:spPr bwMode="auto">
                <a:xfrm>
                  <a:off x="1090" y="1492"/>
                  <a:ext cx="143" cy="143"/>
                </a:xfrm>
                <a:prstGeom prst="ellipse">
                  <a:avLst/>
                </a:prstGeom>
                <a:solidFill>
                  <a:srgbClr val="FF66FF">
                    <a:alpha val="50000"/>
                  </a:srgbClr>
                </a:solidFill>
                <a:ln w="9525">
                  <a:solidFill>
                    <a:srgbClr val="FF66FF"/>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sp>
              <p:nvSpPr>
                <p:cNvPr id="396" name="Freeform 151"/>
                <p:cNvSpPr>
                  <a:spLocks noChangeAspect="1"/>
                </p:cNvSpPr>
                <p:nvPr/>
              </p:nvSpPr>
              <p:spPr bwMode="auto">
                <a:xfrm>
                  <a:off x="1105" y="1587"/>
                  <a:ext cx="59" cy="231"/>
                </a:xfrm>
                <a:custGeom>
                  <a:avLst/>
                  <a:gdLst>
                    <a:gd name="T0" fmla="*/ 25 w 58"/>
                    <a:gd name="T1" fmla="*/ 0 h 231"/>
                    <a:gd name="T2" fmla="*/ 42 w 58"/>
                    <a:gd name="T3" fmla="*/ 74 h 231"/>
                    <a:gd name="T4" fmla="*/ 9 w 58"/>
                    <a:gd name="T5" fmla="*/ 123 h 231"/>
                    <a:gd name="T6" fmla="*/ 50 w 58"/>
                    <a:gd name="T7" fmla="*/ 198 h 231"/>
                    <a:gd name="T8" fmla="*/ 0 w 58"/>
                    <a:gd name="T9" fmla="*/ 231 h 231"/>
                  </a:gdLst>
                  <a:ahLst/>
                  <a:cxnLst>
                    <a:cxn ang="0">
                      <a:pos x="T0" y="T1"/>
                    </a:cxn>
                    <a:cxn ang="0">
                      <a:pos x="T2" y="T3"/>
                    </a:cxn>
                    <a:cxn ang="0">
                      <a:pos x="T4" y="T5"/>
                    </a:cxn>
                    <a:cxn ang="0">
                      <a:pos x="T6" y="T7"/>
                    </a:cxn>
                    <a:cxn ang="0">
                      <a:pos x="T8" y="T9"/>
                    </a:cxn>
                  </a:cxnLst>
                  <a:rect l="0" t="0" r="r" b="b"/>
                  <a:pathLst>
                    <a:path w="58" h="231">
                      <a:moveTo>
                        <a:pt x="25" y="0"/>
                      </a:moveTo>
                      <a:cubicBezTo>
                        <a:pt x="48" y="21"/>
                        <a:pt x="58" y="41"/>
                        <a:pt x="42" y="74"/>
                      </a:cubicBezTo>
                      <a:cubicBezTo>
                        <a:pt x="33" y="91"/>
                        <a:pt x="9" y="123"/>
                        <a:pt x="9" y="123"/>
                      </a:cubicBezTo>
                      <a:cubicBezTo>
                        <a:pt x="22" y="151"/>
                        <a:pt x="40" y="168"/>
                        <a:pt x="50" y="198"/>
                      </a:cubicBezTo>
                      <a:cubicBezTo>
                        <a:pt x="33" y="213"/>
                        <a:pt x="15" y="215"/>
                        <a:pt x="0" y="231"/>
                      </a:cubicBezTo>
                    </a:path>
                  </a:pathLst>
                </a:custGeom>
                <a:noFill/>
                <a:ln w="38100">
                  <a:solidFill>
                    <a:schemeClr val="bg2"/>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sp>
              <p:nvSpPr>
                <p:cNvPr id="397" name="Freeform 152"/>
                <p:cNvSpPr>
                  <a:spLocks noChangeAspect="1"/>
                </p:cNvSpPr>
                <p:nvPr/>
              </p:nvSpPr>
              <p:spPr bwMode="auto">
                <a:xfrm>
                  <a:off x="1197" y="1578"/>
                  <a:ext cx="67" cy="243"/>
                </a:xfrm>
                <a:custGeom>
                  <a:avLst/>
                  <a:gdLst>
                    <a:gd name="T0" fmla="*/ 0 w 66"/>
                    <a:gd name="T1" fmla="*/ 0 h 242"/>
                    <a:gd name="T2" fmla="*/ 33 w 66"/>
                    <a:gd name="T3" fmla="*/ 66 h 242"/>
                    <a:gd name="T4" fmla="*/ 16 w 66"/>
                    <a:gd name="T5" fmla="*/ 124 h 242"/>
                    <a:gd name="T6" fmla="*/ 49 w 66"/>
                    <a:gd name="T7" fmla="*/ 215 h 242"/>
                    <a:gd name="T8" fmla="*/ 66 w 66"/>
                    <a:gd name="T9" fmla="*/ 240 h 242"/>
                  </a:gdLst>
                  <a:ahLst/>
                  <a:cxnLst>
                    <a:cxn ang="0">
                      <a:pos x="T0" y="T1"/>
                    </a:cxn>
                    <a:cxn ang="0">
                      <a:pos x="T2" y="T3"/>
                    </a:cxn>
                    <a:cxn ang="0">
                      <a:pos x="T4" y="T5"/>
                    </a:cxn>
                    <a:cxn ang="0">
                      <a:pos x="T6" y="T7"/>
                    </a:cxn>
                    <a:cxn ang="0">
                      <a:pos x="T8" y="T9"/>
                    </a:cxn>
                  </a:cxnLst>
                  <a:rect l="0" t="0" r="r" b="b"/>
                  <a:pathLst>
                    <a:path w="66" h="242">
                      <a:moveTo>
                        <a:pt x="0" y="0"/>
                      </a:moveTo>
                      <a:cubicBezTo>
                        <a:pt x="8" y="27"/>
                        <a:pt x="24" y="39"/>
                        <a:pt x="33" y="66"/>
                      </a:cubicBezTo>
                      <a:cubicBezTo>
                        <a:pt x="28" y="85"/>
                        <a:pt x="16" y="103"/>
                        <a:pt x="16" y="124"/>
                      </a:cubicBezTo>
                      <a:cubicBezTo>
                        <a:pt x="16" y="159"/>
                        <a:pt x="34" y="185"/>
                        <a:pt x="49" y="215"/>
                      </a:cubicBezTo>
                      <a:cubicBezTo>
                        <a:pt x="62" y="242"/>
                        <a:pt x="47" y="240"/>
                        <a:pt x="66" y="240"/>
                      </a:cubicBezTo>
                    </a:path>
                  </a:pathLst>
                </a:custGeom>
                <a:noFill/>
                <a:ln w="38100">
                  <a:solidFill>
                    <a:schemeClr val="bg2"/>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grpSp>
          <p:grpSp>
            <p:nvGrpSpPr>
              <p:cNvPr id="75" name="Group 153"/>
              <p:cNvGrpSpPr>
                <a:grpSpLocks noChangeAspect="1"/>
              </p:cNvGrpSpPr>
              <p:nvPr/>
            </p:nvGrpSpPr>
            <p:grpSpPr bwMode="auto">
              <a:xfrm rot="9959061">
                <a:off x="1774465" y="2437193"/>
                <a:ext cx="126307" cy="246119"/>
                <a:chOff x="1088" y="1488"/>
                <a:chExt cx="174" cy="329"/>
              </a:xfrm>
            </p:grpSpPr>
            <p:sp>
              <p:nvSpPr>
                <p:cNvPr id="392" name="Oval 154"/>
                <p:cNvSpPr>
                  <a:spLocks noChangeAspect="1" noChangeArrowheads="1"/>
                </p:cNvSpPr>
                <p:nvPr/>
              </p:nvSpPr>
              <p:spPr bwMode="auto">
                <a:xfrm>
                  <a:off x="1090" y="1490"/>
                  <a:ext cx="143" cy="144"/>
                </a:xfrm>
                <a:prstGeom prst="ellipse">
                  <a:avLst/>
                </a:prstGeom>
                <a:solidFill>
                  <a:srgbClr val="FF66FF">
                    <a:alpha val="50000"/>
                  </a:srgbClr>
                </a:solidFill>
                <a:ln w="9525">
                  <a:solidFill>
                    <a:srgbClr val="FF66FF"/>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sp>
              <p:nvSpPr>
                <p:cNvPr id="393" name="Freeform 155"/>
                <p:cNvSpPr>
                  <a:spLocks noChangeAspect="1"/>
                </p:cNvSpPr>
                <p:nvPr/>
              </p:nvSpPr>
              <p:spPr bwMode="auto">
                <a:xfrm>
                  <a:off x="1105" y="1584"/>
                  <a:ext cx="58" cy="231"/>
                </a:xfrm>
                <a:custGeom>
                  <a:avLst/>
                  <a:gdLst>
                    <a:gd name="T0" fmla="*/ 25 w 58"/>
                    <a:gd name="T1" fmla="*/ 0 h 231"/>
                    <a:gd name="T2" fmla="*/ 42 w 58"/>
                    <a:gd name="T3" fmla="*/ 74 h 231"/>
                    <a:gd name="T4" fmla="*/ 9 w 58"/>
                    <a:gd name="T5" fmla="*/ 123 h 231"/>
                    <a:gd name="T6" fmla="*/ 50 w 58"/>
                    <a:gd name="T7" fmla="*/ 198 h 231"/>
                    <a:gd name="T8" fmla="*/ 0 w 58"/>
                    <a:gd name="T9" fmla="*/ 231 h 231"/>
                  </a:gdLst>
                  <a:ahLst/>
                  <a:cxnLst>
                    <a:cxn ang="0">
                      <a:pos x="T0" y="T1"/>
                    </a:cxn>
                    <a:cxn ang="0">
                      <a:pos x="T2" y="T3"/>
                    </a:cxn>
                    <a:cxn ang="0">
                      <a:pos x="T4" y="T5"/>
                    </a:cxn>
                    <a:cxn ang="0">
                      <a:pos x="T6" y="T7"/>
                    </a:cxn>
                    <a:cxn ang="0">
                      <a:pos x="T8" y="T9"/>
                    </a:cxn>
                  </a:cxnLst>
                  <a:rect l="0" t="0" r="r" b="b"/>
                  <a:pathLst>
                    <a:path w="58" h="231">
                      <a:moveTo>
                        <a:pt x="25" y="0"/>
                      </a:moveTo>
                      <a:cubicBezTo>
                        <a:pt x="48" y="21"/>
                        <a:pt x="58" y="41"/>
                        <a:pt x="42" y="74"/>
                      </a:cubicBezTo>
                      <a:cubicBezTo>
                        <a:pt x="33" y="91"/>
                        <a:pt x="9" y="123"/>
                        <a:pt x="9" y="123"/>
                      </a:cubicBezTo>
                      <a:cubicBezTo>
                        <a:pt x="22" y="151"/>
                        <a:pt x="40" y="168"/>
                        <a:pt x="50" y="198"/>
                      </a:cubicBezTo>
                      <a:cubicBezTo>
                        <a:pt x="33" y="213"/>
                        <a:pt x="15" y="215"/>
                        <a:pt x="0" y="231"/>
                      </a:cubicBezTo>
                    </a:path>
                  </a:pathLst>
                </a:custGeom>
                <a:noFill/>
                <a:ln w="38100">
                  <a:solidFill>
                    <a:schemeClr val="bg2"/>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sp>
              <p:nvSpPr>
                <p:cNvPr id="394" name="Freeform 156"/>
                <p:cNvSpPr>
                  <a:spLocks noChangeAspect="1"/>
                </p:cNvSpPr>
                <p:nvPr/>
              </p:nvSpPr>
              <p:spPr bwMode="auto">
                <a:xfrm>
                  <a:off x="1198" y="1575"/>
                  <a:ext cx="66" cy="242"/>
                </a:xfrm>
                <a:custGeom>
                  <a:avLst/>
                  <a:gdLst>
                    <a:gd name="T0" fmla="*/ 0 w 66"/>
                    <a:gd name="T1" fmla="*/ 0 h 242"/>
                    <a:gd name="T2" fmla="*/ 33 w 66"/>
                    <a:gd name="T3" fmla="*/ 66 h 242"/>
                    <a:gd name="T4" fmla="*/ 16 w 66"/>
                    <a:gd name="T5" fmla="*/ 124 h 242"/>
                    <a:gd name="T6" fmla="*/ 49 w 66"/>
                    <a:gd name="T7" fmla="*/ 215 h 242"/>
                    <a:gd name="T8" fmla="*/ 66 w 66"/>
                    <a:gd name="T9" fmla="*/ 240 h 242"/>
                  </a:gdLst>
                  <a:ahLst/>
                  <a:cxnLst>
                    <a:cxn ang="0">
                      <a:pos x="T0" y="T1"/>
                    </a:cxn>
                    <a:cxn ang="0">
                      <a:pos x="T2" y="T3"/>
                    </a:cxn>
                    <a:cxn ang="0">
                      <a:pos x="T4" y="T5"/>
                    </a:cxn>
                    <a:cxn ang="0">
                      <a:pos x="T6" y="T7"/>
                    </a:cxn>
                    <a:cxn ang="0">
                      <a:pos x="T8" y="T9"/>
                    </a:cxn>
                  </a:cxnLst>
                  <a:rect l="0" t="0" r="r" b="b"/>
                  <a:pathLst>
                    <a:path w="66" h="242">
                      <a:moveTo>
                        <a:pt x="0" y="0"/>
                      </a:moveTo>
                      <a:cubicBezTo>
                        <a:pt x="8" y="27"/>
                        <a:pt x="24" y="39"/>
                        <a:pt x="33" y="66"/>
                      </a:cubicBezTo>
                      <a:cubicBezTo>
                        <a:pt x="28" y="85"/>
                        <a:pt x="16" y="103"/>
                        <a:pt x="16" y="124"/>
                      </a:cubicBezTo>
                      <a:cubicBezTo>
                        <a:pt x="16" y="159"/>
                        <a:pt x="34" y="185"/>
                        <a:pt x="49" y="215"/>
                      </a:cubicBezTo>
                      <a:cubicBezTo>
                        <a:pt x="62" y="242"/>
                        <a:pt x="47" y="240"/>
                        <a:pt x="66" y="240"/>
                      </a:cubicBezTo>
                    </a:path>
                  </a:pathLst>
                </a:custGeom>
                <a:noFill/>
                <a:ln w="38100">
                  <a:solidFill>
                    <a:schemeClr val="bg2"/>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grpSp>
          <p:grpSp>
            <p:nvGrpSpPr>
              <p:cNvPr id="76" name="Group 157"/>
              <p:cNvGrpSpPr>
                <a:grpSpLocks noChangeAspect="1"/>
              </p:cNvGrpSpPr>
              <p:nvPr/>
            </p:nvGrpSpPr>
            <p:grpSpPr bwMode="auto">
              <a:xfrm rot="9959061">
                <a:off x="1900595" y="2378223"/>
                <a:ext cx="126307" cy="247558"/>
                <a:chOff x="1088" y="1488"/>
                <a:chExt cx="174" cy="329"/>
              </a:xfrm>
            </p:grpSpPr>
            <p:sp>
              <p:nvSpPr>
                <p:cNvPr id="389" name="Oval 158"/>
                <p:cNvSpPr>
                  <a:spLocks noChangeAspect="1" noChangeArrowheads="1"/>
                </p:cNvSpPr>
                <p:nvPr/>
              </p:nvSpPr>
              <p:spPr bwMode="auto">
                <a:xfrm>
                  <a:off x="1090" y="1492"/>
                  <a:ext cx="143" cy="143"/>
                </a:xfrm>
                <a:prstGeom prst="ellipse">
                  <a:avLst/>
                </a:prstGeom>
                <a:solidFill>
                  <a:srgbClr val="FF66FF">
                    <a:alpha val="50000"/>
                  </a:srgbClr>
                </a:solidFill>
                <a:ln w="9525">
                  <a:solidFill>
                    <a:srgbClr val="FF66FF"/>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sp>
              <p:nvSpPr>
                <p:cNvPr id="390" name="Freeform 159"/>
                <p:cNvSpPr>
                  <a:spLocks noChangeAspect="1"/>
                </p:cNvSpPr>
                <p:nvPr/>
              </p:nvSpPr>
              <p:spPr bwMode="auto">
                <a:xfrm>
                  <a:off x="1105" y="1587"/>
                  <a:ext cx="58" cy="231"/>
                </a:xfrm>
                <a:custGeom>
                  <a:avLst/>
                  <a:gdLst>
                    <a:gd name="T0" fmla="*/ 25 w 58"/>
                    <a:gd name="T1" fmla="*/ 0 h 231"/>
                    <a:gd name="T2" fmla="*/ 42 w 58"/>
                    <a:gd name="T3" fmla="*/ 74 h 231"/>
                    <a:gd name="T4" fmla="*/ 9 w 58"/>
                    <a:gd name="T5" fmla="*/ 123 h 231"/>
                    <a:gd name="T6" fmla="*/ 50 w 58"/>
                    <a:gd name="T7" fmla="*/ 198 h 231"/>
                    <a:gd name="T8" fmla="*/ 0 w 58"/>
                    <a:gd name="T9" fmla="*/ 231 h 231"/>
                  </a:gdLst>
                  <a:ahLst/>
                  <a:cxnLst>
                    <a:cxn ang="0">
                      <a:pos x="T0" y="T1"/>
                    </a:cxn>
                    <a:cxn ang="0">
                      <a:pos x="T2" y="T3"/>
                    </a:cxn>
                    <a:cxn ang="0">
                      <a:pos x="T4" y="T5"/>
                    </a:cxn>
                    <a:cxn ang="0">
                      <a:pos x="T6" y="T7"/>
                    </a:cxn>
                    <a:cxn ang="0">
                      <a:pos x="T8" y="T9"/>
                    </a:cxn>
                  </a:cxnLst>
                  <a:rect l="0" t="0" r="r" b="b"/>
                  <a:pathLst>
                    <a:path w="58" h="231">
                      <a:moveTo>
                        <a:pt x="25" y="0"/>
                      </a:moveTo>
                      <a:cubicBezTo>
                        <a:pt x="48" y="21"/>
                        <a:pt x="58" y="41"/>
                        <a:pt x="42" y="74"/>
                      </a:cubicBezTo>
                      <a:cubicBezTo>
                        <a:pt x="33" y="91"/>
                        <a:pt x="9" y="123"/>
                        <a:pt x="9" y="123"/>
                      </a:cubicBezTo>
                      <a:cubicBezTo>
                        <a:pt x="22" y="151"/>
                        <a:pt x="40" y="168"/>
                        <a:pt x="50" y="198"/>
                      </a:cubicBezTo>
                      <a:cubicBezTo>
                        <a:pt x="33" y="213"/>
                        <a:pt x="15" y="215"/>
                        <a:pt x="0" y="231"/>
                      </a:cubicBezTo>
                    </a:path>
                  </a:pathLst>
                </a:custGeom>
                <a:noFill/>
                <a:ln w="38100">
                  <a:solidFill>
                    <a:schemeClr val="bg2"/>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sp>
              <p:nvSpPr>
                <p:cNvPr id="391" name="Freeform 160"/>
                <p:cNvSpPr>
                  <a:spLocks noChangeAspect="1"/>
                </p:cNvSpPr>
                <p:nvPr/>
              </p:nvSpPr>
              <p:spPr bwMode="auto">
                <a:xfrm>
                  <a:off x="1198" y="1578"/>
                  <a:ext cx="66" cy="243"/>
                </a:xfrm>
                <a:custGeom>
                  <a:avLst/>
                  <a:gdLst>
                    <a:gd name="T0" fmla="*/ 0 w 66"/>
                    <a:gd name="T1" fmla="*/ 0 h 242"/>
                    <a:gd name="T2" fmla="*/ 33 w 66"/>
                    <a:gd name="T3" fmla="*/ 66 h 242"/>
                    <a:gd name="T4" fmla="*/ 16 w 66"/>
                    <a:gd name="T5" fmla="*/ 124 h 242"/>
                    <a:gd name="T6" fmla="*/ 49 w 66"/>
                    <a:gd name="T7" fmla="*/ 215 h 242"/>
                    <a:gd name="T8" fmla="*/ 66 w 66"/>
                    <a:gd name="T9" fmla="*/ 240 h 242"/>
                  </a:gdLst>
                  <a:ahLst/>
                  <a:cxnLst>
                    <a:cxn ang="0">
                      <a:pos x="T0" y="T1"/>
                    </a:cxn>
                    <a:cxn ang="0">
                      <a:pos x="T2" y="T3"/>
                    </a:cxn>
                    <a:cxn ang="0">
                      <a:pos x="T4" y="T5"/>
                    </a:cxn>
                    <a:cxn ang="0">
                      <a:pos x="T6" y="T7"/>
                    </a:cxn>
                    <a:cxn ang="0">
                      <a:pos x="T8" y="T9"/>
                    </a:cxn>
                  </a:cxnLst>
                  <a:rect l="0" t="0" r="r" b="b"/>
                  <a:pathLst>
                    <a:path w="66" h="242">
                      <a:moveTo>
                        <a:pt x="0" y="0"/>
                      </a:moveTo>
                      <a:cubicBezTo>
                        <a:pt x="8" y="27"/>
                        <a:pt x="24" y="39"/>
                        <a:pt x="33" y="66"/>
                      </a:cubicBezTo>
                      <a:cubicBezTo>
                        <a:pt x="28" y="85"/>
                        <a:pt x="16" y="103"/>
                        <a:pt x="16" y="124"/>
                      </a:cubicBezTo>
                      <a:cubicBezTo>
                        <a:pt x="16" y="159"/>
                        <a:pt x="34" y="185"/>
                        <a:pt x="49" y="215"/>
                      </a:cubicBezTo>
                      <a:cubicBezTo>
                        <a:pt x="62" y="242"/>
                        <a:pt x="47" y="240"/>
                        <a:pt x="66" y="240"/>
                      </a:cubicBezTo>
                    </a:path>
                  </a:pathLst>
                </a:custGeom>
                <a:noFill/>
                <a:ln w="38100">
                  <a:solidFill>
                    <a:schemeClr val="bg2"/>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grpSp>
          <p:grpSp>
            <p:nvGrpSpPr>
              <p:cNvPr id="77" name="Group 161"/>
              <p:cNvGrpSpPr>
                <a:grpSpLocks noChangeAspect="1"/>
              </p:cNvGrpSpPr>
              <p:nvPr/>
            </p:nvGrpSpPr>
            <p:grpSpPr bwMode="auto">
              <a:xfrm rot="9959061">
                <a:off x="2145511" y="2279721"/>
                <a:ext cx="127710" cy="246119"/>
                <a:chOff x="1088" y="1488"/>
                <a:chExt cx="174" cy="329"/>
              </a:xfrm>
            </p:grpSpPr>
            <p:sp>
              <p:nvSpPr>
                <p:cNvPr id="386" name="Oval 162"/>
                <p:cNvSpPr>
                  <a:spLocks noChangeAspect="1" noChangeArrowheads="1"/>
                </p:cNvSpPr>
                <p:nvPr/>
              </p:nvSpPr>
              <p:spPr bwMode="auto">
                <a:xfrm>
                  <a:off x="1090" y="1490"/>
                  <a:ext cx="143" cy="144"/>
                </a:xfrm>
                <a:prstGeom prst="ellipse">
                  <a:avLst/>
                </a:prstGeom>
                <a:solidFill>
                  <a:srgbClr val="FF66FF">
                    <a:alpha val="50000"/>
                  </a:srgbClr>
                </a:solidFill>
                <a:ln w="9525">
                  <a:solidFill>
                    <a:srgbClr val="FF66FF"/>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sp>
              <p:nvSpPr>
                <p:cNvPr id="387" name="Freeform 163"/>
                <p:cNvSpPr>
                  <a:spLocks noChangeAspect="1"/>
                </p:cNvSpPr>
                <p:nvPr/>
              </p:nvSpPr>
              <p:spPr bwMode="auto">
                <a:xfrm>
                  <a:off x="1105" y="1584"/>
                  <a:ext cx="59" cy="231"/>
                </a:xfrm>
                <a:custGeom>
                  <a:avLst/>
                  <a:gdLst>
                    <a:gd name="T0" fmla="*/ 25 w 58"/>
                    <a:gd name="T1" fmla="*/ 0 h 231"/>
                    <a:gd name="T2" fmla="*/ 42 w 58"/>
                    <a:gd name="T3" fmla="*/ 74 h 231"/>
                    <a:gd name="T4" fmla="*/ 9 w 58"/>
                    <a:gd name="T5" fmla="*/ 123 h 231"/>
                    <a:gd name="T6" fmla="*/ 50 w 58"/>
                    <a:gd name="T7" fmla="*/ 198 h 231"/>
                    <a:gd name="T8" fmla="*/ 0 w 58"/>
                    <a:gd name="T9" fmla="*/ 231 h 231"/>
                  </a:gdLst>
                  <a:ahLst/>
                  <a:cxnLst>
                    <a:cxn ang="0">
                      <a:pos x="T0" y="T1"/>
                    </a:cxn>
                    <a:cxn ang="0">
                      <a:pos x="T2" y="T3"/>
                    </a:cxn>
                    <a:cxn ang="0">
                      <a:pos x="T4" y="T5"/>
                    </a:cxn>
                    <a:cxn ang="0">
                      <a:pos x="T6" y="T7"/>
                    </a:cxn>
                    <a:cxn ang="0">
                      <a:pos x="T8" y="T9"/>
                    </a:cxn>
                  </a:cxnLst>
                  <a:rect l="0" t="0" r="r" b="b"/>
                  <a:pathLst>
                    <a:path w="58" h="231">
                      <a:moveTo>
                        <a:pt x="25" y="0"/>
                      </a:moveTo>
                      <a:cubicBezTo>
                        <a:pt x="48" y="21"/>
                        <a:pt x="58" y="41"/>
                        <a:pt x="42" y="74"/>
                      </a:cubicBezTo>
                      <a:cubicBezTo>
                        <a:pt x="33" y="91"/>
                        <a:pt x="9" y="123"/>
                        <a:pt x="9" y="123"/>
                      </a:cubicBezTo>
                      <a:cubicBezTo>
                        <a:pt x="22" y="151"/>
                        <a:pt x="40" y="168"/>
                        <a:pt x="50" y="198"/>
                      </a:cubicBezTo>
                      <a:cubicBezTo>
                        <a:pt x="33" y="213"/>
                        <a:pt x="15" y="215"/>
                        <a:pt x="0" y="231"/>
                      </a:cubicBezTo>
                    </a:path>
                  </a:pathLst>
                </a:custGeom>
                <a:noFill/>
                <a:ln w="38100">
                  <a:solidFill>
                    <a:schemeClr val="bg2"/>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sp>
              <p:nvSpPr>
                <p:cNvPr id="388" name="Freeform 164"/>
                <p:cNvSpPr>
                  <a:spLocks noChangeAspect="1"/>
                </p:cNvSpPr>
                <p:nvPr/>
              </p:nvSpPr>
              <p:spPr bwMode="auto">
                <a:xfrm>
                  <a:off x="1197" y="1575"/>
                  <a:ext cx="67" cy="242"/>
                </a:xfrm>
                <a:custGeom>
                  <a:avLst/>
                  <a:gdLst>
                    <a:gd name="T0" fmla="*/ 0 w 66"/>
                    <a:gd name="T1" fmla="*/ 0 h 242"/>
                    <a:gd name="T2" fmla="*/ 33 w 66"/>
                    <a:gd name="T3" fmla="*/ 66 h 242"/>
                    <a:gd name="T4" fmla="*/ 16 w 66"/>
                    <a:gd name="T5" fmla="*/ 124 h 242"/>
                    <a:gd name="T6" fmla="*/ 49 w 66"/>
                    <a:gd name="T7" fmla="*/ 215 h 242"/>
                    <a:gd name="T8" fmla="*/ 66 w 66"/>
                    <a:gd name="T9" fmla="*/ 240 h 242"/>
                  </a:gdLst>
                  <a:ahLst/>
                  <a:cxnLst>
                    <a:cxn ang="0">
                      <a:pos x="T0" y="T1"/>
                    </a:cxn>
                    <a:cxn ang="0">
                      <a:pos x="T2" y="T3"/>
                    </a:cxn>
                    <a:cxn ang="0">
                      <a:pos x="T4" y="T5"/>
                    </a:cxn>
                    <a:cxn ang="0">
                      <a:pos x="T6" y="T7"/>
                    </a:cxn>
                    <a:cxn ang="0">
                      <a:pos x="T8" y="T9"/>
                    </a:cxn>
                  </a:cxnLst>
                  <a:rect l="0" t="0" r="r" b="b"/>
                  <a:pathLst>
                    <a:path w="66" h="242">
                      <a:moveTo>
                        <a:pt x="0" y="0"/>
                      </a:moveTo>
                      <a:cubicBezTo>
                        <a:pt x="8" y="27"/>
                        <a:pt x="24" y="39"/>
                        <a:pt x="33" y="66"/>
                      </a:cubicBezTo>
                      <a:cubicBezTo>
                        <a:pt x="28" y="85"/>
                        <a:pt x="16" y="103"/>
                        <a:pt x="16" y="124"/>
                      </a:cubicBezTo>
                      <a:cubicBezTo>
                        <a:pt x="16" y="159"/>
                        <a:pt x="34" y="185"/>
                        <a:pt x="49" y="215"/>
                      </a:cubicBezTo>
                      <a:cubicBezTo>
                        <a:pt x="62" y="242"/>
                        <a:pt x="47" y="240"/>
                        <a:pt x="66" y="240"/>
                      </a:cubicBezTo>
                    </a:path>
                  </a:pathLst>
                </a:custGeom>
                <a:noFill/>
                <a:ln w="38100">
                  <a:solidFill>
                    <a:schemeClr val="bg2"/>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grpSp>
          <p:grpSp>
            <p:nvGrpSpPr>
              <p:cNvPr id="78" name="Group 165"/>
              <p:cNvGrpSpPr>
                <a:grpSpLocks noChangeAspect="1"/>
              </p:cNvGrpSpPr>
              <p:nvPr/>
            </p:nvGrpSpPr>
            <p:grpSpPr bwMode="auto">
              <a:xfrm rot="9959061">
                <a:off x="2268913" y="2233317"/>
                <a:ext cx="127711" cy="247558"/>
                <a:chOff x="1088" y="1488"/>
                <a:chExt cx="174" cy="329"/>
              </a:xfrm>
            </p:grpSpPr>
            <p:sp>
              <p:nvSpPr>
                <p:cNvPr id="383" name="Oval 166"/>
                <p:cNvSpPr>
                  <a:spLocks noChangeAspect="1" noChangeArrowheads="1"/>
                </p:cNvSpPr>
                <p:nvPr/>
              </p:nvSpPr>
              <p:spPr bwMode="auto">
                <a:xfrm>
                  <a:off x="1090" y="1492"/>
                  <a:ext cx="143" cy="143"/>
                </a:xfrm>
                <a:prstGeom prst="ellipse">
                  <a:avLst/>
                </a:prstGeom>
                <a:solidFill>
                  <a:srgbClr val="FF66FF">
                    <a:alpha val="50000"/>
                  </a:srgbClr>
                </a:solidFill>
                <a:ln w="9525">
                  <a:solidFill>
                    <a:srgbClr val="FF66FF"/>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sp>
              <p:nvSpPr>
                <p:cNvPr id="384" name="Freeform 167"/>
                <p:cNvSpPr>
                  <a:spLocks noChangeAspect="1"/>
                </p:cNvSpPr>
                <p:nvPr/>
              </p:nvSpPr>
              <p:spPr bwMode="auto">
                <a:xfrm>
                  <a:off x="1105" y="1587"/>
                  <a:ext cx="59" cy="231"/>
                </a:xfrm>
                <a:custGeom>
                  <a:avLst/>
                  <a:gdLst>
                    <a:gd name="T0" fmla="*/ 25 w 58"/>
                    <a:gd name="T1" fmla="*/ 0 h 231"/>
                    <a:gd name="T2" fmla="*/ 42 w 58"/>
                    <a:gd name="T3" fmla="*/ 74 h 231"/>
                    <a:gd name="T4" fmla="*/ 9 w 58"/>
                    <a:gd name="T5" fmla="*/ 123 h 231"/>
                    <a:gd name="T6" fmla="*/ 50 w 58"/>
                    <a:gd name="T7" fmla="*/ 198 h 231"/>
                    <a:gd name="T8" fmla="*/ 0 w 58"/>
                    <a:gd name="T9" fmla="*/ 231 h 231"/>
                  </a:gdLst>
                  <a:ahLst/>
                  <a:cxnLst>
                    <a:cxn ang="0">
                      <a:pos x="T0" y="T1"/>
                    </a:cxn>
                    <a:cxn ang="0">
                      <a:pos x="T2" y="T3"/>
                    </a:cxn>
                    <a:cxn ang="0">
                      <a:pos x="T4" y="T5"/>
                    </a:cxn>
                    <a:cxn ang="0">
                      <a:pos x="T6" y="T7"/>
                    </a:cxn>
                    <a:cxn ang="0">
                      <a:pos x="T8" y="T9"/>
                    </a:cxn>
                  </a:cxnLst>
                  <a:rect l="0" t="0" r="r" b="b"/>
                  <a:pathLst>
                    <a:path w="58" h="231">
                      <a:moveTo>
                        <a:pt x="25" y="0"/>
                      </a:moveTo>
                      <a:cubicBezTo>
                        <a:pt x="48" y="21"/>
                        <a:pt x="58" y="41"/>
                        <a:pt x="42" y="74"/>
                      </a:cubicBezTo>
                      <a:cubicBezTo>
                        <a:pt x="33" y="91"/>
                        <a:pt x="9" y="123"/>
                        <a:pt x="9" y="123"/>
                      </a:cubicBezTo>
                      <a:cubicBezTo>
                        <a:pt x="22" y="151"/>
                        <a:pt x="40" y="168"/>
                        <a:pt x="50" y="198"/>
                      </a:cubicBezTo>
                      <a:cubicBezTo>
                        <a:pt x="33" y="213"/>
                        <a:pt x="15" y="215"/>
                        <a:pt x="0" y="231"/>
                      </a:cubicBezTo>
                    </a:path>
                  </a:pathLst>
                </a:custGeom>
                <a:noFill/>
                <a:ln w="38100">
                  <a:solidFill>
                    <a:schemeClr val="bg2"/>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sp>
              <p:nvSpPr>
                <p:cNvPr id="385" name="Freeform 168"/>
                <p:cNvSpPr>
                  <a:spLocks noChangeAspect="1"/>
                </p:cNvSpPr>
                <p:nvPr/>
              </p:nvSpPr>
              <p:spPr bwMode="auto">
                <a:xfrm>
                  <a:off x="1197" y="1578"/>
                  <a:ext cx="67" cy="243"/>
                </a:xfrm>
                <a:custGeom>
                  <a:avLst/>
                  <a:gdLst>
                    <a:gd name="T0" fmla="*/ 0 w 66"/>
                    <a:gd name="T1" fmla="*/ 0 h 242"/>
                    <a:gd name="T2" fmla="*/ 33 w 66"/>
                    <a:gd name="T3" fmla="*/ 66 h 242"/>
                    <a:gd name="T4" fmla="*/ 16 w 66"/>
                    <a:gd name="T5" fmla="*/ 124 h 242"/>
                    <a:gd name="T6" fmla="*/ 49 w 66"/>
                    <a:gd name="T7" fmla="*/ 215 h 242"/>
                    <a:gd name="T8" fmla="*/ 66 w 66"/>
                    <a:gd name="T9" fmla="*/ 240 h 242"/>
                  </a:gdLst>
                  <a:ahLst/>
                  <a:cxnLst>
                    <a:cxn ang="0">
                      <a:pos x="T0" y="T1"/>
                    </a:cxn>
                    <a:cxn ang="0">
                      <a:pos x="T2" y="T3"/>
                    </a:cxn>
                    <a:cxn ang="0">
                      <a:pos x="T4" y="T5"/>
                    </a:cxn>
                    <a:cxn ang="0">
                      <a:pos x="T6" y="T7"/>
                    </a:cxn>
                    <a:cxn ang="0">
                      <a:pos x="T8" y="T9"/>
                    </a:cxn>
                  </a:cxnLst>
                  <a:rect l="0" t="0" r="r" b="b"/>
                  <a:pathLst>
                    <a:path w="66" h="242">
                      <a:moveTo>
                        <a:pt x="0" y="0"/>
                      </a:moveTo>
                      <a:cubicBezTo>
                        <a:pt x="8" y="27"/>
                        <a:pt x="24" y="39"/>
                        <a:pt x="33" y="66"/>
                      </a:cubicBezTo>
                      <a:cubicBezTo>
                        <a:pt x="28" y="85"/>
                        <a:pt x="16" y="103"/>
                        <a:pt x="16" y="124"/>
                      </a:cubicBezTo>
                      <a:cubicBezTo>
                        <a:pt x="16" y="159"/>
                        <a:pt x="34" y="185"/>
                        <a:pt x="49" y="215"/>
                      </a:cubicBezTo>
                      <a:cubicBezTo>
                        <a:pt x="62" y="242"/>
                        <a:pt x="47" y="240"/>
                        <a:pt x="66" y="240"/>
                      </a:cubicBezTo>
                    </a:path>
                  </a:pathLst>
                </a:custGeom>
                <a:noFill/>
                <a:ln w="38100">
                  <a:solidFill>
                    <a:schemeClr val="bg2"/>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grpSp>
          <p:grpSp>
            <p:nvGrpSpPr>
              <p:cNvPr id="79" name="Group 169"/>
              <p:cNvGrpSpPr>
                <a:grpSpLocks noChangeAspect="1"/>
              </p:cNvGrpSpPr>
              <p:nvPr/>
            </p:nvGrpSpPr>
            <p:grpSpPr bwMode="auto">
              <a:xfrm rot="9959061">
                <a:off x="2390442" y="2191822"/>
                <a:ext cx="127710" cy="247558"/>
                <a:chOff x="1088" y="1488"/>
                <a:chExt cx="174" cy="329"/>
              </a:xfrm>
            </p:grpSpPr>
            <p:sp>
              <p:nvSpPr>
                <p:cNvPr id="380" name="Oval 170"/>
                <p:cNvSpPr>
                  <a:spLocks noChangeAspect="1" noChangeArrowheads="1"/>
                </p:cNvSpPr>
                <p:nvPr/>
              </p:nvSpPr>
              <p:spPr bwMode="auto">
                <a:xfrm>
                  <a:off x="1090" y="1492"/>
                  <a:ext cx="143" cy="143"/>
                </a:xfrm>
                <a:prstGeom prst="ellipse">
                  <a:avLst/>
                </a:prstGeom>
                <a:solidFill>
                  <a:srgbClr val="FF66FF">
                    <a:alpha val="50000"/>
                  </a:srgbClr>
                </a:solidFill>
                <a:ln w="9525">
                  <a:solidFill>
                    <a:srgbClr val="FF66FF"/>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sp>
              <p:nvSpPr>
                <p:cNvPr id="381" name="Freeform 171"/>
                <p:cNvSpPr>
                  <a:spLocks noChangeAspect="1"/>
                </p:cNvSpPr>
                <p:nvPr/>
              </p:nvSpPr>
              <p:spPr bwMode="auto">
                <a:xfrm>
                  <a:off x="1105" y="1587"/>
                  <a:ext cx="59" cy="231"/>
                </a:xfrm>
                <a:custGeom>
                  <a:avLst/>
                  <a:gdLst>
                    <a:gd name="T0" fmla="*/ 25 w 58"/>
                    <a:gd name="T1" fmla="*/ 0 h 231"/>
                    <a:gd name="T2" fmla="*/ 42 w 58"/>
                    <a:gd name="T3" fmla="*/ 74 h 231"/>
                    <a:gd name="T4" fmla="*/ 9 w 58"/>
                    <a:gd name="T5" fmla="*/ 123 h 231"/>
                    <a:gd name="T6" fmla="*/ 50 w 58"/>
                    <a:gd name="T7" fmla="*/ 198 h 231"/>
                    <a:gd name="T8" fmla="*/ 0 w 58"/>
                    <a:gd name="T9" fmla="*/ 231 h 231"/>
                  </a:gdLst>
                  <a:ahLst/>
                  <a:cxnLst>
                    <a:cxn ang="0">
                      <a:pos x="T0" y="T1"/>
                    </a:cxn>
                    <a:cxn ang="0">
                      <a:pos x="T2" y="T3"/>
                    </a:cxn>
                    <a:cxn ang="0">
                      <a:pos x="T4" y="T5"/>
                    </a:cxn>
                    <a:cxn ang="0">
                      <a:pos x="T6" y="T7"/>
                    </a:cxn>
                    <a:cxn ang="0">
                      <a:pos x="T8" y="T9"/>
                    </a:cxn>
                  </a:cxnLst>
                  <a:rect l="0" t="0" r="r" b="b"/>
                  <a:pathLst>
                    <a:path w="58" h="231">
                      <a:moveTo>
                        <a:pt x="25" y="0"/>
                      </a:moveTo>
                      <a:cubicBezTo>
                        <a:pt x="48" y="21"/>
                        <a:pt x="58" y="41"/>
                        <a:pt x="42" y="74"/>
                      </a:cubicBezTo>
                      <a:cubicBezTo>
                        <a:pt x="33" y="91"/>
                        <a:pt x="9" y="123"/>
                        <a:pt x="9" y="123"/>
                      </a:cubicBezTo>
                      <a:cubicBezTo>
                        <a:pt x="22" y="151"/>
                        <a:pt x="40" y="168"/>
                        <a:pt x="50" y="198"/>
                      </a:cubicBezTo>
                      <a:cubicBezTo>
                        <a:pt x="33" y="213"/>
                        <a:pt x="15" y="215"/>
                        <a:pt x="0" y="231"/>
                      </a:cubicBezTo>
                    </a:path>
                  </a:pathLst>
                </a:custGeom>
                <a:noFill/>
                <a:ln w="38100">
                  <a:solidFill>
                    <a:schemeClr val="bg2"/>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sp>
              <p:nvSpPr>
                <p:cNvPr id="382" name="Freeform 172"/>
                <p:cNvSpPr>
                  <a:spLocks noChangeAspect="1"/>
                </p:cNvSpPr>
                <p:nvPr/>
              </p:nvSpPr>
              <p:spPr bwMode="auto">
                <a:xfrm>
                  <a:off x="1197" y="1578"/>
                  <a:ext cx="67" cy="243"/>
                </a:xfrm>
                <a:custGeom>
                  <a:avLst/>
                  <a:gdLst>
                    <a:gd name="T0" fmla="*/ 0 w 66"/>
                    <a:gd name="T1" fmla="*/ 0 h 242"/>
                    <a:gd name="T2" fmla="*/ 33 w 66"/>
                    <a:gd name="T3" fmla="*/ 66 h 242"/>
                    <a:gd name="T4" fmla="*/ 16 w 66"/>
                    <a:gd name="T5" fmla="*/ 124 h 242"/>
                    <a:gd name="T6" fmla="*/ 49 w 66"/>
                    <a:gd name="T7" fmla="*/ 215 h 242"/>
                    <a:gd name="T8" fmla="*/ 66 w 66"/>
                    <a:gd name="T9" fmla="*/ 240 h 242"/>
                  </a:gdLst>
                  <a:ahLst/>
                  <a:cxnLst>
                    <a:cxn ang="0">
                      <a:pos x="T0" y="T1"/>
                    </a:cxn>
                    <a:cxn ang="0">
                      <a:pos x="T2" y="T3"/>
                    </a:cxn>
                    <a:cxn ang="0">
                      <a:pos x="T4" y="T5"/>
                    </a:cxn>
                    <a:cxn ang="0">
                      <a:pos x="T6" y="T7"/>
                    </a:cxn>
                    <a:cxn ang="0">
                      <a:pos x="T8" y="T9"/>
                    </a:cxn>
                  </a:cxnLst>
                  <a:rect l="0" t="0" r="r" b="b"/>
                  <a:pathLst>
                    <a:path w="66" h="242">
                      <a:moveTo>
                        <a:pt x="0" y="0"/>
                      </a:moveTo>
                      <a:cubicBezTo>
                        <a:pt x="8" y="27"/>
                        <a:pt x="24" y="39"/>
                        <a:pt x="33" y="66"/>
                      </a:cubicBezTo>
                      <a:cubicBezTo>
                        <a:pt x="28" y="85"/>
                        <a:pt x="16" y="103"/>
                        <a:pt x="16" y="124"/>
                      </a:cubicBezTo>
                      <a:cubicBezTo>
                        <a:pt x="16" y="159"/>
                        <a:pt x="34" y="185"/>
                        <a:pt x="49" y="215"/>
                      </a:cubicBezTo>
                      <a:cubicBezTo>
                        <a:pt x="62" y="242"/>
                        <a:pt x="47" y="240"/>
                        <a:pt x="66" y="240"/>
                      </a:cubicBezTo>
                    </a:path>
                  </a:pathLst>
                </a:custGeom>
                <a:noFill/>
                <a:ln w="38100">
                  <a:solidFill>
                    <a:schemeClr val="bg2"/>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grpSp>
          <p:grpSp>
            <p:nvGrpSpPr>
              <p:cNvPr id="80" name="Group 173"/>
              <p:cNvGrpSpPr>
                <a:grpSpLocks noChangeAspect="1"/>
              </p:cNvGrpSpPr>
              <p:nvPr/>
            </p:nvGrpSpPr>
            <p:grpSpPr bwMode="auto">
              <a:xfrm rot="9959061">
                <a:off x="2514035" y="2147010"/>
                <a:ext cx="126307" cy="247558"/>
                <a:chOff x="1088" y="1488"/>
                <a:chExt cx="174" cy="329"/>
              </a:xfrm>
            </p:grpSpPr>
            <p:sp>
              <p:nvSpPr>
                <p:cNvPr id="377" name="Oval 174"/>
                <p:cNvSpPr>
                  <a:spLocks noChangeAspect="1" noChangeArrowheads="1"/>
                </p:cNvSpPr>
                <p:nvPr/>
              </p:nvSpPr>
              <p:spPr bwMode="auto">
                <a:xfrm>
                  <a:off x="1090" y="1492"/>
                  <a:ext cx="143" cy="143"/>
                </a:xfrm>
                <a:prstGeom prst="ellipse">
                  <a:avLst/>
                </a:prstGeom>
                <a:solidFill>
                  <a:srgbClr val="FF66FF">
                    <a:alpha val="50000"/>
                  </a:srgbClr>
                </a:solidFill>
                <a:ln w="9525">
                  <a:solidFill>
                    <a:srgbClr val="FF66FF"/>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sp>
              <p:nvSpPr>
                <p:cNvPr id="378" name="Freeform 175"/>
                <p:cNvSpPr>
                  <a:spLocks noChangeAspect="1"/>
                </p:cNvSpPr>
                <p:nvPr/>
              </p:nvSpPr>
              <p:spPr bwMode="auto">
                <a:xfrm>
                  <a:off x="1105" y="1587"/>
                  <a:ext cx="58" cy="231"/>
                </a:xfrm>
                <a:custGeom>
                  <a:avLst/>
                  <a:gdLst>
                    <a:gd name="T0" fmla="*/ 25 w 58"/>
                    <a:gd name="T1" fmla="*/ 0 h 231"/>
                    <a:gd name="T2" fmla="*/ 42 w 58"/>
                    <a:gd name="T3" fmla="*/ 74 h 231"/>
                    <a:gd name="T4" fmla="*/ 9 w 58"/>
                    <a:gd name="T5" fmla="*/ 123 h 231"/>
                    <a:gd name="T6" fmla="*/ 50 w 58"/>
                    <a:gd name="T7" fmla="*/ 198 h 231"/>
                    <a:gd name="T8" fmla="*/ 0 w 58"/>
                    <a:gd name="T9" fmla="*/ 231 h 231"/>
                  </a:gdLst>
                  <a:ahLst/>
                  <a:cxnLst>
                    <a:cxn ang="0">
                      <a:pos x="T0" y="T1"/>
                    </a:cxn>
                    <a:cxn ang="0">
                      <a:pos x="T2" y="T3"/>
                    </a:cxn>
                    <a:cxn ang="0">
                      <a:pos x="T4" y="T5"/>
                    </a:cxn>
                    <a:cxn ang="0">
                      <a:pos x="T6" y="T7"/>
                    </a:cxn>
                    <a:cxn ang="0">
                      <a:pos x="T8" y="T9"/>
                    </a:cxn>
                  </a:cxnLst>
                  <a:rect l="0" t="0" r="r" b="b"/>
                  <a:pathLst>
                    <a:path w="58" h="231">
                      <a:moveTo>
                        <a:pt x="25" y="0"/>
                      </a:moveTo>
                      <a:cubicBezTo>
                        <a:pt x="48" y="21"/>
                        <a:pt x="58" y="41"/>
                        <a:pt x="42" y="74"/>
                      </a:cubicBezTo>
                      <a:cubicBezTo>
                        <a:pt x="33" y="91"/>
                        <a:pt x="9" y="123"/>
                        <a:pt x="9" y="123"/>
                      </a:cubicBezTo>
                      <a:cubicBezTo>
                        <a:pt x="22" y="151"/>
                        <a:pt x="40" y="168"/>
                        <a:pt x="50" y="198"/>
                      </a:cubicBezTo>
                      <a:cubicBezTo>
                        <a:pt x="33" y="213"/>
                        <a:pt x="15" y="215"/>
                        <a:pt x="0" y="231"/>
                      </a:cubicBezTo>
                    </a:path>
                  </a:pathLst>
                </a:custGeom>
                <a:noFill/>
                <a:ln w="38100">
                  <a:solidFill>
                    <a:schemeClr val="bg2"/>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sp>
              <p:nvSpPr>
                <p:cNvPr id="379" name="Freeform 176"/>
                <p:cNvSpPr>
                  <a:spLocks noChangeAspect="1"/>
                </p:cNvSpPr>
                <p:nvPr/>
              </p:nvSpPr>
              <p:spPr bwMode="auto">
                <a:xfrm>
                  <a:off x="1198" y="1578"/>
                  <a:ext cx="66" cy="243"/>
                </a:xfrm>
                <a:custGeom>
                  <a:avLst/>
                  <a:gdLst>
                    <a:gd name="T0" fmla="*/ 0 w 66"/>
                    <a:gd name="T1" fmla="*/ 0 h 242"/>
                    <a:gd name="T2" fmla="*/ 33 w 66"/>
                    <a:gd name="T3" fmla="*/ 66 h 242"/>
                    <a:gd name="T4" fmla="*/ 16 w 66"/>
                    <a:gd name="T5" fmla="*/ 124 h 242"/>
                    <a:gd name="T6" fmla="*/ 49 w 66"/>
                    <a:gd name="T7" fmla="*/ 215 h 242"/>
                    <a:gd name="T8" fmla="*/ 66 w 66"/>
                    <a:gd name="T9" fmla="*/ 240 h 242"/>
                  </a:gdLst>
                  <a:ahLst/>
                  <a:cxnLst>
                    <a:cxn ang="0">
                      <a:pos x="T0" y="T1"/>
                    </a:cxn>
                    <a:cxn ang="0">
                      <a:pos x="T2" y="T3"/>
                    </a:cxn>
                    <a:cxn ang="0">
                      <a:pos x="T4" y="T5"/>
                    </a:cxn>
                    <a:cxn ang="0">
                      <a:pos x="T6" y="T7"/>
                    </a:cxn>
                    <a:cxn ang="0">
                      <a:pos x="T8" y="T9"/>
                    </a:cxn>
                  </a:cxnLst>
                  <a:rect l="0" t="0" r="r" b="b"/>
                  <a:pathLst>
                    <a:path w="66" h="242">
                      <a:moveTo>
                        <a:pt x="0" y="0"/>
                      </a:moveTo>
                      <a:cubicBezTo>
                        <a:pt x="8" y="27"/>
                        <a:pt x="24" y="39"/>
                        <a:pt x="33" y="66"/>
                      </a:cubicBezTo>
                      <a:cubicBezTo>
                        <a:pt x="28" y="85"/>
                        <a:pt x="16" y="103"/>
                        <a:pt x="16" y="124"/>
                      </a:cubicBezTo>
                      <a:cubicBezTo>
                        <a:pt x="16" y="159"/>
                        <a:pt x="34" y="185"/>
                        <a:pt x="49" y="215"/>
                      </a:cubicBezTo>
                      <a:cubicBezTo>
                        <a:pt x="62" y="242"/>
                        <a:pt x="47" y="240"/>
                        <a:pt x="66" y="240"/>
                      </a:cubicBezTo>
                    </a:path>
                  </a:pathLst>
                </a:custGeom>
                <a:noFill/>
                <a:ln w="38100">
                  <a:solidFill>
                    <a:schemeClr val="bg2"/>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grpSp>
          <p:grpSp>
            <p:nvGrpSpPr>
              <p:cNvPr id="81" name="Group 177"/>
              <p:cNvGrpSpPr>
                <a:grpSpLocks noChangeAspect="1"/>
              </p:cNvGrpSpPr>
              <p:nvPr/>
            </p:nvGrpSpPr>
            <p:grpSpPr bwMode="auto">
              <a:xfrm rot="9959061">
                <a:off x="2894277" y="2033351"/>
                <a:ext cx="126307" cy="247558"/>
                <a:chOff x="1088" y="1488"/>
                <a:chExt cx="174" cy="329"/>
              </a:xfrm>
            </p:grpSpPr>
            <p:sp>
              <p:nvSpPr>
                <p:cNvPr id="374" name="Oval 178"/>
                <p:cNvSpPr>
                  <a:spLocks noChangeAspect="1" noChangeArrowheads="1"/>
                </p:cNvSpPr>
                <p:nvPr/>
              </p:nvSpPr>
              <p:spPr bwMode="auto">
                <a:xfrm>
                  <a:off x="1090" y="1492"/>
                  <a:ext cx="143" cy="143"/>
                </a:xfrm>
                <a:prstGeom prst="ellipse">
                  <a:avLst/>
                </a:prstGeom>
                <a:solidFill>
                  <a:srgbClr val="FF66FF">
                    <a:alpha val="50000"/>
                  </a:srgbClr>
                </a:solidFill>
                <a:ln w="9525">
                  <a:solidFill>
                    <a:srgbClr val="FF66FF"/>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sp>
              <p:nvSpPr>
                <p:cNvPr id="375" name="Freeform 179"/>
                <p:cNvSpPr>
                  <a:spLocks noChangeAspect="1"/>
                </p:cNvSpPr>
                <p:nvPr/>
              </p:nvSpPr>
              <p:spPr bwMode="auto">
                <a:xfrm>
                  <a:off x="1105" y="1587"/>
                  <a:ext cx="58" cy="231"/>
                </a:xfrm>
                <a:custGeom>
                  <a:avLst/>
                  <a:gdLst>
                    <a:gd name="T0" fmla="*/ 25 w 58"/>
                    <a:gd name="T1" fmla="*/ 0 h 231"/>
                    <a:gd name="T2" fmla="*/ 42 w 58"/>
                    <a:gd name="T3" fmla="*/ 74 h 231"/>
                    <a:gd name="T4" fmla="*/ 9 w 58"/>
                    <a:gd name="T5" fmla="*/ 123 h 231"/>
                    <a:gd name="T6" fmla="*/ 50 w 58"/>
                    <a:gd name="T7" fmla="*/ 198 h 231"/>
                    <a:gd name="T8" fmla="*/ 0 w 58"/>
                    <a:gd name="T9" fmla="*/ 231 h 231"/>
                  </a:gdLst>
                  <a:ahLst/>
                  <a:cxnLst>
                    <a:cxn ang="0">
                      <a:pos x="T0" y="T1"/>
                    </a:cxn>
                    <a:cxn ang="0">
                      <a:pos x="T2" y="T3"/>
                    </a:cxn>
                    <a:cxn ang="0">
                      <a:pos x="T4" y="T5"/>
                    </a:cxn>
                    <a:cxn ang="0">
                      <a:pos x="T6" y="T7"/>
                    </a:cxn>
                    <a:cxn ang="0">
                      <a:pos x="T8" y="T9"/>
                    </a:cxn>
                  </a:cxnLst>
                  <a:rect l="0" t="0" r="r" b="b"/>
                  <a:pathLst>
                    <a:path w="58" h="231">
                      <a:moveTo>
                        <a:pt x="25" y="0"/>
                      </a:moveTo>
                      <a:cubicBezTo>
                        <a:pt x="48" y="21"/>
                        <a:pt x="58" y="41"/>
                        <a:pt x="42" y="74"/>
                      </a:cubicBezTo>
                      <a:cubicBezTo>
                        <a:pt x="33" y="91"/>
                        <a:pt x="9" y="123"/>
                        <a:pt x="9" y="123"/>
                      </a:cubicBezTo>
                      <a:cubicBezTo>
                        <a:pt x="22" y="151"/>
                        <a:pt x="40" y="168"/>
                        <a:pt x="50" y="198"/>
                      </a:cubicBezTo>
                      <a:cubicBezTo>
                        <a:pt x="33" y="213"/>
                        <a:pt x="15" y="215"/>
                        <a:pt x="0" y="231"/>
                      </a:cubicBezTo>
                    </a:path>
                  </a:pathLst>
                </a:custGeom>
                <a:noFill/>
                <a:ln w="38100">
                  <a:solidFill>
                    <a:schemeClr val="bg2"/>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sp>
              <p:nvSpPr>
                <p:cNvPr id="376" name="Freeform 180"/>
                <p:cNvSpPr>
                  <a:spLocks noChangeAspect="1"/>
                </p:cNvSpPr>
                <p:nvPr/>
              </p:nvSpPr>
              <p:spPr bwMode="auto">
                <a:xfrm>
                  <a:off x="1198" y="1578"/>
                  <a:ext cx="66" cy="243"/>
                </a:xfrm>
                <a:custGeom>
                  <a:avLst/>
                  <a:gdLst>
                    <a:gd name="T0" fmla="*/ 0 w 66"/>
                    <a:gd name="T1" fmla="*/ 0 h 242"/>
                    <a:gd name="T2" fmla="*/ 33 w 66"/>
                    <a:gd name="T3" fmla="*/ 66 h 242"/>
                    <a:gd name="T4" fmla="*/ 16 w 66"/>
                    <a:gd name="T5" fmla="*/ 124 h 242"/>
                    <a:gd name="T6" fmla="*/ 49 w 66"/>
                    <a:gd name="T7" fmla="*/ 215 h 242"/>
                    <a:gd name="T8" fmla="*/ 66 w 66"/>
                    <a:gd name="T9" fmla="*/ 240 h 242"/>
                  </a:gdLst>
                  <a:ahLst/>
                  <a:cxnLst>
                    <a:cxn ang="0">
                      <a:pos x="T0" y="T1"/>
                    </a:cxn>
                    <a:cxn ang="0">
                      <a:pos x="T2" y="T3"/>
                    </a:cxn>
                    <a:cxn ang="0">
                      <a:pos x="T4" y="T5"/>
                    </a:cxn>
                    <a:cxn ang="0">
                      <a:pos x="T6" y="T7"/>
                    </a:cxn>
                    <a:cxn ang="0">
                      <a:pos x="T8" y="T9"/>
                    </a:cxn>
                  </a:cxnLst>
                  <a:rect l="0" t="0" r="r" b="b"/>
                  <a:pathLst>
                    <a:path w="66" h="242">
                      <a:moveTo>
                        <a:pt x="0" y="0"/>
                      </a:moveTo>
                      <a:cubicBezTo>
                        <a:pt x="8" y="27"/>
                        <a:pt x="24" y="39"/>
                        <a:pt x="33" y="66"/>
                      </a:cubicBezTo>
                      <a:cubicBezTo>
                        <a:pt x="28" y="85"/>
                        <a:pt x="16" y="103"/>
                        <a:pt x="16" y="124"/>
                      </a:cubicBezTo>
                      <a:cubicBezTo>
                        <a:pt x="16" y="159"/>
                        <a:pt x="34" y="185"/>
                        <a:pt x="49" y="215"/>
                      </a:cubicBezTo>
                      <a:cubicBezTo>
                        <a:pt x="62" y="242"/>
                        <a:pt x="47" y="240"/>
                        <a:pt x="66" y="240"/>
                      </a:cubicBezTo>
                    </a:path>
                  </a:pathLst>
                </a:custGeom>
                <a:noFill/>
                <a:ln w="38100">
                  <a:solidFill>
                    <a:schemeClr val="bg2"/>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grpSp>
          <p:grpSp>
            <p:nvGrpSpPr>
              <p:cNvPr id="82" name="Group 181"/>
              <p:cNvGrpSpPr>
                <a:grpSpLocks noChangeAspect="1"/>
              </p:cNvGrpSpPr>
              <p:nvPr/>
            </p:nvGrpSpPr>
            <p:grpSpPr bwMode="auto">
              <a:xfrm rot="9959061">
                <a:off x="3035525" y="2002252"/>
                <a:ext cx="127711" cy="247558"/>
                <a:chOff x="1088" y="1488"/>
                <a:chExt cx="174" cy="329"/>
              </a:xfrm>
            </p:grpSpPr>
            <p:sp>
              <p:nvSpPr>
                <p:cNvPr id="371" name="Oval 182"/>
                <p:cNvSpPr>
                  <a:spLocks noChangeAspect="1" noChangeArrowheads="1"/>
                </p:cNvSpPr>
                <p:nvPr/>
              </p:nvSpPr>
              <p:spPr bwMode="auto">
                <a:xfrm>
                  <a:off x="1090" y="1492"/>
                  <a:ext cx="143" cy="143"/>
                </a:xfrm>
                <a:prstGeom prst="ellipse">
                  <a:avLst/>
                </a:prstGeom>
                <a:solidFill>
                  <a:srgbClr val="FF66FF">
                    <a:alpha val="50000"/>
                  </a:srgbClr>
                </a:solidFill>
                <a:ln w="9525">
                  <a:solidFill>
                    <a:srgbClr val="FF66FF"/>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sp>
              <p:nvSpPr>
                <p:cNvPr id="372" name="Freeform 183"/>
                <p:cNvSpPr>
                  <a:spLocks noChangeAspect="1"/>
                </p:cNvSpPr>
                <p:nvPr/>
              </p:nvSpPr>
              <p:spPr bwMode="auto">
                <a:xfrm>
                  <a:off x="1105" y="1587"/>
                  <a:ext cx="59" cy="231"/>
                </a:xfrm>
                <a:custGeom>
                  <a:avLst/>
                  <a:gdLst>
                    <a:gd name="T0" fmla="*/ 25 w 58"/>
                    <a:gd name="T1" fmla="*/ 0 h 231"/>
                    <a:gd name="T2" fmla="*/ 42 w 58"/>
                    <a:gd name="T3" fmla="*/ 74 h 231"/>
                    <a:gd name="T4" fmla="*/ 9 w 58"/>
                    <a:gd name="T5" fmla="*/ 123 h 231"/>
                    <a:gd name="T6" fmla="*/ 50 w 58"/>
                    <a:gd name="T7" fmla="*/ 198 h 231"/>
                    <a:gd name="T8" fmla="*/ 0 w 58"/>
                    <a:gd name="T9" fmla="*/ 231 h 231"/>
                  </a:gdLst>
                  <a:ahLst/>
                  <a:cxnLst>
                    <a:cxn ang="0">
                      <a:pos x="T0" y="T1"/>
                    </a:cxn>
                    <a:cxn ang="0">
                      <a:pos x="T2" y="T3"/>
                    </a:cxn>
                    <a:cxn ang="0">
                      <a:pos x="T4" y="T5"/>
                    </a:cxn>
                    <a:cxn ang="0">
                      <a:pos x="T6" y="T7"/>
                    </a:cxn>
                    <a:cxn ang="0">
                      <a:pos x="T8" y="T9"/>
                    </a:cxn>
                  </a:cxnLst>
                  <a:rect l="0" t="0" r="r" b="b"/>
                  <a:pathLst>
                    <a:path w="58" h="231">
                      <a:moveTo>
                        <a:pt x="25" y="0"/>
                      </a:moveTo>
                      <a:cubicBezTo>
                        <a:pt x="48" y="21"/>
                        <a:pt x="58" y="41"/>
                        <a:pt x="42" y="74"/>
                      </a:cubicBezTo>
                      <a:cubicBezTo>
                        <a:pt x="33" y="91"/>
                        <a:pt x="9" y="123"/>
                        <a:pt x="9" y="123"/>
                      </a:cubicBezTo>
                      <a:cubicBezTo>
                        <a:pt x="22" y="151"/>
                        <a:pt x="40" y="168"/>
                        <a:pt x="50" y="198"/>
                      </a:cubicBezTo>
                      <a:cubicBezTo>
                        <a:pt x="33" y="213"/>
                        <a:pt x="15" y="215"/>
                        <a:pt x="0" y="231"/>
                      </a:cubicBezTo>
                    </a:path>
                  </a:pathLst>
                </a:custGeom>
                <a:noFill/>
                <a:ln w="38100">
                  <a:solidFill>
                    <a:schemeClr val="bg2"/>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sp>
              <p:nvSpPr>
                <p:cNvPr id="373" name="Freeform 184"/>
                <p:cNvSpPr>
                  <a:spLocks noChangeAspect="1"/>
                </p:cNvSpPr>
                <p:nvPr/>
              </p:nvSpPr>
              <p:spPr bwMode="auto">
                <a:xfrm>
                  <a:off x="1197" y="1578"/>
                  <a:ext cx="67" cy="243"/>
                </a:xfrm>
                <a:custGeom>
                  <a:avLst/>
                  <a:gdLst>
                    <a:gd name="T0" fmla="*/ 0 w 66"/>
                    <a:gd name="T1" fmla="*/ 0 h 242"/>
                    <a:gd name="T2" fmla="*/ 33 w 66"/>
                    <a:gd name="T3" fmla="*/ 66 h 242"/>
                    <a:gd name="T4" fmla="*/ 16 w 66"/>
                    <a:gd name="T5" fmla="*/ 124 h 242"/>
                    <a:gd name="T6" fmla="*/ 49 w 66"/>
                    <a:gd name="T7" fmla="*/ 215 h 242"/>
                    <a:gd name="T8" fmla="*/ 66 w 66"/>
                    <a:gd name="T9" fmla="*/ 240 h 242"/>
                  </a:gdLst>
                  <a:ahLst/>
                  <a:cxnLst>
                    <a:cxn ang="0">
                      <a:pos x="T0" y="T1"/>
                    </a:cxn>
                    <a:cxn ang="0">
                      <a:pos x="T2" y="T3"/>
                    </a:cxn>
                    <a:cxn ang="0">
                      <a:pos x="T4" y="T5"/>
                    </a:cxn>
                    <a:cxn ang="0">
                      <a:pos x="T6" y="T7"/>
                    </a:cxn>
                    <a:cxn ang="0">
                      <a:pos x="T8" y="T9"/>
                    </a:cxn>
                  </a:cxnLst>
                  <a:rect l="0" t="0" r="r" b="b"/>
                  <a:pathLst>
                    <a:path w="66" h="242">
                      <a:moveTo>
                        <a:pt x="0" y="0"/>
                      </a:moveTo>
                      <a:cubicBezTo>
                        <a:pt x="8" y="27"/>
                        <a:pt x="24" y="39"/>
                        <a:pt x="33" y="66"/>
                      </a:cubicBezTo>
                      <a:cubicBezTo>
                        <a:pt x="28" y="85"/>
                        <a:pt x="16" y="103"/>
                        <a:pt x="16" y="124"/>
                      </a:cubicBezTo>
                      <a:cubicBezTo>
                        <a:pt x="16" y="159"/>
                        <a:pt x="34" y="185"/>
                        <a:pt x="49" y="215"/>
                      </a:cubicBezTo>
                      <a:cubicBezTo>
                        <a:pt x="62" y="242"/>
                        <a:pt x="47" y="240"/>
                        <a:pt x="66" y="240"/>
                      </a:cubicBezTo>
                    </a:path>
                  </a:pathLst>
                </a:custGeom>
                <a:noFill/>
                <a:ln w="38100">
                  <a:solidFill>
                    <a:schemeClr val="bg2"/>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grpSp>
          <p:grpSp>
            <p:nvGrpSpPr>
              <p:cNvPr id="83" name="Group 185"/>
              <p:cNvGrpSpPr>
                <a:grpSpLocks noChangeAspect="1"/>
              </p:cNvGrpSpPr>
              <p:nvPr/>
            </p:nvGrpSpPr>
            <p:grpSpPr bwMode="auto">
              <a:xfrm rot="9959061">
                <a:off x="3167603" y="1961716"/>
                <a:ext cx="127710" cy="247558"/>
                <a:chOff x="1088" y="1488"/>
                <a:chExt cx="174" cy="329"/>
              </a:xfrm>
            </p:grpSpPr>
            <p:sp>
              <p:nvSpPr>
                <p:cNvPr id="368" name="Oval 186"/>
                <p:cNvSpPr>
                  <a:spLocks noChangeAspect="1" noChangeArrowheads="1"/>
                </p:cNvSpPr>
                <p:nvPr/>
              </p:nvSpPr>
              <p:spPr bwMode="auto">
                <a:xfrm>
                  <a:off x="1090" y="1492"/>
                  <a:ext cx="143" cy="143"/>
                </a:xfrm>
                <a:prstGeom prst="ellipse">
                  <a:avLst/>
                </a:prstGeom>
                <a:solidFill>
                  <a:srgbClr val="FF66FF">
                    <a:alpha val="50000"/>
                  </a:srgbClr>
                </a:solidFill>
                <a:ln w="9525">
                  <a:solidFill>
                    <a:srgbClr val="FF66FF"/>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sp>
              <p:nvSpPr>
                <p:cNvPr id="369" name="Freeform 187"/>
                <p:cNvSpPr>
                  <a:spLocks noChangeAspect="1"/>
                </p:cNvSpPr>
                <p:nvPr/>
              </p:nvSpPr>
              <p:spPr bwMode="auto">
                <a:xfrm>
                  <a:off x="1105" y="1587"/>
                  <a:ext cx="59" cy="231"/>
                </a:xfrm>
                <a:custGeom>
                  <a:avLst/>
                  <a:gdLst>
                    <a:gd name="T0" fmla="*/ 25 w 58"/>
                    <a:gd name="T1" fmla="*/ 0 h 231"/>
                    <a:gd name="T2" fmla="*/ 42 w 58"/>
                    <a:gd name="T3" fmla="*/ 74 h 231"/>
                    <a:gd name="T4" fmla="*/ 9 w 58"/>
                    <a:gd name="T5" fmla="*/ 123 h 231"/>
                    <a:gd name="T6" fmla="*/ 50 w 58"/>
                    <a:gd name="T7" fmla="*/ 198 h 231"/>
                    <a:gd name="T8" fmla="*/ 0 w 58"/>
                    <a:gd name="T9" fmla="*/ 231 h 231"/>
                  </a:gdLst>
                  <a:ahLst/>
                  <a:cxnLst>
                    <a:cxn ang="0">
                      <a:pos x="T0" y="T1"/>
                    </a:cxn>
                    <a:cxn ang="0">
                      <a:pos x="T2" y="T3"/>
                    </a:cxn>
                    <a:cxn ang="0">
                      <a:pos x="T4" y="T5"/>
                    </a:cxn>
                    <a:cxn ang="0">
                      <a:pos x="T6" y="T7"/>
                    </a:cxn>
                    <a:cxn ang="0">
                      <a:pos x="T8" y="T9"/>
                    </a:cxn>
                  </a:cxnLst>
                  <a:rect l="0" t="0" r="r" b="b"/>
                  <a:pathLst>
                    <a:path w="58" h="231">
                      <a:moveTo>
                        <a:pt x="25" y="0"/>
                      </a:moveTo>
                      <a:cubicBezTo>
                        <a:pt x="48" y="21"/>
                        <a:pt x="58" y="41"/>
                        <a:pt x="42" y="74"/>
                      </a:cubicBezTo>
                      <a:cubicBezTo>
                        <a:pt x="33" y="91"/>
                        <a:pt x="9" y="123"/>
                        <a:pt x="9" y="123"/>
                      </a:cubicBezTo>
                      <a:cubicBezTo>
                        <a:pt x="22" y="151"/>
                        <a:pt x="40" y="168"/>
                        <a:pt x="50" y="198"/>
                      </a:cubicBezTo>
                      <a:cubicBezTo>
                        <a:pt x="33" y="213"/>
                        <a:pt x="15" y="215"/>
                        <a:pt x="0" y="231"/>
                      </a:cubicBezTo>
                    </a:path>
                  </a:pathLst>
                </a:custGeom>
                <a:noFill/>
                <a:ln w="38100">
                  <a:solidFill>
                    <a:schemeClr val="bg2"/>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sp>
              <p:nvSpPr>
                <p:cNvPr id="370" name="Freeform 188"/>
                <p:cNvSpPr>
                  <a:spLocks noChangeAspect="1"/>
                </p:cNvSpPr>
                <p:nvPr/>
              </p:nvSpPr>
              <p:spPr bwMode="auto">
                <a:xfrm>
                  <a:off x="1197" y="1578"/>
                  <a:ext cx="67" cy="243"/>
                </a:xfrm>
                <a:custGeom>
                  <a:avLst/>
                  <a:gdLst>
                    <a:gd name="T0" fmla="*/ 0 w 66"/>
                    <a:gd name="T1" fmla="*/ 0 h 242"/>
                    <a:gd name="T2" fmla="*/ 33 w 66"/>
                    <a:gd name="T3" fmla="*/ 66 h 242"/>
                    <a:gd name="T4" fmla="*/ 16 w 66"/>
                    <a:gd name="T5" fmla="*/ 124 h 242"/>
                    <a:gd name="T6" fmla="*/ 49 w 66"/>
                    <a:gd name="T7" fmla="*/ 215 h 242"/>
                    <a:gd name="T8" fmla="*/ 66 w 66"/>
                    <a:gd name="T9" fmla="*/ 240 h 242"/>
                  </a:gdLst>
                  <a:ahLst/>
                  <a:cxnLst>
                    <a:cxn ang="0">
                      <a:pos x="T0" y="T1"/>
                    </a:cxn>
                    <a:cxn ang="0">
                      <a:pos x="T2" y="T3"/>
                    </a:cxn>
                    <a:cxn ang="0">
                      <a:pos x="T4" y="T5"/>
                    </a:cxn>
                    <a:cxn ang="0">
                      <a:pos x="T6" y="T7"/>
                    </a:cxn>
                    <a:cxn ang="0">
                      <a:pos x="T8" y="T9"/>
                    </a:cxn>
                  </a:cxnLst>
                  <a:rect l="0" t="0" r="r" b="b"/>
                  <a:pathLst>
                    <a:path w="66" h="242">
                      <a:moveTo>
                        <a:pt x="0" y="0"/>
                      </a:moveTo>
                      <a:cubicBezTo>
                        <a:pt x="8" y="27"/>
                        <a:pt x="24" y="39"/>
                        <a:pt x="33" y="66"/>
                      </a:cubicBezTo>
                      <a:cubicBezTo>
                        <a:pt x="28" y="85"/>
                        <a:pt x="16" y="103"/>
                        <a:pt x="16" y="124"/>
                      </a:cubicBezTo>
                      <a:cubicBezTo>
                        <a:pt x="16" y="159"/>
                        <a:pt x="34" y="185"/>
                        <a:pt x="49" y="215"/>
                      </a:cubicBezTo>
                      <a:cubicBezTo>
                        <a:pt x="62" y="242"/>
                        <a:pt x="47" y="240"/>
                        <a:pt x="66" y="240"/>
                      </a:cubicBezTo>
                    </a:path>
                  </a:pathLst>
                </a:custGeom>
                <a:noFill/>
                <a:ln w="38100">
                  <a:solidFill>
                    <a:schemeClr val="bg2"/>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grpSp>
          <p:grpSp>
            <p:nvGrpSpPr>
              <p:cNvPr id="84" name="Group 189"/>
              <p:cNvGrpSpPr>
                <a:grpSpLocks noChangeAspect="1"/>
              </p:cNvGrpSpPr>
              <p:nvPr/>
            </p:nvGrpSpPr>
            <p:grpSpPr bwMode="auto">
              <a:xfrm rot="9959061">
                <a:off x="3292871" y="1942305"/>
                <a:ext cx="127711" cy="247558"/>
                <a:chOff x="1088" y="1488"/>
                <a:chExt cx="174" cy="329"/>
              </a:xfrm>
            </p:grpSpPr>
            <p:sp>
              <p:nvSpPr>
                <p:cNvPr id="365" name="Oval 190"/>
                <p:cNvSpPr>
                  <a:spLocks noChangeAspect="1" noChangeArrowheads="1"/>
                </p:cNvSpPr>
                <p:nvPr/>
              </p:nvSpPr>
              <p:spPr bwMode="auto">
                <a:xfrm>
                  <a:off x="1090" y="1492"/>
                  <a:ext cx="143" cy="143"/>
                </a:xfrm>
                <a:prstGeom prst="ellipse">
                  <a:avLst/>
                </a:prstGeom>
                <a:solidFill>
                  <a:srgbClr val="FF66FF">
                    <a:alpha val="50000"/>
                  </a:srgbClr>
                </a:solidFill>
                <a:ln w="9525">
                  <a:solidFill>
                    <a:srgbClr val="FF66FF"/>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sp>
              <p:nvSpPr>
                <p:cNvPr id="366" name="Freeform 191"/>
                <p:cNvSpPr>
                  <a:spLocks noChangeAspect="1"/>
                </p:cNvSpPr>
                <p:nvPr/>
              </p:nvSpPr>
              <p:spPr bwMode="auto">
                <a:xfrm>
                  <a:off x="1105" y="1587"/>
                  <a:ext cx="59" cy="231"/>
                </a:xfrm>
                <a:custGeom>
                  <a:avLst/>
                  <a:gdLst>
                    <a:gd name="T0" fmla="*/ 25 w 58"/>
                    <a:gd name="T1" fmla="*/ 0 h 231"/>
                    <a:gd name="T2" fmla="*/ 42 w 58"/>
                    <a:gd name="T3" fmla="*/ 74 h 231"/>
                    <a:gd name="T4" fmla="*/ 9 w 58"/>
                    <a:gd name="T5" fmla="*/ 123 h 231"/>
                    <a:gd name="T6" fmla="*/ 50 w 58"/>
                    <a:gd name="T7" fmla="*/ 198 h 231"/>
                    <a:gd name="T8" fmla="*/ 0 w 58"/>
                    <a:gd name="T9" fmla="*/ 231 h 231"/>
                  </a:gdLst>
                  <a:ahLst/>
                  <a:cxnLst>
                    <a:cxn ang="0">
                      <a:pos x="T0" y="T1"/>
                    </a:cxn>
                    <a:cxn ang="0">
                      <a:pos x="T2" y="T3"/>
                    </a:cxn>
                    <a:cxn ang="0">
                      <a:pos x="T4" y="T5"/>
                    </a:cxn>
                    <a:cxn ang="0">
                      <a:pos x="T6" y="T7"/>
                    </a:cxn>
                    <a:cxn ang="0">
                      <a:pos x="T8" y="T9"/>
                    </a:cxn>
                  </a:cxnLst>
                  <a:rect l="0" t="0" r="r" b="b"/>
                  <a:pathLst>
                    <a:path w="58" h="231">
                      <a:moveTo>
                        <a:pt x="25" y="0"/>
                      </a:moveTo>
                      <a:cubicBezTo>
                        <a:pt x="48" y="21"/>
                        <a:pt x="58" y="41"/>
                        <a:pt x="42" y="74"/>
                      </a:cubicBezTo>
                      <a:cubicBezTo>
                        <a:pt x="33" y="91"/>
                        <a:pt x="9" y="123"/>
                        <a:pt x="9" y="123"/>
                      </a:cubicBezTo>
                      <a:cubicBezTo>
                        <a:pt x="22" y="151"/>
                        <a:pt x="40" y="168"/>
                        <a:pt x="50" y="198"/>
                      </a:cubicBezTo>
                      <a:cubicBezTo>
                        <a:pt x="33" y="213"/>
                        <a:pt x="15" y="215"/>
                        <a:pt x="0" y="231"/>
                      </a:cubicBezTo>
                    </a:path>
                  </a:pathLst>
                </a:custGeom>
                <a:noFill/>
                <a:ln w="38100">
                  <a:solidFill>
                    <a:schemeClr val="bg2"/>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sp>
              <p:nvSpPr>
                <p:cNvPr id="367" name="Freeform 192"/>
                <p:cNvSpPr>
                  <a:spLocks noChangeAspect="1"/>
                </p:cNvSpPr>
                <p:nvPr/>
              </p:nvSpPr>
              <p:spPr bwMode="auto">
                <a:xfrm>
                  <a:off x="1197" y="1578"/>
                  <a:ext cx="67" cy="243"/>
                </a:xfrm>
                <a:custGeom>
                  <a:avLst/>
                  <a:gdLst>
                    <a:gd name="T0" fmla="*/ 0 w 66"/>
                    <a:gd name="T1" fmla="*/ 0 h 242"/>
                    <a:gd name="T2" fmla="*/ 33 w 66"/>
                    <a:gd name="T3" fmla="*/ 66 h 242"/>
                    <a:gd name="T4" fmla="*/ 16 w 66"/>
                    <a:gd name="T5" fmla="*/ 124 h 242"/>
                    <a:gd name="T6" fmla="*/ 49 w 66"/>
                    <a:gd name="T7" fmla="*/ 215 h 242"/>
                    <a:gd name="T8" fmla="*/ 66 w 66"/>
                    <a:gd name="T9" fmla="*/ 240 h 242"/>
                  </a:gdLst>
                  <a:ahLst/>
                  <a:cxnLst>
                    <a:cxn ang="0">
                      <a:pos x="T0" y="T1"/>
                    </a:cxn>
                    <a:cxn ang="0">
                      <a:pos x="T2" y="T3"/>
                    </a:cxn>
                    <a:cxn ang="0">
                      <a:pos x="T4" y="T5"/>
                    </a:cxn>
                    <a:cxn ang="0">
                      <a:pos x="T6" y="T7"/>
                    </a:cxn>
                    <a:cxn ang="0">
                      <a:pos x="T8" y="T9"/>
                    </a:cxn>
                  </a:cxnLst>
                  <a:rect l="0" t="0" r="r" b="b"/>
                  <a:pathLst>
                    <a:path w="66" h="242">
                      <a:moveTo>
                        <a:pt x="0" y="0"/>
                      </a:moveTo>
                      <a:cubicBezTo>
                        <a:pt x="8" y="27"/>
                        <a:pt x="24" y="39"/>
                        <a:pt x="33" y="66"/>
                      </a:cubicBezTo>
                      <a:cubicBezTo>
                        <a:pt x="28" y="85"/>
                        <a:pt x="16" y="103"/>
                        <a:pt x="16" y="124"/>
                      </a:cubicBezTo>
                      <a:cubicBezTo>
                        <a:pt x="16" y="159"/>
                        <a:pt x="34" y="185"/>
                        <a:pt x="49" y="215"/>
                      </a:cubicBezTo>
                      <a:cubicBezTo>
                        <a:pt x="62" y="242"/>
                        <a:pt x="47" y="240"/>
                        <a:pt x="66" y="240"/>
                      </a:cubicBezTo>
                    </a:path>
                  </a:pathLst>
                </a:custGeom>
                <a:noFill/>
                <a:ln w="38100">
                  <a:solidFill>
                    <a:schemeClr val="bg2"/>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grpSp>
          <p:grpSp>
            <p:nvGrpSpPr>
              <p:cNvPr id="85" name="Group 193"/>
              <p:cNvGrpSpPr>
                <a:grpSpLocks noChangeAspect="1"/>
              </p:cNvGrpSpPr>
              <p:nvPr/>
            </p:nvGrpSpPr>
            <p:grpSpPr bwMode="auto">
              <a:xfrm rot="9959061">
                <a:off x="3557023" y="1879826"/>
                <a:ext cx="127711" cy="247558"/>
                <a:chOff x="1088" y="1488"/>
                <a:chExt cx="174" cy="329"/>
              </a:xfrm>
            </p:grpSpPr>
            <p:sp>
              <p:nvSpPr>
                <p:cNvPr id="362" name="Oval 194"/>
                <p:cNvSpPr>
                  <a:spLocks noChangeAspect="1" noChangeArrowheads="1"/>
                </p:cNvSpPr>
                <p:nvPr/>
              </p:nvSpPr>
              <p:spPr bwMode="auto">
                <a:xfrm>
                  <a:off x="1090" y="1492"/>
                  <a:ext cx="143" cy="143"/>
                </a:xfrm>
                <a:prstGeom prst="ellipse">
                  <a:avLst/>
                </a:prstGeom>
                <a:solidFill>
                  <a:srgbClr val="FF66FF">
                    <a:alpha val="50000"/>
                  </a:srgbClr>
                </a:solidFill>
                <a:ln w="9525">
                  <a:solidFill>
                    <a:srgbClr val="FF66FF"/>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sp>
              <p:nvSpPr>
                <p:cNvPr id="363" name="Freeform 195"/>
                <p:cNvSpPr>
                  <a:spLocks noChangeAspect="1"/>
                </p:cNvSpPr>
                <p:nvPr/>
              </p:nvSpPr>
              <p:spPr bwMode="auto">
                <a:xfrm>
                  <a:off x="1105" y="1587"/>
                  <a:ext cx="59" cy="231"/>
                </a:xfrm>
                <a:custGeom>
                  <a:avLst/>
                  <a:gdLst>
                    <a:gd name="T0" fmla="*/ 25 w 58"/>
                    <a:gd name="T1" fmla="*/ 0 h 231"/>
                    <a:gd name="T2" fmla="*/ 42 w 58"/>
                    <a:gd name="T3" fmla="*/ 74 h 231"/>
                    <a:gd name="T4" fmla="*/ 9 w 58"/>
                    <a:gd name="T5" fmla="*/ 123 h 231"/>
                    <a:gd name="T6" fmla="*/ 50 w 58"/>
                    <a:gd name="T7" fmla="*/ 198 h 231"/>
                    <a:gd name="T8" fmla="*/ 0 w 58"/>
                    <a:gd name="T9" fmla="*/ 231 h 231"/>
                  </a:gdLst>
                  <a:ahLst/>
                  <a:cxnLst>
                    <a:cxn ang="0">
                      <a:pos x="T0" y="T1"/>
                    </a:cxn>
                    <a:cxn ang="0">
                      <a:pos x="T2" y="T3"/>
                    </a:cxn>
                    <a:cxn ang="0">
                      <a:pos x="T4" y="T5"/>
                    </a:cxn>
                    <a:cxn ang="0">
                      <a:pos x="T6" y="T7"/>
                    </a:cxn>
                    <a:cxn ang="0">
                      <a:pos x="T8" y="T9"/>
                    </a:cxn>
                  </a:cxnLst>
                  <a:rect l="0" t="0" r="r" b="b"/>
                  <a:pathLst>
                    <a:path w="58" h="231">
                      <a:moveTo>
                        <a:pt x="25" y="0"/>
                      </a:moveTo>
                      <a:cubicBezTo>
                        <a:pt x="48" y="21"/>
                        <a:pt x="58" y="41"/>
                        <a:pt x="42" y="74"/>
                      </a:cubicBezTo>
                      <a:cubicBezTo>
                        <a:pt x="33" y="91"/>
                        <a:pt x="9" y="123"/>
                        <a:pt x="9" y="123"/>
                      </a:cubicBezTo>
                      <a:cubicBezTo>
                        <a:pt x="22" y="151"/>
                        <a:pt x="40" y="168"/>
                        <a:pt x="50" y="198"/>
                      </a:cubicBezTo>
                      <a:cubicBezTo>
                        <a:pt x="33" y="213"/>
                        <a:pt x="15" y="215"/>
                        <a:pt x="0" y="231"/>
                      </a:cubicBezTo>
                    </a:path>
                  </a:pathLst>
                </a:custGeom>
                <a:noFill/>
                <a:ln w="38100">
                  <a:solidFill>
                    <a:schemeClr val="bg2"/>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sp>
              <p:nvSpPr>
                <p:cNvPr id="364" name="Freeform 196"/>
                <p:cNvSpPr>
                  <a:spLocks noChangeAspect="1"/>
                </p:cNvSpPr>
                <p:nvPr/>
              </p:nvSpPr>
              <p:spPr bwMode="auto">
                <a:xfrm>
                  <a:off x="1197" y="1578"/>
                  <a:ext cx="67" cy="243"/>
                </a:xfrm>
                <a:custGeom>
                  <a:avLst/>
                  <a:gdLst>
                    <a:gd name="T0" fmla="*/ 0 w 66"/>
                    <a:gd name="T1" fmla="*/ 0 h 242"/>
                    <a:gd name="T2" fmla="*/ 33 w 66"/>
                    <a:gd name="T3" fmla="*/ 66 h 242"/>
                    <a:gd name="T4" fmla="*/ 16 w 66"/>
                    <a:gd name="T5" fmla="*/ 124 h 242"/>
                    <a:gd name="T6" fmla="*/ 49 w 66"/>
                    <a:gd name="T7" fmla="*/ 215 h 242"/>
                    <a:gd name="T8" fmla="*/ 66 w 66"/>
                    <a:gd name="T9" fmla="*/ 240 h 242"/>
                  </a:gdLst>
                  <a:ahLst/>
                  <a:cxnLst>
                    <a:cxn ang="0">
                      <a:pos x="T0" y="T1"/>
                    </a:cxn>
                    <a:cxn ang="0">
                      <a:pos x="T2" y="T3"/>
                    </a:cxn>
                    <a:cxn ang="0">
                      <a:pos x="T4" y="T5"/>
                    </a:cxn>
                    <a:cxn ang="0">
                      <a:pos x="T6" y="T7"/>
                    </a:cxn>
                    <a:cxn ang="0">
                      <a:pos x="T8" y="T9"/>
                    </a:cxn>
                  </a:cxnLst>
                  <a:rect l="0" t="0" r="r" b="b"/>
                  <a:pathLst>
                    <a:path w="66" h="242">
                      <a:moveTo>
                        <a:pt x="0" y="0"/>
                      </a:moveTo>
                      <a:cubicBezTo>
                        <a:pt x="8" y="27"/>
                        <a:pt x="24" y="39"/>
                        <a:pt x="33" y="66"/>
                      </a:cubicBezTo>
                      <a:cubicBezTo>
                        <a:pt x="28" y="85"/>
                        <a:pt x="16" y="103"/>
                        <a:pt x="16" y="124"/>
                      </a:cubicBezTo>
                      <a:cubicBezTo>
                        <a:pt x="16" y="159"/>
                        <a:pt x="34" y="185"/>
                        <a:pt x="49" y="215"/>
                      </a:cubicBezTo>
                      <a:cubicBezTo>
                        <a:pt x="62" y="242"/>
                        <a:pt x="47" y="240"/>
                        <a:pt x="66" y="240"/>
                      </a:cubicBezTo>
                    </a:path>
                  </a:pathLst>
                </a:custGeom>
                <a:noFill/>
                <a:ln w="38100">
                  <a:solidFill>
                    <a:schemeClr val="bg2"/>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grpSp>
          <p:grpSp>
            <p:nvGrpSpPr>
              <p:cNvPr id="86" name="Group 197"/>
              <p:cNvGrpSpPr>
                <a:grpSpLocks noChangeAspect="1"/>
              </p:cNvGrpSpPr>
              <p:nvPr/>
            </p:nvGrpSpPr>
            <p:grpSpPr bwMode="auto">
              <a:xfrm rot="9959061">
                <a:off x="3690798" y="1858931"/>
                <a:ext cx="127711" cy="247558"/>
                <a:chOff x="1088" y="1488"/>
                <a:chExt cx="174" cy="329"/>
              </a:xfrm>
            </p:grpSpPr>
            <p:sp>
              <p:nvSpPr>
                <p:cNvPr id="359" name="Oval 198"/>
                <p:cNvSpPr>
                  <a:spLocks noChangeAspect="1" noChangeArrowheads="1"/>
                </p:cNvSpPr>
                <p:nvPr/>
              </p:nvSpPr>
              <p:spPr bwMode="auto">
                <a:xfrm>
                  <a:off x="1090" y="1492"/>
                  <a:ext cx="143" cy="143"/>
                </a:xfrm>
                <a:prstGeom prst="ellipse">
                  <a:avLst/>
                </a:prstGeom>
                <a:solidFill>
                  <a:srgbClr val="FF66FF">
                    <a:alpha val="50000"/>
                  </a:srgbClr>
                </a:solidFill>
                <a:ln w="9525">
                  <a:solidFill>
                    <a:srgbClr val="FF66FF"/>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sp>
              <p:nvSpPr>
                <p:cNvPr id="360" name="Freeform 199"/>
                <p:cNvSpPr>
                  <a:spLocks noChangeAspect="1"/>
                </p:cNvSpPr>
                <p:nvPr/>
              </p:nvSpPr>
              <p:spPr bwMode="auto">
                <a:xfrm>
                  <a:off x="1105" y="1587"/>
                  <a:ext cx="59" cy="231"/>
                </a:xfrm>
                <a:custGeom>
                  <a:avLst/>
                  <a:gdLst>
                    <a:gd name="T0" fmla="*/ 25 w 58"/>
                    <a:gd name="T1" fmla="*/ 0 h 231"/>
                    <a:gd name="T2" fmla="*/ 42 w 58"/>
                    <a:gd name="T3" fmla="*/ 74 h 231"/>
                    <a:gd name="T4" fmla="*/ 9 w 58"/>
                    <a:gd name="T5" fmla="*/ 123 h 231"/>
                    <a:gd name="T6" fmla="*/ 50 w 58"/>
                    <a:gd name="T7" fmla="*/ 198 h 231"/>
                    <a:gd name="T8" fmla="*/ 0 w 58"/>
                    <a:gd name="T9" fmla="*/ 231 h 231"/>
                  </a:gdLst>
                  <a:ahLst/>
                  <a:cxnLst>
                    <a:cxn ang="0">
                      <a:pos x="T0" y="T1"/>
                    </a:cxn>
                    <a:cxn ang="0">
                      <a:pos x="T2" y="T3"/>
                    </a:cxn>
                    <a:cxn ang="0">
                      <a:pos x="T4" y="T5"/>
                    </a:cxn>
                    <a:cxn ang="0">
                      <a:pos x="T6" y="T7"/>
                    </a:cxn>
                    <a:cxn ang="0">
                      <a:pos x="T8" y="T9"/>
                    </a:cxn>
                  </a:cxnLst>
                  <a:rect l="0" t="0" r="r" b="b"/>
                  <a:pathLst>
                    <a:path w="58" h="231">
                      <a:moveTo>
                        <a:pt x="25" y="0"/>
                      </a:moveTo>
                      <a:cubicBezTo>
                        <a:pt x="48" y="21"/>
                        <a:pt x="58" y="41"/>
                        <a:pt x="42" y="74"/>
                      </a:cubicBezTo>
                      <a:cubicBezTo>
                        <a:pt x="33" y="91"/>
                        <a:pt x="9" y="123"/>
                        <a:pt x="9" y="123"/>
                      </a:cubicBezTo>
                      <a:cubicBezTo>
                        <a:pt x="22" y="151"/>
                        <a:pt x="40" y="168"/>
                        <a:pt x="50" y="198"/>
                      </a:cubicBezTo>
                      <a:cubicBezTo>
                        <a:pt x="33" y="213"/>
                        <a:pt x="15" y="215"/>
                        <a:pt x="0" y="231"/>
                      </a:cubicBezTo>
                    </a:path>
                  </a:pathLst>
                </a:custGeom>
                <a:noFill/>
                <a:ln w="38100">
                  <a:solidFill>
                    <a:schemeClr val="bg2"/>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sp>
              <p:nvSpPr>
                <p:cNvPr id="361" name="Freeform 200"/>
                <p:cNvSpPr>
                  <a:spLocks noChangeAspect="1"/>
                </p:cNvSpPr>
                <p:nvPr/>
              </p:nvSpPr>
              <p:spPr bwMode="auto">
                <a:xfrm>
                  <a:off x="1197" y="1578"/>
                  <a:ext cx="67" cy="243"/>
                </a:xfrm>
                <a:custGeom>
                  <a:avLst/>
                  <a:gdLst>
                    <a:gd name="T0" fmla="*/ 0 w 66"/>
                    <a:gd name="T1" fmla="*/ 0 h 242"/>
                    <a:gd name="T2" fmla="*/ 33 w 66"/>
                    <a:gd name="T3" fmla="*/ 66 h 242"/>
                    <a:gd name="T4" fmla="*/ 16 w 66"/>
                    <a:gd name="T5" fmla="*/ 124 h 242"/>
                    <a:gd name="T6" fmla="*/ 49 w 66"/>
                    <a:gd name="T7" fmla="*/ 215 h 242"/>
                    <a:gd name="T8" fmla="*/ 66 w 66"/>
                    <a:gd name="T9" fmla="*/ 240 h 242"/>
                  </a:gdLst>
                  <a:ahLst/>
                  <a:cxnLst>
                    <a:cxn ang="0">
                      <a:pos x="T0" y="T1"/>
                    </a:cxn>
                    <a:cxn ang="0">
                      <a:pos x="T2" y="T3"/>
                    </a:cxn>
                    <a:cxn ang="0">
                      <a:pos x="T4" y="T5"/>
                    </a:cxn>
                    <a:cxn ang="0">
                      <a:pos x="T6" y="T7"/>
                    </a:cxn>
                    <a:cxn ang="0">
                      <a:pos x="T8" y="T9"/>
                    </a:cxn>
                  </a:cxnLst>
                  <a:rect l="0" t="0" r="r" b="b"/>
                  <a:pathLst>
                    <a:path w="66" h="242">
                      <a:moveTo>
                        <a:pt x="0" y="0"/>
                      </a:moveTo>
                      <a:cubicBezTo>
                        <a:pt x="8" y="27"/>
                        <a:pt x="24" y="39"/>
                        <a:pt x="33" y="66"/>
                      </a:cubicBezTo>
                      <a:cubicBezTo>
                        <a:pt x="28" y="85"/>
                        <a:pt x="16" y="103"/>
                        <a:pt x="16" y="124"/>
                      </a:cubicBezTo>
                      <a:cubicBezTo>
                        <a:pt x="16" y="159"/>
                        <a:pt x="34" y="185"/>
                        <a:pt x="49" y="215"/>
                      </a:cubicBezTo>
                      <a:cubicBezTo>
                        <a:pt x="62" y="242"/>
                        <a:pt x="47" y="240"/>
                        <a:pt x="66" y="240"/>
                      </a:cubicBezTo>
                    </a:path>
                  </a:pathLst>
                </a:custGeom>
                <a:noFill/>
                <a:ln w="38100">
                  <a:solidFill>
                    <a:schemeClr val="bg2"/>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grpSp>
          <p:grpSp>
            <p:nvGrpSpPr>
              <p:cNvPr id="87" name="Group 201"/>
              <p:cNvGrpSpPr>
                <a:grpSpLocks noChangeAspect="1"/>
              </p:cNvGrpSpPr>
              <p:nvPr/>
            </p:nvGrpSpPr>
            <p:grpSpPr bwMode="auto">
              <a:xfrm rot="9959061">
                <a:off x="3825596" y="1819665"/>
                <a:ext cx="127710" cy="247558"/>
                <a:chOff x="1088" y="1488"/>
                <a:chExt cx="174" cy="329"/>
              </a:xfrm>
            </p:grpSpPr>
            <p:sp>
              <p:nvSpPr>
                <p:cNvPr id="356" name="Oval 202"/>
                <p:cNvSpPr>
                  <a:spLocks noChangeAspect="1" noChangeArrowheads="1"/>
                </p:cNvSpPr>
                <p:nvPr/>
              </p:nvSpPr>
              <p:spPr bwMode="auto">
                <a:xfrm>
                  <a:off x="1090" y="1492"/>
                  <a:ext cx="143" cy="143"/>
                </a:xfrm>
                <a:prstGeom prst="ellipse">
                  <a:avLst/>
                </a:prstGeom>
                <a:solidFill>
                  <a:srgbClr val="FF66FF">
                    <a:alpha val="50000"/>
                  </a:srgbClr>
                </a:solidFill>
                <a:ln w="9525">
                  <a:solidFill>
                    <a:srgbClr val="FF66FF"/>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sp>
              <p:nvSpPr>
                <p:cNvPr id="357" name="Freeform 203"/>
                <p:cNvSpPr>
                  <a:spLocks noChangeAspect="1"/>
                </p:cNvSpPr>
                <p:nvPr/>
              </p:nvSpPr>
              <p:spPr bwMode="auto">
                <a:xfrm>
                  <a:off x="1105" y="1587"/>
                  <a:ext cx="59" cy="231"/>
                </a:xfrm>
                <a:custGeom>
                  <a:avLst/>
                  <a:gdLst>
                    <a:gd name="T0" fmla="*/ 25 w 58"/>
                    <a:gd name="T1" fmla="*/ 0 h 231"/>
                    <a:gd name="T2" fmla="*/ 42 w 58"/>
                    <a:gd name="T3" fmla="*/ 74 h 231"/>
                    <a:gd name="T4" fmla="*/ 9 w 58"/>
                    <a:gd name="T5" fmla="*/ 123 h 231"/>
                    <a:gd name="T6" fmla="*/ 50 w 58"/>
                    <a:gd name="T7" fmla="*/ 198 h 231"/>
                    <a:gd name="T8" fmla="*/ 0 w 58"/>
                    <a:gd name="T9" fmla="*/ 231 h 231"/>
                  </a:gdLst>
                  <a:ahLst/>
                  <a:cxnLst>
                    <a:cxn ang="0">
                      <a:pos x="T0" y="T1"/>
                    </a:cxn>
                    <a:cxn ang="0">
                      <a:pos x="T2" y="T3"/>
                    </a:cxn>
                    <a:cxn ang="0">
                      <a:pos x="T4" y="T5"/>
                    </a:cxn>
                    <a:cxn ang="0">
                      <a:pos x="T6" y="T7"/>
                    </a:cxn>
                    <a:cxn ang="0">
                      <a:pos x="T8" y="T9"/>
                    </a:cxn>
                  </a:cxnLst>
                  <a:rect l="0" t="0" r="r" b="b"/>
                  <a:pathLst>
                    <a:path w="58" h="231">
                      <a:moveTo>
                        <a:pt x="25" y="0"/>
                      </a:moveTo>
                      <a:cubicBezTo>
                        <a:pt x="48" y="21"/>
                        <a:pt x="58" y="41"/>
                        <a:pt x="42" y="74"/>
                      </a:cubicBezTo>
                      <a:cubicBezTo>
                        <a:pt x="33" y="91"/>
                        <a:pt x="9" y="123"/>
                        <a:pt x="9" y="123"/>
                      </a:cubicBezTo>
                      <a:cubicBezTo>
                        <a:pt x="22" y="151"/>
                        <a:pt x="40" y="168"/>
                        <a:pt x="50" y="198"/>
                      </a:cubicBezTo>
                      <a:cubicBezTo>
                        <a:pt x="33" y="213"/>
                        <a:pt x="15" y="215"/>
                        <a:pt x="0" y="231"/>
                      </a:cubicBezTo>
                    </a:path>
                  </a:pathLst>
                </a:custGeom>
                <a:noFill/>
                <a:ln w="38100">
                  <a:solidFill>
                    <a:schemeClr val="bg2"/>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sp>
              <p:nvSpPr>
                <p:cNvPr id="358" name="Freeform 204"/>
                <p:cNvSpPr>
                  <a:spLocks noChangeAspect="1"/>
                </p:cNvSpPr>
                <p:nvPr/>
              </p:nvSpPr>
              <p:spPr bwMode="auto">
                <a:xfrm>
                  <a:off x="1197" y="1578"/>
                  <a:ext cx="67" cy="243"/>
                </a:xfrm>
                <a:custGeom>
                  <a:avLst/>
                  <a:gdLst>
                    <a:gd name="T0" fmla="*/ 0 w 66"/>
                    <a:gd name="T1" fmla="*/ 0 h 242"/>
                    <a:gd name="T2" fmla="*/ 33 w 66"/>
                    <a:gd name="T3" fmla="*/ 66 h 242"/>
                    <a:gd name="T4" fmla="*/ 16 w 66"/>
                    <a:gd name="T5" fmla="*/ 124 h 242"/>
                    <a:gd name="T6" fmla="*/ 49 w 66"/>
                    <a:gd name="T7" fmla="*/ 215 h 242"/>
                    <a:gd name="T8" fmla="*/ 66 w 66"/>
                    <a:gd name="T9" fmla="*/ 240 h 242"/>
                  </a:gdLst>
                  <a:ahLst/>
                  <a:cxnLst>
                    <a:cxn ang="0">
                      <a:pos x="T0" y="T1"/>
                    </a:cxn>
                    <a:cxn ang="0">
                      <a:pos x="T2" y="T3"/>
                    </a:cxn>
                    <a:cxn ang="0">
                      <a:pos x="T4" y="T5"/>
                    </a:cxn>
                    <a:cxn ang="0">
                      <a:pos x="T6" y="T7"/>
                    </a:cxn>
                    <a:cxn ang="0">
                      <a:pos x="T8" y="T9"/>
                    </a:cxn>
                  </a:cxnLst>
                  <a:rect l="0" t="0" r="r" b="b"/>
                  <a:pathLst>
                    <a:path w="66" h="242">
                      <a:moveTo>
                        <a:pt x="0" y="0"/>
                      </a:moveTo>
                      <a:cubicBezTo>
                        <a:pt x="8" y="27"/>
                        <a:pt x="24" y="39"/>
                        <a:pt x="33" y="66"/>
                      </a:cubicBezTo>
                      <a:cubicBezTo>
                        <a:pt x="28" y="85"/>
                        <a:pt x="16" y="103"/>
                        <a:pt x="16" y="124"/>
                      </a:cubicBezTo>
                      <a:cubicBezTo>
                        <a:pt x="16" y="159"/>
                        <a:pt x="34" y="185"/>
                        <a:pt x="49" y="215"/>
                      </a:cubicBezTo>
                      <a:cubicBezTo>
                        <a:pt x="62" y="242"/>
                        <a:pt x="47" y="240"/>
                        <a:pt x="66" y="240"/>
                      </a:cubicBezTo>
                    </a:path>
                  </a:pathLst>
                </a:custGeom>
                <a:noFill/>
                <a:ln w="38100">
                  <a:solidFill>
                    <a:schemeClr val="bg2"/>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grpSp>
          <p:grpSp>
            <p:nvGrpSpPr>
              <p:cNvPr id="88" name="Group 205"/>
              <p:cNvGrpSpPr>
                <a:grpSpLocks noChangeAspect="1"/>
              </p:cNvGrpSpPr>
              <p:nvPr/>
            </p:nvGrpSpPr>
            <p:grpSpPr bwMode="auto">
              <a:xfrm rot="9959061">
                <a:off x="3964648" y="1785130"/>
                <a:ext cx="127710" cy="246119"/>
                <a:chOff x="1088" y="1488"/>
                <a:chExt cx="174" cy="329"/>
              </a:xfrm>
            </p:grpSpPr>
            <p:sp>
              <p:nvSpPr>
                <p:cNvPr id="353" name="Oval 206"/>
                <p:cNvSpPr>
                  <a:spLocks noChangeAspect="1" noChangeArrowheads="1"/>
                </p:cNvSpPr>
                <p:nvPr/>
              </p:nvSpPr>
              <p:spPr bwMode="auto">
                <a:xfrm>
                  <a:off x="1090" y="1490"/>
                  <a:ext cx="143" cy="144"/>
                </a:xfrm>
                <a:prstGeom prst="ellipse">
                  <a:avLst/>
                </a:prstGeom>
                <a:solidFill>
                  <a:srgbClr val="FF66FF">
                    <a:alpha val="50000"/>
                  </a:srgbClr>
                </a:solidFill>
                <a:ln w="9525">
                  <a:solidFill>
                    <a:srgbClr val="FF66FF"/>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sp>
              <p:nvSpPr>
                <p:cNvPr id="354" name="Freeform 207"/>
                <p:cNvSpPr>
                  <a:spLocks noChangeAspect="1"/>
                </p:cNvSpPr>
                <p:nvPr/>
              </p:nvSpPr>
              <p:spPr bwMode="auto">
                <a:xfrm>
                  <a:off x="1105" y="1584"/>
                  <a:ext cx="59" cy="231"/>
                </a:xfrm>
                <a:custGeom>
                  <a:avLst/>
                  <a:gdLst>
                    <a:gd name="T0" fmla="*/ 25 w 58"/>
                    <a:gd name="T1" fmla="*/ 0 h 231"/>
                    <a:gd name="T2" fmla="*/ 42 w 58"/>
                    <a:gd name="T3" fmla="*/ 74 h 231"/>
                    <a:gd name="T4" fmla="*/ 9 w 58"/>
                    <a:gd name="T5" fmla="*/ 123 h 231"/>
                    <a:gd name="T6" fmla="*/ 50 w 58"/>
                    <a:gd name="T7" fmla="*/ 198 h 231"/>
                    <a:gd name="T8" fmla="*/ 0 w 58"/>
                    <a:gd name="T9" fmla="*/ 231 h 231"/>
                  </a:gdLst>
                  <a:ahLst/>
                  <a:cxnLst>
                    <a:cxn ang="0">
                      <a:pos x="T0" y="T1"/>
                    </a:cxn>
                    <a:cxn ang="0">
                      <a:pos x="T2" y="T3"/>
                    </a:cxn>
                    <a:cxn ang="0">
                      <a:pos x="T4" y="T5"/>
                    </a:cxn>
                    <a:cxn ang="0">
                      <a:pos x="T6" y="T7"/>
                    </a:cxn>
                    <a:cxn ang="0">
                      <a:pos x="T8" y="T9"/>
                    </a:cxn>
                  </a:cxnLst>
                  <a:rect l="0" t="0" r="r" b="b"/>
                  <a:pathLst>
                    <a:path w="58" h="231">
                      <a:moveTo>
                        <a:pt x="25" y="0"/>
                      </a:moveTo>
                      <a:cubicBezTo>
                        <a:pt x="48" y="21"/>
                        <a:pt x="58" y="41"/>
                        <a:pt x="42" y="74"/>
                      </a:cubicBezTo>
                      <a:cubicBezTo>
                        <a:pt x="33" y="91"/>
                        <a:pt x="9" y="123"/>
                        <a:pt x="9" y="123"/>
                      </a:cubicBezTo>
                      <a:cubicBezTo>
                        <a:pt x="22" y="151"/>
                        <a:pt x="40" y="168"/>
                        <a:pt x="50" y="198"/>
                      </a:cubicBezTo>
                      <a:cubicBezTo>
                        <a:pt x="33" y="213"/>
                        <a:pt x="15" y="215"/>
                        <a:pt x="0" y="231"/>
                      </a:cubicBezTo>
                    </a:path>
                  </a:pathLst>
                </a:custGeom>
                <a:noFill/>
                <a:ln w="38100">
                  <a:solidFill>
                    <a:schemeClr val="bg2"/>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sp>
              <p:nvSpPr>
                <p:cNvPr id="355" name="Freeform 208"/>
                <p:cNvSpPr>
                  <a:spLocks noChangeAspect="1"/>
                </p:cNvSpPr>
                <p:nvPr/>
              </p:nvSpPr>
              <p:spPr bwMode="auto">
                <a:xfrm>
                  <a:off x="1197" y="1575"/>
                  <a:ext cx="67" cy="242"/>
                </a:xfrm>
                <a:custGeom>
                  <a:avLst/>
                  <a:gdLst>
                    <a:gd name="T0" fmla="*/ 0 w 66"/>
                    <a:gd name="T1" fmla="*/ 0 h 242"/>
                    <a:gd name="T2" fmla="*/ 33 w 66"/>
                    <a:gd name="T3" fmla="*/ 66 h 242"/>
                    <a:gd name="T4" fmla="*/ 16 w 66"/>
                    <a:gd name="T5" fmla="*/ 124 h 242"/>
                    <a:gd name="T6" fmla="*/ 49 w 66"/>
                    <a:gd name="T7" fmla="*/ 215 h 242"/>
                    <a:gd name="T8" fmla="*/ 66 w 66"/>
                    <a:gd name="T9" fmla="*/ 240 h 242"/>
                  </a:gdLst>
                  <a:ahLst/>
                  <a:cxnLst>
                    <a:cxn ang="0">
                      <a:pos x="T0" y="T1"/>
                    </a:cxn>
                    <a:cxn ang="0">
                      <a:pos x="T2" y="T3"/>
                    </a:cxn>
                    <a:cxn ang="0">
                      <a:pos x="T4" y="T5"/>
                    </a:cxn>
                    <a:cxn ang="0">
                      <a:pos x="T6" y="T7"/>
                    </a:cxn>
                    <a:cxn ang="0">
                      <a:pos x="T8" y="T9"/>
                    </a:cxn>
                  </a:cxnLst>
                  <a:rect l="0" t="0" r="r" b="b"/>
                  <a:pathLst>
                    <a:path w="66" h="242">
                      <a:moveTo>
                        <a:pt x="0" y="0"/>
                      </a:moveTo>
                      <a:cubicBezTo>
                        <a:pt x="8" y="27"/>
                        <a:pt x="24" y="39"/>
                        <a:pt x="33" y="66"/>
                      </a:cubicBezTo>
                      <a:cubicBezTo>
                        <a:pt x="28" y="85"/>
                        <a:pt x="16" y="103"/>
                        <a:pt x="16" y="124"/>
                      </a:cubicBezTo>
                      <a:cubicBezTo>
                        <a:pt x="16" y="159"/>
                        <a:pt x="34" y="185"/>
                        <a:pt x="49" y="215"/>
                      </a:cubicBezTo>
                      <a:cubicBezTo>
                        <a:pt x="62" y="242"/>
                        <a:pt x="47" y="240"/>
                        <a:pt x="66" y="240"/>
                      </a:cubicBezTo>
                    </a:path>
                  </a:pathLst>
                </a:custGeom>
                <a:noFill/>
                <a:ln w="38100">
                  <a:solidFill>
                    <a:schemeClr val="bg2"/>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grpSp>
          <p:grpSp>
            <p:nvGrpSpPr>
              <p:cNvPr id="89" name="Group 209"/>
              <p:cNvGrpSpPr>
                <a:grpSpLocks noChangeAspect="1"/>
              </p:cNvGrpSpPr>
              <p:nvPr/>
            </p:nvGrpSpPr>
            <p:grpSpPr bwMode="auto">
              <a:xfrm rot="9959061">
                <a:off x="4092655" y="1764799"/>
                <a:ext cx="126307" cy="246119"/>
                <a:chOff x="1088" y="1488"/>
                <a:chExt cx="174" cy="329"/>
              </a:xfrm>
            </p:grpSpPr>
            <p:sp>
              <p:nvSpPr>
                <p:cNvPr id="350" name="Oval 210"/>
                <p:cNvSpPr>
                  <a:spLocks noChangeAspect="1" noChangeArrowheads="1"/>
                </p:cNvSpPr>
                <p:nvPr/>
              </p:nvSpPr>
              <p:spPr bwMode="auto">
                <a:xfrm>
                  <a:off x="1090" y="1490"/>
                  <a:ext cx="143" cy="144"/>
                </a:xfrm>
                <a:prstGeom prst="ellipse">
                  <a:avLst/>
                </a:prstGeom>
                <a:solidFill>
                  <a:srgbClr val="FF66FF">
                    <a:alpha val="50000"/>
                  </a:srgbClr>
                </a:solidFill>
                <a:ln w="9525">
                  <a:solidFill>
                    <a:srgbClr val="FF66FF"/>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sp>
              <p:nvSpPr>
                <p:cNvPr id="351" name="Freeform 211"/>
                <p:cNvSpPr>
                  <a:spLocks noChangeAspect="1"/>
                </p:cNvSpPr>
                <p:nvPr/>
              </p:nvSpPr>
              <p:spPr bwMode="auto">
                <a:xfrm>
                  <a:off x="1105" y="1584"/>
                  <a:ext cx="58" cy="231"/>
                </a:xfrm>
                <a:custGeom>
                  <a:avLst/>
                  <a:gdLst>
                    <a:gd name="T0" fmla="*/ 25 w 58"/>
                    <a:gd name="T1" fmla="*/ 0 h 231"/>
                    <a:gd name="T2" fmla="*/ 42 w 58"/>
                    <a:gd name="T3" fmla="*/ 74 h 231"/>
                    <a:gd name="T4" fmla="*/ 9 w 58"/>
                    <a:gd name="T5" fmla="*/ 123 h 231"/>
                    <a:gd name="T6" fmla="*/ 50 w 58"/>
                    <a:gd name="T7" fmla="*/ 198 h 231"/>
                    <a:gd name="T8" fmla="*/ 0 w 58"/>
                    <a:gd name="T9" fmla="*/ 231 h 231"/>
                  </a:gdLst>
                  <a:ahLst/>
                  <a:cxnLst>
                    <a:cxn ang="0">
                      <a:pos x="T0" y="T1"/>
                    </a:cxn>
                    <a:cxn ang="0">
                      <a:pos x="T2" y="T3"/>
                    </a:cxn>
                    <a:cxn ang="0">
                      <a:pos x="T4" y="T5"/>
                    </a:cxn>
                    <a:cxn ang="0">
                      <a:pos x="T6" y="T7"/>
                    </a:cxn>
                    <a:cxn ang="0">
                      <a:pos x="T8" y="T9"/>
                    </a:cxn>
                  </a:cxnLst>
                  <a:rect l="0" t="0" r="r" b="b"/>
                  <a:pathLst>
                    <a:path w="58" h="231">
                      <a:moveTo>
                        <a:pt x="25" y="0"/>
                      </a:moveTo>
                      <a:cubicBezTo>
                        <a:pt x="48" y="21"/>
                        <a:pt x="58" y="41"/>
                        <a:pt x="42" y="74"/>
                      </a:cubicBezTo>
                      <a:cubicBezTo>
                        <a:pt x="33" y="91"/>
                        <a:pt x="9" y="123"/>
                        <a:pt x="9" y="123"/>
                      </a:cubicBezTo>
                      <a:cubicBezTo>
                        <a:pt x="22" y="151"/>
                        <a:pt x="40" y="168"/>
                        <a:pt x="50" y="198"/>
                      </a:cubicBezTo>
                      <a:cubicBezTo>
                        <a:pt x="33" y="213"/>
                        <a:pt x="15" y="215"/>
                        <a:pt x="0" y="231"/>
                      </a:cubicBezTo>
                    </a:path>
                  </a:pathLst>
                </a:custGeom>
                <a:noFill/>
                <a:ln w="38100">
                  <a:solidFill>
                    <a:schemeClr val="bg2"/>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sp>
              <p:nvSpPr>
                <p:cNvPr id="352" name="Freeform 212"/>
                <p:cNvSpPr>
                  <a:spLocks noChangeAspect="1"/>
                </p:cNvSpPr>
                <p:nvPr/>
              </p:nvSpPr>
              <p:spPr bwMode="auto">
                <a:xfrm>
                  <a:off x="1198" y="1575"/>
                  <a:ext cx="66" cy="242"/>
                </a:xfrm>
                <a:custGeom>
                  <a:avLst/>
                  <a:gdLst>
                    <a:gd name="T0" fmla="*/ 0 w 66"/>
                    <a:gd name="T1" fmla="*/ 0 h 242"/>
                    <a:gd name="T2" fmla="*/ 33 w 66"/>
                    <a:gd name="T3" fmla="*/ 66 h 242"/>
                    <a:gd name="T4" fmla="*/ 16 w 66"/>
                    <a:gd name="T5" fmla="*/ 124 h 242"/>
                    <a:gd name="T6" fmla="*/ 49 w 66"/>
                    <a:gd name="T7" fmla="*/ 215 h 242"/>
                    <a:gd name="T8" fmla="*/ 66 w 66"/>
                    <a:gd name="T9" fmla="*/ 240 h 242"/>
                  </a:gdLst>
                  <a:ahLst/>
                  <a:cxnLst>
                    <a:cxn ang="0">
                      <a:pos x="T0" y="T1"/>
                    </a:cxn>
                    <a:cxn ang="0">
                      <a:pos x="T2" y="T3"/>
                    </a:cxn>
                    <a:cxn ang="0">
                      <a:pos x="T4" y="T5"/>
                    </a:cxn>
                    <a:cxn ang="0">
                      <a:pos x="T6" y="T7"/>
                    </a:cxn>
                    <a:cxn ang="0">
                      <a:pos x="T8" y="T9"/>
                    </a:cxn>
                  </a:cxnLst>
                  <a:rect l="0" t="0" r="r" b="b"/>
                  <a:pathLst>
                    <a:path w="66" h="242">
                      <a:moveTo>
                        <a:pt x="0" y="0"/>
                      </a:moveTo>
                      <a:cubicBezTo>
                        <a:pt x="8" y="27"/>
                        <a:pt x="24" y="39"/>
                        <a:pt x="33" y="66"/>
                      </a:cubicBezTo>
                      <a:cubicBezTo>
                        <a:pt x="28" y="85"/>
                        <a:pt x="16" y="103"/>
                        <a:pt x="16" y="124"/>
                      </a:cubicBezTo>
                      <a:cubicBezTo>
                        <a:pt x="16" y="159"/>
                        <a:pt x="34" y="185"/>
                        <a:pt x="49" y="215"/>
                      </a:cubicBezTo>
                      <a:cubicBezTo>
                        <a:pt x="62" y="242"/>
                        <a:pt x="47" y="240"/>
                        <a:pt x="66" y="240"/>
                      </a:cubicBezTo>
                    </a:path>
                  </a:pathLst>
                </a:custGeom>
                <a:noFill/>
                <a:ln w="38100">
                  <a:solidFill>
                    <a:schemeClr val="bg2"/>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grpSp>
          <p:grpSp>
            <p:nvGrpSpPr>
              <p:cNvPr id="90" name="Group 213"/>
              <p:cNvGrpSpPr>
                <a:grpSpLocks noChangeAspect="1"/>
              </p:cNvGrpSpPr>
              <p:nvPr/>
            </p:nvGrpSpPr>
            <p:grpSpPr bwMode="auto">
              <a:xfrm rot="9959061">
                <a:off x="4227227" y="1739303"/>
                <a:ext cx="126307" cy="247558"/>
                <a:chOff x="1088" y="1488"/>
                <a:chExt cx="174" cy="329"/>
              </a:xfrm>
            </p:grpSpPr>
            <p:sp>
              <p:nvSpPr>
                <p:cNvPr id="347" name="Oval 214"/>
                <p:cNvSpPr>
                  <a:spLocks noChangeAspect="1" noChangeArrowheads="1"/>
                </p:cNvSpPr>
                <p:nvPr/>
              </p:nvSpPr>
              <p:spPr bwMode="auto">
                <a:xfrm>
                  <a:off x="1090" y="1492"/>
                  <a:ext cx="143" cy="143"/>
                </a:xfrm>
                <a:prstGeom prst="ellipse">
                  <a:avLst/>
                </a:prstGeom>
                <a:solidFill>
                  <a:srgbClr val="FF66FF">
                    <a:alpha val="50000"/>
                  </a:srgbClr>
                </a:solidFill>
                <a:ln w="9525">
                  <a:solidFill>
                    <a:srgbClr val="FF66FF"/>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sp>
              <p:nvSpPr>
                <p:cNvPr id="348" name="Freeform 215"/>
                <p:cNvSpPr>
                  <a:spLocks noChangeAspect="1"/>
                </p:cNvSpPr>
                <p:nvPr/>
              </p:nvSpPr>
              <p:spPr bwMode="auto">
                <a:xfrm>
                  <a:off x="1105" y="1587"/>
                  <a:ext cx="58" cy="231"/>
                </a:xfrm>
                <a:custGeom>
                  <a:avLst/>
                  <a:gdLst>
                    <a:gd name="T0" fmla="*/ 25 w 58"/>
                    <a:gd name="T1" fmla="*/ 0 h 231"/>
                    <a:gd name="T2" fmla="*/ 42 w 58"/>
                    <a:gd name="T3" fmla="*/ 74 h 231"/>
                    <a:gd name="T4" fmla="*/ 9 w 58"/>
                    <a:gd name="T5" fmla="*/ 123 h 231"/>
                    <a:gd name="T6" fmla="*/ 50 w 58"/>
                    <a:gd name="T7" fmla="*/ 198 h 231"/>
                    <a:gd name="T8" fmla="*/ 0 w 58"/>
                    <a:gd name="T9" fmla="*/ 231 h 231"/>
                  </a:gdLst>
                  <a:ahLst/>
                  <a:cxnLst>
                    <a:cxn ang="0">
                      <a:pos x="T0" y="T1"/>
                    </a:cxn>
                    <a:cxn ang="0">
                      <a:pos x="T2" y="T3"/>
                    </a:cxn>
                    <a:cxn ang="0">
                      <a:pos x="T4" y="T5"/>
                    </a:cxn>
                    <a:cxn ang="0">
                      <a:pos x="T6" y="T7"/>
                    </a:cxn>
                    <a:cxn ang="0">
                      <a:pos x="T8" y="T9"/>
                    </a:cxn>
                  </a:cxnLst>
                  <a:rect l="0" t="0" r="r" b="b"/>
                  <a:pathLst>
                    <a:path w="58" h="231">
                      <a:moveTo>
                        <a:pt x="25" y="0"/>
                      </a:moveTo>
                      <a:cubicBezTo>
                        <a:pt x="48" y="21"/>
                        <a:pt x="58" y="41"/>
                        <a:pt x="42" y="74"/>
                      </a:cubicBezTo>
                      <a:cubicBezTo>
                        <a:pt x="33" y="91"/>
                        <a:pt x="9" y="123"/>
                        <a:pt x="9" y="123"/>
                      </a:cubicBezTo>
                      <a:cubicBezTo>
                        <a:pt x="22" y="151"/>
                        <a:pt x="40" y="168"/>
                        <a:pt x="50" y="198"/>
                      </a:cubicBezTo>
                      <a:cubicBezTo>
                        <a:pt x="33" y="213"/>
                        <a:pt x="15" y="215"/>
                        <a:pt x="0" y="231"/>
                      </a:cubicBezTo>
                    </a:path>
                  </a:pathLst>
                </a:custGeom>
                <a:noFill/>
                <a:ln w="38100">
                  <a:solidFill>
                    <a:schemeClr val="bg2"/>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sp>
              <p:nvSpPr>
                <p:cNvPr id="349" name="Freeform 216"/>
                <p:cNvSpPr>
                  <a:spLocks noChangeAspect="1"/>
                </p:cNvSpPr>
                <p:nvPr/>
              </p:nvSpPr>
              <p:spPr bwMode="auto">
                <a:xfrm>
                  <a:off x="1198" y="1578"/>
                  <a:ext cx="66" cy="243"/>
                </a:xfrm>
                <a:custGeom>
                  <a:avLst/>
                  <a:gdLst>
                    <a:gd name="T0" fmla="*/ 0 w 66"/>
                    <a:gd name="T1" fmla="*/ 0 h 242"/>
                    <a:gd name="T2" fmla="*/ 33 w 66"/>
                    <a:gd name="T3" fmla="*/ 66 h 242"/>
                    <a:gd name="T4" fmla="*/ 16 w 66"/>
                    <a:gd name="T5" fmla="*/ 124 h 242"/>
                    <a:gd name="T6" fmla="*/ 49 w 66"/>
                    <a:gd name="T7" fmla="*/ 215 h 242"/>
                    <a:gd name="T8" fmla="*/ 66 w 66"/>
                    <a:gd name="T9" fmla="*/ 240 h 242"/>
                  </a:gdLst>
                  <a:ahLst/>
                  <a:cxnLst>
                    <a:cxn ang="0">
                      <a:pos x="T0" y="T1"/>
                    </a:cxn>
                    <a:cxn ang="0">
                      <a:pos x="T2" y="T3"/>
                    </a:cxn>
                    <a:cxn ang="0">
                      <a:pos x="T4" y="T5"/>
                    </a:cxn>
                    <a:cxn ang="0">
                      <a:pos x="T6" y="T7"/>
                    </a:cxn>
                    <a:cxn ang="0">
                      <a:pos x="T8" y="T9"/>
                    </a:cxn>
                  </a:cxnLst>
                  <a:rect l="0" t="0" r="r" b="b"/>
                  <a:pathLst>
                    <a:path w="66" h="242">
                      <a:moveTo>
                        <a:pt x="0" y="0"/>
                      </a:moveTo>
                      <a:cubicBezTo>
                        <a:pt x="8" y="27"/>
                        <a:pt x="24" y="39"/>
                        <a:pt x="33" y="66"/>
                      </a:cubicBezTo>
                      <a:cubicBezTo>
                        <a:pt x="28" y="85"/>
                        <a:pt x="16" y="103"/>
                        <a:pt x="16" y="124"/>
                      </a:cubicBezTo>
                      <a:cubicBezTo>
                        <a:pt x="16" y="159"/>
                        <a:pt x="34" y="185"/>
                        <a:pt x="49" y="215"/>
                      </a:cubicBezTo>
                      <a:cubicBezTo>
                        <a:pt x="62" y="242"/>
                        <a:pt x="47" y="240"/>
                        <a:pt x="66" y="240"/>
                      </a:cubicBezTo>
                    </a:path>
                  </a:pathLst>
                </a:custGeom>
                <a:noFill/>
                <a:ln w="38100">
                  <a:solidFill>
                    <a:schemeClr val="bg2"/>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grpSp>
          <p:grpSp>
            <p:nvGrpSpPr>
              <p:cNvPr id="91" name="Group 217"/>
              <p:cNvGrpSpPr>
                <a:grpSpLocks noChangeAspect="1"/>
              </p:cNvGrpSpPr>
              <p:nvPr/>
            </p:nvGrpSpPr>
            <p:grpSpPr bwMode="auto">
              <a:xfrm rot="9959061">
                <a:off x="4352470" y="1718328"/>
                <a:ext cx="130598" cy="244623"/>
                <a:chOff x="1090" y="1490"/>
                <a:chExt cx="176" cy="327"/>
              </a:xfrm>
            </p:grpSpPr>
            <p:sp>
              <p:nvSpPr>
                <p:cNvPr id="344" name="Oval 218"/>
                <p:cNvSpPr>
                  <a:spLocks noChangeAspect="1" noChangeArrowheads="1"/>
                </p:cNvSpPr>
                <p:nvPr/>
              </p:nvSpPr>
              <p:spPr bwMode="auto">
                <a:xfrm>
                  <a:off x="1090" y="1490"/>
                  <a:ext cx="144" cy="144"/>
                </a:xfrm>
                <a:prstGeom prst="ellipse">
                  <a:avLst/>
                </a:prstGeom>
                <a:solidFill>
                  <a:srgbClr val="FF66FF">
                    <a:alpha val="50000"/>
                  </a:srgbClr>
                </a:solidFill>
                <a:ln w="9525">
                  <a:solidFill>
                    <a:srgbClr val="FF66FF"/>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sp>
              <p:nvSpPr>
                <p:cNvPr id="345" name="Freeform 219"/>
                <p:cNvSpPr>
                  <a:spLocks noChangeAspect="1"/>
                </p:cNvSpPr>
                <p:nvPr/>
              </p:nvSpPr>
              <p:spPr bwMode="auto">
                <a:xfrm>
                  <a:off x="1111" y="1570"/>
                  <a:ext cx="59" cy="231"/>
                </a:xfrm>
                <a:custGeom>
                  <a:avLst/>
                  <a:gdLst>
                    <a:gd name="T0" fmla="*/ 25 w 58"/>
                    <a:gd name="T1" fmla="*/ 0 h 231"/>
                    <a:gd name="T2" fmla="*/ 42 w 58"/>
                    <a:gd name="T3" fmla="*/ 74 h 231"/>
                    <a:gd name="T4" fmla="*/ 9 w 58"/>
                    <a:gd name="T5" fmla="*/ 123 h 231"/>
                    <a:gd name="T6" fmla="*/ 50 w 58"/>
                    <a:gd name="T7" fmla="*/ 198 h 231"/>
                    <a:gd name="T8" fmla="*/ 0 w 58"/>
                    <a:gd name="T9" fmla="*/ 231 h 231"/>
                  </a:gdLst>
                  <a:ahLst/>
                  <a:cxnLst>
                    <a:cxn ang="0">
                      <a:pos x="T0" y="T1"/>
                    </a:cxn>
                    <a:cxn ang="0">
                      <a:pos x="T2" y="T3"/>
                    </a:cxn>
                    <a:cxn ang="0">
                      <a:pos x="T4" y="T5"/>
                    </a:cxn>
                    <a:cxn ang="0">
                      <a:pos x="T6" y="T7"/>
                    </a:cxn>
                    <a:cxn ang="0">
                      <a:pos x="T8" y="T9"/>
                    </a:cxn>
                  </a:cxnLst>
                  <a:rect l="0" t="0" r="r" b="b"/>
                  <a:pathLst>
                    <a:path w="58" h="231">
                      <a:moveTo>
                        <a:pt x="25" y="0"/>
                      </a:moveTo>
                      <a:cubicBezTo>
                        <a:pt x="48" y="21"/>
                        <a:pt x="58" y="41"/>
                        <a:pt x="42" y="74"/>
                      </a:cubicBezTo>
                      <a:cubicBezTo>
                        <a:pt x="33" y="91"/>
                        <a:pt x="9" y="123"/>
                        <a:pt x="9" y="123"/>
                      </a:cubicBezTo>
                      <a:cubicBezTo>
                        <a:pt x="22" y="151"/>
                        <a:pt x="40" y="168"/>
                        <a:pt x="50" y="198"/>
                      </a:cubicBezTo>
                      <a:cubicBezTo>
                        <a:pt x="33" y="213"/>
                        <a:pt x="15" y="215"/>
                        <a:pt x="0" y="231"/>
                      </a:cubicBezTo>
                    </a:path>
                  </a:pathLst>
                </a:custGeom>
                <a:noFill/>
                <a:ln w="38100">
                  <a:solidFill>
                    <a:schemeClr val="bg2"/>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sp>
              <p:nvSpPr>
                <p:cNvPr id="346" name="Freeform 220"/>
                <p:cNvSpPr>
                  <a:spLocks noChangeAspect="1"/>
                </p:cNvSpPr>
                <p:nvPr/>
              </p:nvSpPr>
              <p:spPr bwMode="auto">
                <a:xfrm>
                  <a:off x="1200" y="1575"/>
                  <a:ext cx="66" cy="242"/>
                </a:xfrm>
                <a:custGeom>
                  <a:avLst/>
                  <a:gdLst>
                    <a:gd name="T0" fmla="*/ 0 w 66"/>
                    <a:gd name="T1" fmla="*/ 0 h 242"/>
                    <a:gd name="T2" fmla="*/ 33 w 66"/>
                    <a:gd name="T3" fmla="*/ 66 h 242"/>
                    <a:gd name="T4" fmla="*/ 16 w 66"/>
                    <a:gd name="T5" fmla="*/ 124 h 242"/>
                    <a:gd name="T6" fmla="*/ 49 w 66"/>
                    <a:gd name="T7" fmla="*/ 215 h 242"/>
                    <a:gd name="T8" fmla="*/ 66 w 66"/>
                    <a:gd name="T9" fmla="*/ 240 h 242"/>
                  </a:gdLst>
                  <a:ahLst/>
                  <a:cxnLst>
                    <a:cxn ang="0">
                      <a:pos x="T0" y="T1"/>
                    </a:cxn>
                    <a:cxn ang="0">
                      <a:pos x="T2" y="T3"/>
                    </a:cxn>
                    <a:cxn ang="0">
                      <a:pos x="T4" y="T5"/>
                    </a:cxn>
                    <a:cxn ang="0">
                      <a:pos x="T6" y="T7"/>
                    </a:cxn>
                    <a:cxn ang="0">
                      <a:pos x="T8" y="T9"/>
                    </a:cxn>
                  </a:cxnLst>
                  <a:rect l="0" t="0" r="r" b="b"/>
                  <a:pathLst>
                    <a:path w="66" h="242">
                      <a:moveTo>
                        <a:pt x="0" y="0"/>
                      </a:moveTo>
                      <a:cubicBezTo>
                        <a:pt x="8" y="27"/>
                        <a:pt x="24" y="39"/>
                        <a:pt x="33" y="66"/>
                      </a:cubicBezTo>
                      <a:cubicBezTo>
                        <a:pt x="28" y="85"/>
                        <a:pt x="16" y="103"/>
                        <a:pt x="16" y="124"/>
                      </a:cubicBezTo>
                      <a:cubicBezTo>
                        <a:pt x="16" y="159"/>
                        <a:pt x="34" y="185"/>
                        <a:pt x="49" y="215"/>
                      </a:cubicBezTo>
                      <a:cubicBezTo>
                        <a:pt x="62" y="242"/>
                        <a:pt x="47" y="240"/>
                        <a:pt x="66" y="240"/>
                      </a:cubicBezTo>
                    </a:path>
                  </a:pathLst>
                </a:custGeom>
                <a:noFill/>
                <a:ln w="38100">
                  <a:solidFill>
                    <a:schemeClr val="bg2"/>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grpSp>
          <p:grpSp>
            <p:nvGrpSpPr>
              <p:cNvPr id="92" name="Group 235"/>
              <p:cNvGrpSpPr>
                <a:grpSpLocks noChangeAspect="1"/>
              </p:cNvGrpSpPr>
              <p:nvPr/>
            </p:nvGrpSpPr>
            <p:grpSpPr bwMode="auto">
              <a:xfrm rot="20759061">
                <a:off x="2046215" y="2310855"/>
                <a:ext cx="199284" cy="345430"/>
                <a:chOff x="1386" y="2372"/>
                <a:chExt cx="272" cy="460"/>
              </a:xfrm>
            </p:grpSpPr>
            <p:sp>
              <p:nvSpPr>
                <p:cNvPr id="339" name="AutoShape 236"/>
                <p:cNvSpPr>
                  <a:spLocks noChangeAspect="1" noChangeArrowheads="1"/>
                </p:cNvSpPr>
                <p:nvPr/>
              </p:nvSpPr>
              <p:spPr bwMode="auto">
                <a:xfrm>
                  <a:off x="1488" y="2688"/>
                  <a:ext cx="170" cy="144"/>
                </a:xfrm>
                <a:prstGeom prst="hexagon">
                  <a:avLst>
                    <a:gd name="adj" fmla="val 32591"/>
                    <a:gd name="vf" fmla="val 115470"/>
                  </a:avLst>
                </a:prstGeom>
                <a:solidFill>
                  <a:srgbClr val="0000FF">
                    <a:alpha val="50000"/>
                  </a:srgbClr>
                </a:solidFill>
                <a:ln w="9525">
                  <a:solidFill>
                    <a:srgbClr val="0000FF"/>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sp>
              <p:nvSpPr>
                <p:cNvPr id="340" name="Oval 237"/>
                <p:cNvSpPr>
                  <a:spLocks noChangeAspect="1" noChangeArrowheads="1"/>
                </p:cNvSpPr>
                <p:nvPr/>
              </p:nvSpPr>
              <p:spPr bwMode="auto">
                <a:xfrm rot="10800000">
                  <a:off x="1432" y="2585"/>
                  <a:ext cx="86" cy="84"/>
                </a:xfrm>
                <a:prstGeom prst="ellipse">
                  <a:avLst/>
                </a:prstGeom>
                <a:solidFill>
                  <a:srgbClr val="FF66FF">
                    <a:alpha val="50000"/>
                  </a:srgbClr>
                </a:solidFill>
                <a:ln w="9525">
                  <a:solidFill>
                    <a:srgbClr val="FF66FF"/>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sp>
              <p:nvSpPr>
                <p:cNvPr id="341" name="Line 238"/>
                <p:cNvSpPr>
                  <a:spLocks noChangeAspect="1" noChangeShapeType="1"/>
                </p:cNvSpPr>
                <p:nvPr/>
              </p:nvSpPr>
              <p:spPr bwMode="auto">
                <a:xfrm flipH="1" flipV="1">
                  <a:off x="1488" y="2640"/>
                  <a:ext cx="48" cy="48"/>
                </a:xfrm>
                <a:prstGeom prst="line">
                  <a:avLst/>
                </a:prstGeom>
                <a:noFill/>
                <a:ln w="9525">
                  <a:solidFill>
                    <a:srgbClr val="969696"/>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sp>
              <p:nvSpPr>
                <p:cNvPr id="342" name="Freeform 239"/>
                <p:cNvSpPr>
                  <a:spLocks noChangeAspect="1"/>
                </p:cNvSpPr>
                <p:nvPr/>
              </p:nvSpPr>
              <p:spPr bwMode="auto">
                <a:xfrm rot="10800000">
                  <a:off x="1470" y="2376"/>
                  <a:ext cx="57" cy="232"/>
                </a:xfrm>
                <a:custGeom>
                  <a:avLst/>
                  <a:gdLst>
                    <a:gd name="T0" fmla="*/ 25 w 58"/>
                    <a:gd name="T1" fmla="*/ 0 h 231"/>
                    <a:gd name="T2" fmla="*/ 42 w 58"/>
                    <a:gd name="T3" fmla="*/ 74 h 231"/>
                    <a:gd name="T4" fmla="*/ 9 w 58"/>
                    <a:gd name="T5" fmla="*/ 123 h 231"/>
                    <a:gd name="T6" fmla="*/ 50 w 58"/>
                    <a:gd name="T7" fmla="*/ 198 h 231"/>
                    <a:gd name="T8" fmla="*/ 0 w 58"/>
                    <a:gd name="T9" fmla="*/ 231 h 231"/>
                  </a:gdLst>
                  <a:ahLst/>
                  <a:cxnLst>
                    <a:cxn ang="0">
                      <a:pos x="T0" y="T1"/>
                    </a:cxn>
                    <a:cxn ang="0">
                      <a:pos x="T2" y="T3"/>
                    </a:cxn>
                    <a:cxn ang="0">
                      <a:pos x="T4" y="T5"/>
                    </a:cxn>
                    <a:cxn ang="0">
                      <a:pos x="T6" y="T7"/>
                    </a:cxn>
                    <a:cxn ang="0">
                      <a:pos x="T8" y="T9"/>
                    </a:cxn>
                  </a:cxnLst>
                  <a:rect l="0" t="0" r="r" b="b"/>
                  <a:pathLst>
                    <a:path w="58" h="231">
                      <a:moveTo>
                        <a:pt x="25" y="0"/>
                      </a:moveTo>
                      <a:cubicBezTo>
                        <a:pt x="48" y="21"/>
                        <a:pt x="58" y="41"/>
                        <a:pt x="42" y="74"/>
                      </a:cubicBezTo>
                      <a:cubicBezTo>
                        <a:pt x="33" y="91"/>
                        <a:pt x="9" y="123"/>
                        <a:pt x="9" y="123"/>
                      </a:cubicBezTo>
                      <a:cubicBezTo>
                        <a:pt x="22" y="151"/>
                        <a:pt x="40" y="168"/>
                        <a:pt x="50" y="198"/>
                      </a:cubicBezTo>
                      <a:cubicBezTo>
                        <a:pt x="33" y="213"/>
                        <a:pt x="15" y="215"/>
                        <a:pt x="0" y="231"/>
                      </a:cubicBezTo>
                    </a:path>
                  </a:pathLst>
                </a:custGeom>
                <a:noFill/>
                <a:ln w="38100">
                  <a:solidFill>
                    <a:schemeClr val="bg2"/>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sp>
              <p:nvSpPr>
                <p:cNvPr id="343" name="Freeform 240"/>
                <p:cNvSpPr>
                  <a:spLocks noChangeAspect="1"/>
                </p:cNvSpPr>
                <p:nvPr/>
              </p:nvSpPr>
              <p:spPr bwMode="auto">
                <a:xfrm rot="10800000">
                  <a:off x="1386" y="2372"/>
                  <a:ext cx="65" cy="243"/>
                </a:xfrm>
                <a:custGeom>
                  <a:avLst/>
                  <a:gdLst>
                    <a:gd name="T0" fmla="*/ 0 w 66"/>
                    <a:gd name="T1" fmla="*/ 0 h 242"/>
                    <a:gd name="T2" fmla="*/ 33 w 66"/>
                    <a:gd name="T3" fmla="*/ 66 h 242"/>
                    <a:gd name="T4" fmla="*/ 16 w 66"/>
                    <a:gd name="T5" fmla="*/ 124 h 242"/>
                    <a:gd name="T6" fmla="*/ 49 w 66"/>
                    <a:gd name="T7" fmla="*/ 215 h 242"/>
                    <a:gd name="T8" fmla="*/ 66 w 66"/>
                    <a:gd name="T9" fmla="*/ 240 h 242"/>
                  </a:gdLst>
                  <a:ahLst/>
                  <a:cxnLst>
                    <a:cxn ang="0">
                      <a:pos x="T0" y="T1"/>
                    </a:cxn>
                    <a:cxn ang="0">
                      <a:pos x="T2" y="T3"/>
                    </a:cxn>
                    <a:cxn ang="0">
                      <a:pos x="T4" y="T5"/>
                    </a:cxn>
                    <a:cxn ang="0">
                      <a:pos x="T6" y="T7"/>
                    </a:cxn>
                    <a:cxn ang="0">
                      <a:pos x="T8" y="T9"/>
                    </a:cxn>
                  </a:cxnLst>
                  <a:rect l="0" t="0" r="r" b="b"/>
                  <a:pathLst>
                    <a:path w="66" h="242">
                      <a:moveTo>
                        <a:pt x="0" y="0"/>
                      </a:moveTo>
                      <a:cubicBezTo>
                        <a:pt x="8" y="27"/>
                        <a:pt x="24" y="39"/>
                        <a:pt x="33" y="66"/>
                      </a:cubicBezTo>
                      <a:cubicBezTo>
                        <a:pt x="28" y="85"/>
                        <a:pt x="16" y="103"/>
                        <a:pt x="16" y="124"/>
                      </a:cubicBezTo>
                      <a:cubicBezTo>
                        <a:pt x="16" y="159"/>
                        <a:pt x="34" y="185"/>
                        <a:pt x="49" y="215"/>
                      </a:cubicBezTo>
                      <a:cubicBezTo>
                        <a:pt x="62" y="242"/>
                        <a:pt x="47" y="240"/>
                        <a:pt x="66" y="240"/>
                      </a:cubicBezTo>
                    </a:path>
                  </a:pathLst>
                </a:custGeom>
                <a:noFill/>
                <a:ln w="38100">
                  <a:solidFill>
                    <a:schemeClr val="bg2"/>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grpSp>
          <p:grpSp>
            <p:nvGrpSpPr>
              <p:cNvPr id="93" name="Group 241"/>
              <p:cNvGrpSpPr>
                <a:grpSpLocks noChangeAspect="1"/>
              </p:cNvGrpSpPr>
              <p:nvPr/>
            </p:nvGrpSpPr>
            <p:grpSpPr bwMode="auto">
              <a:xfrm rot="20759061">
                <a:off x="2677433" y="2083253"/>
                <a:ext cx="238580" cy="431787"/>
                <a:chOff x="1440" y="3088"/>
                <a:chExt cx="326" cy="574"/>
              </a:xfrm>
            </p:grpSpPr>
            <p:sp>
              <p:nvSpPr>
                <p:cNvPr id="330" name="Oval 242"/>
                <p:cNvSpPr>
                  <a:spLocks noChangeAspect="1" noChangeArrowheads="1"/>
                </p:cNvSpPr>
                <p:nvPr/>
              </p:nvSpPr>
              <p:spPr bwMode="auto">
                <a:xfrm rot="10800000">
                  <a:off x="1490" y="3576"/>
                  <a:ext cx="86" cy="86"/>
                </a:xfrm>
                <a:prstGeom prst="ellipse">
                  <a:avLst/>
                </a:prstGeom>
                <a:solidFill>
                  <a:srgbClr val="FF66FF">
                    <a:alpha val="50000"/>
                  </a:srgbClr>
                </a:solidFill>
                <a:ln w="9525">
                  <a:solidFill>
                    <a:srgbClr val="FF66FF"/>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sp>
              <p:nvSpPr>
                <p:cNvPr id="331" name="AutoShape 243"/>
                <p:cNvSpPr>
                  <a:spLocks noChangeAspect="1" noChangeArrowheads="1"/>
                </p:cNvSpPr>
                <p:nvPr/>
              </p:nvSpPr>
              <p:spPr bwMode="auto">
                <a:xfrm>
                  <a:off x="1536" y="3408"/>
                  <a:ext cx="171" cy="145"/>
                </a:xfrm>
                <a:prstGeom prst="hexagon">
                  <a:avLst>
                    <a:gd name="adj" fmla="val 32591"/>
                    <a:gd name="vf" fmla="val 115470"/>
                  </a:avLst>
                </a:prstGeom>
                <a:solidFill>
                  <a:srgbClr val="0000FF">
                    <a:alpha val="50000"/>
                  </a:srgbClr>
                </a:solidFill>
                <a:ln w="9525">
                  <a:solidFill>
                    <a:srgbClr val="0000FF"/>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sp>
              <p:nvSpPr>
                <p:cNvPr id="332" name="Oval 244"/>
                <p:cNvSpPr>
                  <a:spLocks noChangeAspect="1" noChangeArrowheads="1"/>
                </p:cNvSpPr>
                <p:nvPr/>
              </p:nvSpPr>
              <p:spPr bwMode="auto">
                <a:xfrm rot="10800000">
                  <a:off x="1680" y="3572"/>
                  <a:ext cx="86" cy="86"/>
                </a:xfrm>
                <a:prstGeom prst="ellipse">
                  <a:avLst/>
                </a:prstGeom>
                <a:solidFill>
                  <a:srgbClr val="FF66FF">
                    <a:alpha val="50000"/>
                  </a:srgbClr>
                </a:solidFill>
                <a:ln w="9525">
                  <a:solidFill>
                    <a:srgbClr val="FF66FF"/>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sp>
              <p:nvSpPr>
                <p:cNvPr id="333" name="Oval 245"/>
                <p:cNvSpPr>
                  <a:spLocks noChangeAspect="1" noChangeArrowheads="1"/>
                </p:cNvSpPr>
                <p:nvPr/>
              </p:nvSpPr>
              <p:spPr bwMode="auto">
                <a:xfrm rot="10800000">
                  <a:off x="1480" y="3304"/>
                  <a:ext cx="86" cy="86"/>
                </a:xfrm>
                <a:prstGeom prst="ellipse">
                  <a:avLst/>
                </a:prstGeom>
                <a:solidFill>
                  <a:srgbClr val="FF66FF">
                    <a:alpha val="50000"/>
                  </a:srgbClr>
                </a:solidFill>
                <a:ln w="9525">
                  <a:solidFill>
                    <a:srgbClr val="FF66FF"/>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sp>
              <p:nvSpPr>
                <p:cNvPr id="334" name="Line 246"/>
                <p:cNvSpPr>
                  <a:spLocks noChangeAspect="1" noChangeShapeType="1"/>
                </p:cNvSpPr>
                <p:nvPr/>
              </p:nvSpPr>
              <p:spPr bwMode="auto">
                <a:xfrm flipH="1">
                  <a:off x="1536" y="3553"/>
                  <a:ext cx="48" cy="48"/>
                </a:xfrm>
                <a:prstGeom prst="line">
                  <a:avLst/>
                </a:prstGeom>
                <a:noFill/>
                <a:ln w="9525">
                  <a:solidFill>
                    <a:srgbClr val="969696"/>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sp>
              <p:nvSpPr>
                <p:cNvPr id="335" name="Line 247"/>
                <p:cNvSpPr>
                  <a:spLocks noChangeAspect="1" noChangeShapeType="1"/>
                </p:cNvSpPr>
                <p:nvPr/>
              </p:nvSpPr>
              <p:spPr bwMode="auto">
                <a:xfrm>
                  <a:off x="1664" y="3553"/>
                  <a:ext cx="48" cy="48"/>
                </a:xfrm>
                <a:prstGeom prst="line">
                  <a:avLst/>
                </a:prstGeom>
                <a:noFill/>
                <a:ln w="9525">
                  <a:solidFill>
                    <a:srgbClr val="969696"/>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sp>
              <p:nvSpPr>
                <p:cNvPr id="336" name="Line 248"/>
                <p:cNvSpPr>
                  <a:spLocks noChangeAspect="1" noChangeShapeType="1"/>
                </p:cNvSpPr>
                <p:nvPr/>
              </p:nvSpPr>
              <p:spPr bwMode="auto">
                <a:xfrm flipH="1" flipV="1">
                  <a:off x="1536" y="3360"/>
                  <a:ext cx="48" cy="48"/>
                </a:xfrm>
                <a:prstGeom prst="line">
                  <a:avLst/>
                </a:prstGeom>
                <a:noFill/>
                <a:ln w="9525">
                  <a:solidFill>
                    <a:srgbClr val="969696"/>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sp>
              <p:nvSpPr>
                <p:cNvPr id="337" name="Freeform 249"/>
                <p:cNvSpPr>
                  <a:spLocks noChangeAspect="1"/>
                </p:cNvSpPr>
                <p:nvPr/>
              </p:nvSpPr>
              <p:spPr bwMode="auto">
                <a:xfrm rot="10800000">
                  <a:off x="1517" y="3092"/>
                  <a:ext cx="58" cy="232"/>
                </a:xfrm>
                <a:custGeom>
                  <a:avLst/>
                  <a:gdLst>
                    <a:gd name="T0" fmla="*/ 25 w 58"/>
                    <a:gd name="T1" fmla="*/ 0 h 231"/>
                    <a:gd name="T2" fmla="*/ 42 w 58"/>
                    <a:gd name="T3" fmla="*/ 74 h 231"/>
                    <a:gd name="T4" fmla="*/ 9 w 58"/>
                    <a:gd name="T5" fmla="*/ 123 h 231"/>
                    <a:gd name="T6" fmla="*/ 50 w 58"/>
                    <a:gd name="T7" fmla="*/ 198 h 231"/>
                    <a:gd name="T8" fmla="*/ 0 w 58"/>
                    <a:gd name="T9" fmla="*/ 231 h 231"/>
                  </a:gdLst>
                  <a:ahLst/>
                  <a:cxnLst>
                    <a:cxn ang="0">
                      <a:pos x="T0" y="T1"/>
                    </a:cxn>
                    <a:cxn ang="0">
                      <a:pos x="T2" y="T3"/>
                    </a:cxn>
                    <a:cxn ang="0">
                      <a:pos x="T4" y="T5"/>
                    </a:cxn>
                    <a:cxn ang="0">
                      <a:pos x="T6" y="T7"/>
                    </a:cxn>
                    <a:cxn ang="0">
                      <a:pos x="T8" y="T9"/>
                    </a:cxn>
                  </a:cxnLst>
                  <a:rect l="0" t="0" r="r" b="b"/>
                  <a:pathLst>
                    <a:path w="58" h="231">
                      <a:moveTo>
                        <a:pt x="25" y="0"/>
                      </a:moveTo>
                      <a:cubicBezTo>
                        <a:pt x="48" y="21"/>
                        <a:pt x="58" y="41"/>
                        <a:pt x="42" y="74"/>
                      </a:cubicBezTo>
                      <a:cubicBezTo>
                        <a:pt x="33" y="91"/>
                        <a:pt x="9" y="123"/>
                        <a:pt x="9" y="123"/>
                      </a:cubicBezTo>
                      <a:cubicBezTo>
                        <a:pt x="22" y="151"/>
                        <a:pt x="40" y="168"/>
                        <a:pt x="50" y="198"/>
                      </a:cubicBezTo>
                      <a:cubicBezTo>
                        <a:pt x="33" y="213"/>
                        <a:pt x="15" y="215"/>
                        <a:pt x="0" y="231"/>
                      </a:cubicBezTo>
                    </a:path>
                  </a:pathLst>
                </a:custGeom>
                <a:noFill/>
                <a:ln w="38100">
                  <a:solidFill>
                    <a:schemeClr val="bg2"/>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sp>
              <p:nvSpPr>
                <p:cNvPr id="338" name="Freeform 250"/>
                <p:cNvSpPr>
                  <a:spLocks noChangeAspect="1"/>
                </p:cNvSpPr>
                <p:nvPr/>
              </p:nvSpPr>
              <p:spPr bwMode="auto">
                <a:xfrm rot="10800000">
                  <a:off x="1440" y="3088"/>
                  <a:ext cx="65" cy="243"/>
                </a:xfrm>
                <a:custGeom>
                  <a:avLst/>
                  <a:gdLst>
                    <a:gd name="T0" fmla="*/ 0 w 66"/>
                    <a:gd name="T1" fmla="*/ 0 h 242"/>
                    <a:gd name="T2" fmla="*/ 33 w 66"/>
                    <a:gd name="T3" fmla="*/ 66 h 242"/>
                    <a:gd name="T4" fmla="*/ 16 w 66"/>
                    <a:gd name="T5" fmla="*/ 124 h 242"/>
                    <a:gd name="T6" fmla="*/ 49 w 66"/>
                    <a:gd name="T7" fmla="*/ 215 h 242"/>
                    <a:gd name="T8" fmla="*/ 66 w 66"/>
                    <a:gd name="T9" fmla="*/ 240 h 242"/>
                  </a:gdLst>
                  <a:ahLst/>
                  <a:cxnLst>
                    <a:cxn ang="0">
                      <a:pos x="T0" y="T1"/>
                    </a:cxn>
                    <a:cxn ang="0">
                      <a:pos x="T2" y="T3"/>
                    </a:cxn>
                    <a:cxn ang="0">
                      <a:pos x="T4" y="T5"/>
                    </a:cxn>
                    <a:cxn ang="0">
                      <a:pos x="T6" y="T7"/>
                    </a:cxn>
                    <a:cxn ang="0">
                      <a:pos x="T8" y="T9"/>
                    </a:cxn>
                  </a:cxnLst>
                  <a:rect l="0" t="0" r="r" b="b"/>
                  <a:pathLst>
                    <a:path w="66" h="242">
                      <a:moveTo>
                        <a:pt x="0" y="0"/>
                      </a:moveTo>
                      <a:cubicBezTo>
                        <a:pt x="8" y="27"/>
                        <a:pt x="24" y="39"/>
                        <a:pt x="33" y="66"/>
                      </a:cubicBezTo>
                      <a:cubicBezTo>
                        <a:pt x="28" y="85"/>
                        <a:pt x="16" y="103"/>
                        <a:pt x="16" y="124"/>
                      </a:cubicBezTo>
                      <a:cubicBezTo>
                        <a:pt x="16" y="159"/>
                        <a:pt x="34" y="185"/>
                        <a:pt x="49" y="215"/>
                      </a:cubicBezTo>
                      <a:cubicBezTo>
                        <a:pt x="62" y="242"/>
                        <a:pt x="47" y="240"/>
                        <a:pt x="66" y="240"/>
                      </a:cubicBezTo>
                    </a:path>
                  </a:pathLst>
                </a:custGeom>
                <a:noFill/>
                <a:ln w="38100">
                  <a:solidFill>
                    <a:schemeClr val="bg2"/>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grpSp>
          <p:grpSp>
            <p:nvGrpSpPr>
              <p:cNvPr id="94" name="Group 251"/>
              <p:cNvGrpSpPr>
                <a:grpSpLocks noChangeAspect="1"/>
              </p:cNvGrpSpPr>
              <p:nvPr/>
            </p:nvGrpSpPr>
            <p:grpSpPr bwMode="auto">
              <a:xfrm rot="9959061">
                <a:off x="3423949" y="1910413"/>
                <a:ext cx="126307" cy="247558"/>
                <a:chOff x="1088" y="1488"/>
                <a:chExt cx="174" cy="329"/>
              </a:xfrm>
            </p:grpSpPr>
            <p:sp>
              <p:nvSpPr>
                <p:cNvPr id="327" name="Oval 252"/>
                <p:cNvSpPr>
                  <a:spLocks noChangeAspect="1" noChangeArrowheads="1"/>
                </p:cNvSpPr>
                <p:nvPr/>
              </p:nvSpPr>
              <p:spPr bwMode="auto">
                <a:xfrm>
                  <a:off x="1090" y="1492"/>
                  <a:ext cx="143" cy="143"/>
                </a:xfrm>
                <a:prstGeom prst="ellipse">
                  <a:avLst/>
                </a:prstGeom>
                <a:solidFill>
                  <a:srgbClr val="FF66FF">
                    <a:alpha val="50000"/>
                  </a:srgbClr>
                </a:solidFill>
                <a:ln w="9525">
                  <a:solidFill>
                    <a:srgbClr val="FF66FF"/>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sp>
              <p:nvSpPr>
                <p:cNvPr id="328" name="Freeform 253"/>
                <p:cNvSpPr>
                  <a:spLocks noChangeAspect="1"/>
                </p:cNvSpPr>
                <p:nvPr/>
              </p:nvSpPr>
              <p:spPr bwMode="auto">
                <a:xfrm>
                  <a:off x="1105" y="1587"/>
                  <a:ext cx="58" cy="231"/>
                </a:xfrm>
                <a:custGeom>
                  <a:avLst/>
                  <a:gdLst>
                    <a:gd name="T0" fmla="*/ 25 w 58"/>
                    <a:gd name="T1" fmla="*/ 0 h 231"/>
                    <a:gd name="T2" fmla="*/ 42 w 58"/>
                    <a:gd name="T3" fmla="*/ 74 h 231"/>
                    <a:gd name="T4" fmla="*/ 9 w 58"/>
                    <a:gd name="T5" fmla="*/ 123 h 231"/>
                    <a:gd name="T6" fmla="*/ 50 w 58"/>
                    <a:gd name="T7" fmla="*/ 198 h 231"/>
                    <a:gd name="T8" fmla="*/ 0 w 58"/>
                    <a:gd name="T9" fmla="*/ 231 h 231"/>
                  </a:gdLst>
                  <a:ahLst/>
                  <a:cxnLst>
                    <a:cxn ang="0">
                      <a:pos x="T0" y="T1"/>
                    </a:cxn>
                    <a:cxn ang="0">
                      <a:pos x="T2" y="T3"/>
                    </a:cxn>
                    <a:cxn ang="0">
                      <a:pos x="T4" y="T5"/>
                    </a:cxn>
                    <a:cxn ang="0">
                      <a:pos x="T6" y="T7"/>
                    </a:cxn>
                    <a:cxn ang="0">
                      <a:pos x="T8" y="T9"/>
                    </a:cxn>
                  </a:cxnLst>
                  <a:rect l="0" t="0" r="r" b="b"/>
                  <a:pathLst>
                    <a:path w="58" h="231">
                      <a:moveTo>
                        <a:pt x="25" y="0"/>
                      </a:moveTo>
                      <a:cubicBezTo>
                        <a:pt x="48" y="21"/>
                        <a:pt x="58" y="41"/>
                        <a:pt x="42" y="74"/>
                      </a:cubicBezTo>
                      <a:cubicBezTo>
                        <a:pt x="33" y="91"/>
                        <a:pt x="9" y="123"/>
                        <a:pt x="9" y="123"/>
                      </a:cubicBezTo>
                      <a:cubicBezTo>
                        <a:pt x="22" y="151"/>
                        <a:pt x="40" y="168"/>
                        <a:pt x="50" y="198"/>
                      </a:cubicBezTo>
                      <a:cubicBezTo>
                        <a:pt x="33" y="213"/>
                        <a:pt x="15" y="215"/>
                        <a:pt x="0" y="231"/>
                      </a:cubicBezTo>
                    </a:path>
                  </a:pathLst>
                </a:custGeom>
                <a:noFill/>
                <a:ln w="38100">
                  <a:solidFill>
                    <a:schemeClr val="bg2"/>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sp>
              <p:nvSpPr>
                <p:cNvPr id="329" name="Freeform 254"/>
                <p:cNvSpPr>
                  <a:spLocks noChangeAspect="1"/>
                </p:cNvSpPr>
                <p:nvPr/>
              </p:nvSpPr>
              <p:spPr bwMode="auto">
                <a:xfrm>
                  <a:off x="1198" y="1578"/>
                  <a:ext cx="66" cy="243"/>
                </a:xfrm>
                <a:custGeom>
                  <a:avLst/>
                  <a:gdLst>
                    <a:gd name="T0" fmla="*/ 0 w 66"/>
                    <a:gd name="T1" fmla="*/ 0 h 242"/>
                    <a:gd name="T2" fmla="*/ 33 w 66"/>
                    <a:gd name="T3" fmla="*/ 66 h 242"/>
                    <a:gd name="T4" fmla="*/ 16 w 66"/>
                    <a:gd name="T5" fmla="*/ 124 h 242"/>
                    <a:gd name="T6" fmla="*/ 49 w 66"/>
                    <a:gd name="T7" fmla="*/ 215 h 242"/>
                    <a:gd name="T8" fmla="*/ 66 w 66"/>
                    <a:gd name="T9" fmla="*/ 240 h 242"/>
                  </a:gdLst>
                  <a:ahLst/>
                  <a:cxnLst>
                    <a:cxn ang="0">
                      <a:pos x="T0" y="T1"/>
                    </a:cxn>
                    <a:cxn ang="0">
                      <a:pos x="T2" y="T3"/>
                    </a:cxn>
                    <a:cxn ang="0">
                      <a:pos x="T4" y="T5"/>
                    </a:cxn>
                    <a:cxn ang="0">
                      <a:pos x="T6" y="T7"/>
                    </a:cxn>
                    <a:cxn ang="0">
                      <a:pos x="T8" y="T9"/>
                    </a:cxn>
                  </a:cxnLst>
                  <a:rect l="0" t="0" r="r" b="b"/>
                  <a:pathLst>
                    <a:path w="66" h="242">
                      <a:moveTo>
                        <a:pt x="0" y="0"/>
                      </a:moveTo>
                      <a:cubicBezTo>
                        <a:pt x="8" y="27"/>
                        <a:pt x="24" y="39"/>
                        <a:pt x="33" y="66"/>
                      </a:cubicBezTo>
                      <a:cubicBezTo>
                        <a:pt x="28" y="85"/>
                        <a:pt x="16" y="103"/>
                        <a:pt x="16" y="124"/>
                      </a:cubicBezTo>
                      <a:cubicBezTo>
                        <a:pt x="16" y="159"/>
                        <a:pt x="34" y="185"/>
                        <a:pt x="49" y="215"/>
                      </a:cubicBezTo>
                      <a:cubicBezTo>
                        <a:pt x="62" y="242"/>
                        <a:pt x="47" y="240"/>
                        <a:pt x="66" y="240"/>
                      </a:cubicBezTo>
                    </a:path>
                  </a:pathLst>
                </a:custGeom>
                <a:noFill/>
                <a:ln w="38100">
                  <a:solidFill>
                    <a:schemeClr val="bg2"/>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grpSp>
          <p:grpSp>
            <p:nvGrpSpPr>
              <p:cNvPr id="95" name="Group 255"/>
              <p:cNvGrpSpPr>
                <a:grpSpLocks noChangeAspect="1"/>
              </p:cNvGrpSpPr>
              <p:nvPr/>
            </p:nvGrpSpPr>
            <p:grpSpPr bwMode="auto">
              <a:xfrm rot="9959061">
                <a:off x="2770368" y="2065072"/>
                <a:ext cx="126307" cy="247558"/>
                <a:chOff x="1088" y="1488"/>
                <a:chExt cx="174" cy="329"/>
              </a:xfrm>
            </p:grpSpPr>
            <p:sp>
              <p:nvSpPr>
                <p:cNvPr id="324" name="Oval 256"/>
                <p:cNvSpPr>
                  <a:spLocks noChangeAspect="1" noChangeArrowheads="1"/>
                </p:cNvSpPr>
                <p:nvPr/>
              </p:nvSpPr>
              <p:spPr bwMode="auto">
                <a:xfrm>
                  <a:off x="1090" y="1492"/>
                  <a:ext cx="143" cy="143"/>
                </a:xfrm>
                <a:prstGeom prst="ellipse">
                  <a:avLst/>
                </a:prstGeom>
                <a:solidFill>
                  <a:srgbClr val="FF66FF">
                    <a:alpha val="50000"/>
                  </a:srgbClr>
                </a:solidFill>
                <a:ln w="9525">
                  <a:solidFill>
                    <a:srgbClr val="FF66FF"/>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sp>
              <p:nvSpPr>
                <p:cNvPr id="325" name="Freeform 257"/>
                <p:cNvSpPr>
                  <a:spLocks noChangeAspect="1"/>
                </p:cNvSpPr>
                <p:nvPr/>
              </p:nvSpPr>
              <p:spPr bwMode="auto">
                <a:xfrm>
                  <a:off x="1105" y="1587"/>
                  <a:ext cx="58" cy="231"/>
                </a:xfrm>
                <a:custGeom>
                  <a:avLst/>
                  <a:gdLst>
                    <a:gd name="T0" fmla="*/ 25 w 58"/>
                    <a:gd name="T1" fmla="*/ 0 h 231"/>
                    <a:gd name="T2" fmla="*/ 42 w 58"/>
                    <a:gd name="T3" fmla="*/ 74 h 231"/>
                    <a:gd name="T4" fmla="*/ 9 w 58"/>
                    <a:gd name="T5" fmla="*/ 123 h 231"/>
                    <a:gd name="T6" fmla="*/ 50 w 58"/>
                    <a:gd name="T7" fmla="*/ 198 h 231"/>
                    <a:gd name="T8" fmla="*/ 0 w 58"/>
                    <a:gd name="T9" fmla="*/ 231 h 231"/>
                  </a:gdLst>
                  <a:ahLst/>
                  <a:cxnLst>
                    <a:cxn ang="0">
                      <a:pos x="T0" y="T1"/>
                    </a:cxn>
                    <a:cxn ang="0">
                      <a:pos x="T2" y="T3"/>
                    </a:cxn>
                    <a:cxn ang="0">
                      <a:pos x="T4" y="T5"/>
                    </a:cxn>
                    <a:cxn ang="0">
                      <a:pos x="T6" y="T7"/>
                    </a:cxn>
                    <a:cxn ang="0">
                      <a:pos x="T8" y="T9"/>
                    </a:cxn>
                  </a:cxnLst>
                  <a:rect l="0" t="0" r="r" b="b"/>
                  <a:pathLst>
                    <a:path w="58" h="231">
                      <a:moveTo>
                        <a:pt x="25" y="0"/>
                      </a:moveTo>
                      <a:cubicBezTo>
                        <a:pt x="48" y="21"/>
                        <a:pt x="58" y="41"/>
                        <a:pt x="42" y="74"/>
                      </a:cubicBezTo>
                      <a:cubicBezTo>
                        <a:pt x="33" y="91"/>
                        <a:pt x="9" y="123"/>
                        <a:pt x="9" y="123"/>
                      </a:cubicBezTo>
                      <a:cubicBezTo>
                        <a:pt x="22" y="151"/>
                        <a:pt x="40" y="168"/>
                        <a:pt x="50" y="198"/>
                      </a:cubicBezTo>
                      <a:cubicBezTo>
                        <a:pt x="33" y="213"/>
                        <a:pt x="15" y="215"/>
                        <a:pt x="0" y="231"/>
                      </a:cubicBezTo>
                    </a:path>
                  </a:pathLst>
                </a:custGeom>
                <a:noFill/>
                <a:ln w="38100">
                  <a:solidFill>
                    <a:schemeClr val="bg2"/>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sp>
              <p:nvSpPr>
                <p:cNvPr id="326" name="Freeform 258"/>
                <p:cNvSpPr>
                  <a:spLocks noChangeAspect="1"/>
                </p:cNvSpPr>
                <p:nvPr/>
              </p:nvSpPr>
              <p:spPr bwMode="auto">
                <a:xfrm>
                  <a:off x="1198" y="1578"/>
                  <a:ext cx="66" cy="243"/>
                </a:xfrm>
                <a:custGeom>
                  <a:avLst/>
                  <a:gdLst>
                    <a:gd name="T0" fmla="*/ 0 w 66"/>
                    <a:gd name="T1" fmla="*/ 0 h 242"/>
                    <a:gd name="T2" fmla="*/ 33 w 66"/>
                    <a:gd name="T3" fmla="*/ 66 h 242"/>
                    <a:gd name="T4" fmla="*/ 16 w 66"/>
                    <a:gd name="T5" fmla="*/ 124 h 242"/>
                    <a:gd name="T6" fmla="*/ 49 w 66"/>
                    <a:gd name="T7" fmla="*/ 215 h 242"/>
                    <a:gd name="T8" fmla="*/ 66 w 66"/>
                    <a:gd name="T9" fmla="*/ 240 h 242"/>
                  </a:gdLst>
                  <a:ahLst/>
                  <a:cxnLst>
                    <a:cxn ang="0">
                      <a:pos x="T0" y="T1"/>
                    </a:cxn>
                    <a:cxn ang="0">
                      <a:pos x="T2" y="T3"/>
                    </a:cxn>
                    <a:cxn ang="0">
                      <a:pos x="T4" y="T5"/>
                    </a:cxn>
                    <a:cxn ang="0">
                      <a:pos x="T6" y="T7"/>
                    </a:cxn>
                    <a:cxn ang="0">
                      <a:pos x="T8" y="T9"/>
                    </a:cxn>
                  </a:cxnLst>
                  <a:rect l="0" t="0" r="r" b="b"/>
                  <a:pathLst>
                    <a:path w="66" h="242">
                      <a:moveTo>
                        <a:pt x="0" y="0"/>
                      </a:moveTo>
                      <a:cubicBezTo>
                        <a:pt x="8" y="27"/>
                        <a:pt x="24" y="39"/>
                        <a:pt x="33" y="66"/>
                      </a:cubicBezTo>
                      <a:cubicBezTo>
                        <a:pt x="28" y="85"/>
                        <a:pt x="16" y="103"/>
                        <a:pt x="16" y="124"/>
                      </a:cubicBezTo>
                      <a:cubicBezTo>
                        <a:pt x="16" y="159"/>
                        <a:pt x="34" y="185"/>
                        <a:pt x="49" y="215"/>
                      </a:cubicBezTo>
                      <a:cubicBezTo>
                        <a:pt x="62" y="242"/>
                        <a:pt x="47" y="240"/>
                        <a:pt x="66" y="240"/>
                      </a:cubicBezTo>
                    </a:path>
                  </a:pathLst>
                </a:custGeom>
                <a:noFill/>
                <a:ln w="38100">
                  <a:solidFill>
                    <a:schemeClr val="bg2"/>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grpSp>
          <p:grpSp>
            <p:nvGrpSpPr>
              <p:cNvPr id="96" name="Group 41"/>
              <p:cNvGrpSpPr>
                <a:grpSpLocks noChangeAspect="1"/>
              </p:cNvGrpSpPr>
              <p:nvPr/>
            </p:nvGrpSpPr>
            <p:grpSpPr bwMode="auto">
              <a:xfrm rot="933126">
                <a:off x="4701298" y="1562898"/>
                <a:ext cx="127287" cy="247214"/>
                <a:chOff x="1088" y="1488"/>
                <a:chExt cx="174" cy="329"/>
              </a:xfrm>
            </p:grpSpPr>
            <p:sp>
              <p:nvSpPr>
                <p:cNvPr id="321" name="Oval 42"/>
                <p:cNvSpPr>
                  <a:spLocks noChangeAspect="1" noChangeArrowheads="1"/>
                </p:cNvSpPr>
                <p:nvPr/>
              </p:nvSpPr>
              <p:spPr bwMode="auto">
                <a:xfrm>
                  <a:off x="1088" y="1488"/>
                  <a:ext cx="144" cy="144"/>
                </a:xfrm>
                <a:prstGeom prst="ellipse">
                  <a:avLst/>
                </a:prstGeom>
                <a:solidFill>
                  <a:srgbClr val="FF66FF">
                    <a:alpha val="50000"/>
                  </a:srgbClr>
                </a:solidFill>
                <a:ln w="9525">
                  <a:solidFill>
                    <a:srgbClr val="FF66FF"/>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sp>
              <p:nvSpPr>
                <p:cNvPr id="322" name="Freeform 43"/>
                <p:cNvSpPr>
                  <a:spLocks noChangeAspect="1"/>
                </p:cNvSpPr>
                <p:nvPr/>
              </p:nvSpPr>
              <p:spPr bwMode="auto">
                <a:xfrm>
                  <a:off x="1103" y="1583"/>
                  <a:ext cx="59" cy="232"/>
                </a:xfrm>
                <a:custGeom>
                  <a:avLst/>
                  <a:gdLst>
                    <a:gd name="T0" fmla="*/ 25 w 58"/>
                    <a:gd name="T1" fmla="*/ 0 h 231"/>
                    <a:gd name="T2" fmla="*/ 42 w 58"/>
                    <a:gd name="T3" fmla="*/ 74 h 231"/>
                    <a:gd name="T4" fmla="*/ 9 w 58"/>
                    <a:gd name="T5" fmla="*/ 123 h 231"/>
                    <a:gd name="T6" fmla="*/ 50 w 58"/>
                    <a:gd name="T7" fmla="*/ 198 h 231"/>
                    <a:gd name="T8" fmla="*/ 0 w 58"/>
                    <a:gd name="T9" fmla="*/ 231 h 231"/>
                  </a:gdLst>
                  <a:ahLst/>
                  <a:cxnLst>
                    <a:cxn ang="0">
                      <a:pos x="T0" y="T1"/>
                    </a:cxn>
                    <a:cxn ang="0">
                      <a:pos x="T2" y="T3"/>
                    </a:cxn>
                    <a:cxn ang="0">
                      <a:pos x="T4" y="T5"/>
                    </a:cxn>
                    <a:cxn ang="0">
                      <a:pos x="T6" y="T7"/>
                    </a:cxn>
                    <a:cxn ang="0">
                      <a:pos x="T8" y="T9"/>
                    </a:cxn>
                  </a:cxnLst>
                  <a:rect l="0" t="0" r="r" b="b"/>
                  <a:pathLst>
                    <a:path w="58" h="231">
                      <a:moveTo>
                        <a:pt x="25" y="0"/>
                      </a:moveTo>
                      <a:cubicBezTo>
                        <a:pt x="48" y="21"/>
                        <a:pt x="58" y="41"/>
                        <a:pt x="42" y="74"/>
                      </a:cubicBezTo>
                      <a:cubicBezTo>
                        <a:pt x="33" y="91"/>
                        <a:pt x="9" y="123"/>
                        <a:pt x="9" y="123"/>
                      </a:cubicBezTo>
                      <a:cubicBezTo>
                        <a:pt x="22" y="151"/>
                        <a:pt x="40" y="168"/>
                        <a:pt x="50" y="198"/>
                      </a:cubicBezTo>
                      <a:cubicBezTo>
                        <a:pt x="33" y="213"/>
                        <a:pt x="15" y="215"/>
                        <a:pt x="0" y="231"/>
                      </a:cubicBezTo>
                    </a:path>
                  </a:pathLst>
                </a:custGeom>
                <a:noFill/>
                <a:ln w="38100">
                  <a:solidFill>
                    <a:schemeClr val="bg2"/>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sp>
              <p:nvSpPr>
                <p:cNvPr id="323" name="Freeform 44"/>
                <p:cNvSpPr>
                  <a:spLocks noChangeAspect="1"/>
                </p:cNvSpPr>
                <p:nvPr/>
              </p:nvSpPr>
              <p:spPr bwMode="auto">
                <a:xfrm>
                  <a:off x="1195" y="1574"/>
                  <a:ext cx="67" cy="243"/>
                </a:xfrm>
                <a:custGeom>
                  <a:avLst/>
                  <a:gdLst>
                    <a:gd name="T0" fmla="*/ 0 w 66"/>
                    <a:gd name="T1" fmla="*/ 0 h 242"/>
                    <a:gd name="T2" fmla="*/ 33 w 66"/>
                    <a:gd name="T3" fmla="*/ 66 h 242"/>
                    <a:gd name="T4" fmla="*/ 16 w 66"/>
                    <a:gd name="T5" fmla="*/ 124 h 242"/>
                    <a:gd name="T6" fmla="*/ 49 w 66"/>
                    <a:gd name="T7" fmla="*/ 215 h 242"/>
                    <a:gd name="T8" fmla="*/ 66 w 66"/>
                    <a:gd name="T9" fmla="*/ 240 h 242"/>
                  </a:gdLst>
                  <a:ahLst/>
                  <a:cxnLst>
                    <a:cxn ang="0">
                      <a:pos x="T0" y="T1"/>
                    </a:cxn>
                    <a:cxn ang="0">
                      <a:pos x="T2" y="T3"/>
                    </a:cxn>
                    <a:cxn ang="0">
                      <a:pos x="T4" y="T5"/>
                    </a:cxn>
                    <a:cxn ang="0">
                      <a:pos x="T6" y="T7"/>
                    </a:cxn>
                    <a:cxn ang="0">
                      <a:pos x="T8" y="T9"/>
                    </a:cxn>
                  </a:cxnLst>
                  <a:rect l="0" t="0" r="r" b="b"/>
                  <a:pathLst>
                    <a:path w="66" h="242">
                      <a:moveTo>
                        <a:pt x="0" y="0"/>
                      </a:moveTo>
                      <a:cubicBezTo>
                        <a:pt x="8" y="27"/>
                        <a:pt x="24" y="39"/>
                        <a:pt x="33" y="66"/>
                      </a:cubicBezTo>
                      <a:cubicBezTo>
                        <a:pt x="28" y="85"/>
                        <a:pt x="16" y="103"/>
                        <a:pt x="16" y="124"/>
                      </a:cubicBezTo>
                      <a:cubicBezTo>
                        <a:pt x="16" y="159"/>
                        <a:pt x="34" y="185"/>
                        <a:pt x="49" y="215"/>
                      </a:cubicBezTo>
                      <a:cubicBezTo>
                        <a:pt x="62" y="242"/>
                        <a:pt x="47" y="240"/>
                        <a:pt x="66" y="240"/>
                      </a:cubicBezTo>
                    </a:path>
                  </a:pathLst>
                </a:custGeom>
                <a:noFill/>
                <a:ln w="38100">
                  <a:solidFill>
                    <a:schemeClr val="bg2"/>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grpSp>
          <p:grpSp>
            <p:nvGrpSpPr>
              <p:cNvPr id="97" name="Group 45"/>
              <p:cNvGrpSpPr>
                <a:grpSpLocks noChangeAspect="1"/>
              </p:cNvGrpSpPr>
              <p:nvPr/>
            </p:nvGrpSpPr>
            <p:grpSpPr bwMode="auto">
              <a:xfrm rot="933126">
                <a:off x="4838506" y="1575665"/>
                <a:ext cx="127287" cy="247214"/>
                <a:chOff x="1088" y="1488"/>
                <a:chExt cx="174" cy="329"/>
              </a:xfrm>
            </p:grpSpPr>
            <p:sp>
              <p:nvSpPr>
                <p:cNvPr id="318" name="Oval 46"/>
                <p:cNvSpPr>
                  <a:spLocks noChangeAspect="1" noChangeArrowheads="1"/>
                </p:cNvSpPr>
                <p:nvPr/>
              </p:nvSpPr>
              <p:spPr bwMode="auto">
                <a:xfrm>
                  <a:off x="1088" y="1487"/>
                  <a:ext cx="144" cy="144"/>
                </a:xfrm>
                <a:prstGeom prst="ellipse">
                  <a:avLst/>
                </a:prstGeom>
                <a:solidFill>
                  <a:srgbClr val="FF66FF">
                    <a:alpha val="50000"/>
                  </a:srgbClr>
                </a:solidFill>
                <a:ln w="9525">
                  <a:solidFill>
                    <a:srgbClr val="FF66FF"/>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sp>
              <p:nvSpPr>
                <p:cNvPr id="319" name="Freeform 47"/>
                <p:cNvSpPr>
                  <a:spLocks noChangeAspect="1"/>
                </p:cNvSpPr>
                <p:nvPr/>
              </p:nvSpPr>
              <p:spPr bwMode="auto">
                <a:xfrm>
                  <a:off x="1104" y="1583"/>
                  <a:ext cx="59" cy="232"/>
                </a:xfrm>
                <a:custGeom>
                  <a:avLst/>
                  <a:gdLst>
                    <a:gd name="T0" fmla="*/ 25 w 58"/>
                    <a:gd name="T1" fmla="*/ 0 h 231"/>
                    <a:gd name="T2" fmla="*/ 42 w 58"/>
                    <a:gd name="T3" fmla="*/ 74 h 231"/>
                    <a:gd name="T4" fmla="*/ 9 w 58"/>
                    <a:gd name="T5" fmla="*/ 123 h 231"/>
                    <a:gd name="T6" fmla="*/ 50 w 58"/>
                    <a:gd name="T7" fmla="*/ 198 h 231"/>
                    <a:gd name="T8" fmla="*/ 0 w 58"/>
                    <a:gd name="T9" fmla="*/ 231 h 231"/>
                  </a:gdLst>
                  <a:ahLst/>
                  <a:cxnLst>
                    <a:cxn ang="0">
                      <a:pos x="T0" y="T1"/>
                    </a:cxn>
                    <a:cxn ang="0">
                      <a:pos x="T2" y="T3"/>
                    </a:cxn>
                    <a:cxn ang="0">
                      <a:pos x="T4" y="T5"/>
                    </a:cxn>
                    <a:cxn ang="0">
                      <a:pos x="T6" y="T7"/>
                    </a:cxn>
                    <a:cxn ang="0">
                      <a:pos x="T8" y="T9"/>
                    </a:cxn>
                  </a:cxnLst>
                  <a:rect l="0" t="0" r="r" b="b"/>
                  <a:pathLst>
                    <a:path w="58" h="231">
                      <a:moveTo>
                        <a:pt x="25" y="0"/>
                      </a:moveTo>
                      <a:cubicBezTo>
                        <a:pt x="48" y="21"/>
                        <a:pt x="58" y="41"/>
                        <a:pt x="42" y="74"/>
                      </a:cubicBezTo>
                      <a:cubicBezTo>
                        <a:pt x="33" y="91"/>
                        <a:pt x="9" y="123"/>
                        <a:pt x="9" y="123"/>
                      </a:cubicBezTo>
                      <a:cubicBezTo>
                        <a:pt x="22" y="151"/>
                        <a:pt x="40" y="168"/>
                        <a:pt x="50" y="198"/>
                      </a:cubicBezTo>
                      <a:cubicBezTo>
                        <a:pt x="33" y="213"/>
                        <a:pt x="15" y="215"/>
                        <a:pt x="0" y="231"/>
                      </a:cubicBezTo>
                    </a:path>
                  </a:pathLst>
                </a:custGeom>
                <a:noFill/>
                <a:ln w="38100">
                  <a:solidFill>
                    <a:schemeClr val="bg2"/>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sp>
              <p:nvSpPr>
                <p:cNvPr id="320" name="Freeform 48"/>
                <p:cNvSpPr>
                  <a:spLocks noChangeAspect="1"/>
                </p:cNvSpPr>
                <p:nvPr/>
              </p:nvSpPr>
              <p:spPr bwMode="auto">
                <a:xfrm>
                  <a:off x="1196" y="1574"/>
                  <a:ext cx="67" cy="243"/>
                </a:xfrm>
                <a:custGeom>
                  <a:avLst/>
                  <a:gdLst>
                    <a:gd name="T0" fmla="*/ 0 w 66"/>
                    <a:gd name="T1" fmla="*/ 0 h 242"/>
                    <a:gd name="T2" fmla="*/ 33 w 66"/>
                    <a:gd name="T3" fmla="*/ 66 h 242"/>
                    <a:gd name="T4" fmla="*/ 16 w 66"/>
                    <a:gd name="T5" fmla="*/ 124 h 242"/>
                    <a:gd name="T6" fmla="*/ 49 w 66"/>
                    <a:gd name="T7" fmla="*/ 215 h 242"/>
                    <a:gd name="T8" fmla="*/ 66 w 66"/>
                    <a:gd name="T9" fmla="*/ 240 h 242"/>
                  </a:gdLst>
                  <a:ahLst/>
                  <a:cxnLst>
                    <a:cxn ang="0">
                      <a:pos x="T0" y="T1"/>
                    </a:cxn>
                    <a:cxn ang="0">
                      <a:pos x="T2" y="T3"/>
                    </a:cxn>
                    <a:cxn ang="0">
                      <a:pos x="T4" y="T5"/>
                    </a:cxn>
                    <a:cxn ang="0">
                      <a:pos x="T6" y="T7"/>
                    </a:cxn>
                    <a:cxn ang="0">
                      <a:pos x="T8" y="T9"/>
                    </a:cxn>
                  </a:cxnLst>
                  <a:rect l="0" t="0" r="r" b="b"/>
                  <a:pathLst>
                    <a:path w="66" h="242">
                      <a:moveTo>
                        <a:pt x="0" y="0"/>
                      </a:moveTo>
                      <a:cubicBezTo>
                        <a:pt x="8" y="27"/>
                        <a:pt x="24" y="39"/>
                        <a:pt x="33" y="66"/>
                      </a:cubicBezTo>
                      <a:cubicBezTo>
                        <a:pt x="28" y="85"/>
                        <a:pt x="16" y="103"/>
                        <a:pt x="16" y="124"/>
                      </a:cubicBezTo>
                      <a:cubicBezTo>
                        <a:pt x="16" y="159"/>
                        <a:pt x="34" y="185"/>
                        <a:pt x="49" y="215"/>
                      </a:cubicBezTo>
                      <a:cubicBezTo>
                        <a:pt x="62" y="242"/>
                        <a:pt x="47" y="240"/>
                        <a:pt x="66" y="240"/>
                      </a:cubicBezTo>
                    </a:path>
                  </a:pathLst>
                </a:custGeom>
                <a:noFill/>
                <a:ln w="38100">
                  <a:solidFill>
                    <a:schemeClr val="bg2"/>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grpSp>
          <p:grpSp>
            <p:nvGrpSpPr>
              <p:cNvPr id="98" name="Group 49"/>
              <p:cNvGrpSpPr>
                <a:grpSpLocks noChangeAspect="1"/>
              </p:cNvGrpSpPr>
              <p:nvPr/>
            </p:nvGrpSpPr>
            <p:grpSpPr bwMode="auto">
              <a:xfrm rot="933126">
                <a:off x="4976072" y="1595914"/>
                <a:ext cx="127287" cy="247214"/>
                <a:chOff x="1088" y="1488"/>
                <a:chExt cx="174" cy="329"/>
              </a:xfrm>
            </p:grpSpPr>
            <p:sp>
              <p:nvSpPr>
                <p:cNvPr id="315" name="Oval 50"/>
                <p:cNvSpPr>
                  <a:spLocks noChangeAspect="1" noChangeArrowheads="1"/>
                </p:cNvSpPr>
                <p:nvPr/>
              </p:nvSpPr>
              <p:spPr bwMode="auto">
                <a:xfrm>
                  <a:off x="1088" y="1488"/>
                  <a:ext cx="144" cy="144"/>
                </a:xfrm>
                <a:prstGeom prst="ellipse">
                  <a:avLst/>
                </a:prstGeom>
                <a:solidFill>
                  <a:srgbClr val="FF66FF">
                    <a:alpha val="50000"/>
                  </a:srgbClr>
                </a:solidFill>
                <a:ln w="9525">
                  <a:solidFill>
                    <a:srgbClr val="FF66FF"/>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sp>
              <p:nvSpPr>
                <p:cNvPr id="316" name="Freeform 51"/>
                <p:cNvSpPr>
                  <a:spLocks noChangeAspect="1"/>
                </p:cNvSpPr>
                <p:nvPr/>
              </p:nvSpPr>
              <p:spPr bwMode="auto">
                <a:xfrm>
                  <a:off x="1104" y="1584"/>
                  <a:ext cx="59" cy="232"/>
                </a:xfrm>
                <a:custGeom>
                  <a:avLst/>
                  <a:gdLst>
                    <a:gd name="T0" fmla="*/ 25 w 58"/>
                    <a:gd name="T1" fmla="*/ 0 h 231"/>
                    <a:gd name="T2" fmla="*/ 42 w 58"/>
                    <a:gd name="T3" fmla="*/ 74 h 231"/>
                    <a:gd name="T4" fmla="*/ 9 w 58"/>
                    <a:gd name="T5" fmla="*/ 123 h 231"/>
                    <a:gd name="T6" fmla="*/ 50 w 58"/>
                    <a:gd name="T7" fmla="*/ 198 h 231"/>
                    <a:gd name="T8" fmla="*/ 0 w 58"/>
                    <a:gd name="T9" fmla="*/ 231 h 231"/>
                  </a:gdLst>
                  <a:ahLst/>
                  <a:cxnLst>
                    <a:cxn ang="0">
                      <a:pos x="T0" y="T1"/>
                    </a:cxn>
                    <a:cxn ang="0">
                      <a:pos x="T2" y="T3"/>
                    </a:cxn>
                    <a:cxn ang="0">
                      <a:pos x="T4" y="T5"/>
                    </a:cxn>
                    <a:cxn ang="0">
                      <a:pos x="T6" y="T7"/>
                    </a:cxn>
                    <a:cxn ang="0">
                      <a:pos x="T8" y="T9"/>
                    </a:cxn>
                  </a:cxnLst>
                  <a:rect l="0" t="0" r="r" b="b"/>
                  <a:pathLst>
                    <a:path w="58" h="231">
                      <a:moveTo>
                        <a:pt x="25" y="0"/>
                      </a:moveTo>
                      <a:cubicBezTo>
                        <a:pt x="48" y="21"/>
                        <a:pt x="58" y="41"/>
                        <a:pt x="42" y="74"/>
                      </a:cubicBezTo>
                      <a:cubicBezTo>
                        <a:pt x="33" y="91"/>
                        <a:pt x="9" y="123"/>
                        <a:pt x="9" y="123"/>
                      </a:cubicBezTo>
                      <a:cubicBezTo>
                        <a:pt x="22" y="151"/>
                        <a:pt x="40" y="168"/>
                        <a:pt x="50" y="198"/>
                      </a:cubicBezTo>
                      <a:cubicBezTo>
                        <a:pt x="33" y="213"/>
                        <a:pt x="15" y="215"/>
                        <a:pt x="0" y="231"/>
                      </a:cubicBezTo>
                    </a:path>
                  </a:pathLst>
                </a:custGeom>
                <a:noFill/>
                <a:ln w="38100">
                  <a:solidFill>
                    <a:schemeClr val="bg2"/>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sp>
              <p:nvSpPr>
                <p:cNvPr id="317" name="Freeform 52"/>
                <p:cNvSpPr>
                  <a:spLocks noChangeAspect="1"/>
                </p:cNvSpPr>
                <p:nvPr/>
              </p:nvSpPr>
              <p:spPr bwMode="auto">
                <a:xfrm>
                  <a:off x="1196" y="1574"/>
                  <a:ext cx="67" cy="243"/>
                </a:xfrm>
                <a:custGeom>
                  <a:avLst/>
                  <a:gdLst>
                    <a:gd name="T0" fmla="*/ 0 w 66"/>
                    <a:gd name="T1" fmla="*/ 0 h 242"/>
                    <a:gd name="T2" fmla="*/ 33 w 66"/>
                    <a:gd name="T3" fmla="*/ 66 h 242"/>
                    <a:gd name="T4" fmla="*/ 16 w 66"/>
                    <a:gd name="T5" fmla="*/ 124 h 242"/>
                    <a:gd name="T6" fmla="*/ 49 w 66"/>
                    <a:gd name="T7" fmla="*/ 215 h 242"/>
                    <a:gd name="T8" fmla="*/ 66 w 66"/>
                    <a:gd name="T9" fmla="*/ 240 h 242"/>
                  </a:gdLst>
                  <a:ahLst/>
                  <a:cxnLst>
                    <a:cxn ang="0">
                      <a:pos x="T0" y="T1"/>
                    </a:cxn>
                    <a:cxn ang="0">
                      <a:pos x="T2" y="T3"/>
                    </a:cxn>
                    <a:cxn ang="0">
                      <a:pos x="T4" y="T5"/>
                    </a:cxn>
                    <a:cxn ang="0">
                      <a:pos x="T6" y="T7"/>
                    </a:cxn>
                    <a:cxn ang="0">
                      <a:pos x="T8" y="T9"/>
                    </a:cxn>
                  </a:cxnLst>
                  <a:rect l="0" t="0" r="r" b="b"/>
                  <a:pathLst>
                    <a:path w="66" h="242">
                      <a:moveTo>
                        <a:pt x="0" y="0"/>
                      </a:moveTo>
                      <a:cubicBezTo>
                        <a:pt x="8" y="27"/>
                        <a:pt x="24" y="39"/>
                        <a:pt x="33" y="66"/>
                      </a:cubicBezTo>
                      <a:cubicBezTo>
                        <a:pt x="28" y="85"/>
                        <a:pt x="16" y="103"/>
                        <a:pt x="16" y="124"/>
                      </a:cubicBezTo>
                      <a:cubicBezTo>
                        <a:pt x="16" y="159"/>
                        <a:pt x="34" y="185"/>
                        <a:pt x="49" y="215"/>
                      </a:cubicBezTo>
                      <a:cubicBezTo>
                        <a:pt x="62" y="242"/>
                        <a:pt x="47" y="240"/>
                        <a:pt x="66" y="240"/>
                      </a:cubicBezTo>
                    </a:path>
                  </a:pathLst>
                </a:custGeom>
                <a:noFill/>
                <a:ln w="38100">
                  <a:solidFill>
                    <a:schemeClr val="bg2"/>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grpSp>
          <p:grpSp>
            <p:nvGrpSpPr>
              <p:cNvPr id="99" name="Group 53"/>
              <p:cNvGrpSpPr>
                <a:grpSpLocks noChangeAspect="1"/>
              </p:cNvGrpSpPr>
              <p:nvPr/>
            </p:nvGrpSpPr>
            <p:grpSpPr bwMode="auto">
              <a:xfrm rot="933126">
                <a:off x="5108658" y="1609875"/>
                <a:ext cx="127287" cy="247214"/>
                <a:chOff x="1088" y="1488"/>
                <a:chExt cx="174" cy="329"/>
              </a:xfrm>
            </p:grpSpPr>
            <p:sp>
              <p:nvSpPr>
                <p:cNvPr id="312" name="Oval 54"/>
                <p:cNvSpPr>
                  <a:spLocks noChangeAspect="1" noChangeArrowheads="1"/>
                </p:cNvSpPr>
                <p:nvPr/>
              </p:nvSpPr>
              <p:spPr bwMode="auto">
                <a:xfrm>
                  <a:off x="1089" y="1489"/>
                  <a:ext cx="142" cy="144"/>
                </a:xfrm>
                <a:prstGeom prst="ellipse">
                  <a:avLst/>
                </a:prstGeom>
                <a:solidFill>
                  <a:srgbClr val="FF66FF">
                    <a:alpha val="50000"/>
                  </a:srgbClr>
                </a:solidFill>
                <a:ln w="9525">
                  <a:solidFill>
                    <a:srgbClr val="FF66FF"/>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sp>
              <p:nvSpPr>
                <p:cNvPr id="313" name="Freeform 55"/>
                <p:cNvSpPr>
                  <a:spLocks noChangeAspect="1"/>
                </p:cNvSpPr>
                <p:nvPr/>
              </p:nvSpPr>
              <p:spPr bwMode="auto">
                <a:xfrm>
                  <a:off x="1104" y="1584"/>
                  <a:ext cx="58" cy="230"/>
                </a:xfrm>
                <a:custGeom>
                  <a:avLst/>
                  <a:gdLst>
                    <a:gd name="T0" fmla="*/ 25 w 58"/>
                    <a:gd name="T1" fmla="*/ 0 h 231"/>
                    <a:gd name="T2" fmla="*/ 42 w 58"/>
                    <a:gd name="T3" fmla="*/ 74 h 231"/>
                    <a:gd name="T4" fmla="*/ 9 w 58"/>
                    <a:gd name="T5" fmla="*/ 123 h 231"/>
                    <a:gd name="T6" fmla="*/ 50 w 58"/>
                    <a:gd name="T7" fmla="*/ 198 h 231"/>
                    <a:gd name="T8" fmla="*/ 0 w 58"/>
                    <a:gd name="T9" fmla="*/ 231 h 231"/>
                  </a:gdLst>
                  <a:ahLst/>
                  <a:cxnLst>
                    <a:cxn ang="0">
                      <a:pos x="T0" y="T1"/>
                    </a:cxn>
                    <a:cxn ang="0">
                      <a:pos x="T2" y="T3"/>
                    </a:cxn>
                    <a:cxn ang="0">
                      <a:pos x="T4" y="T5"/>
                    </a:cxn>
                    <a:cxn ang="0">
                      <a:pos x="T6" y="T7"/>
                    </a:cxn>
                    <a:cxn ang="0">
                      <a:pos x="T8" y="T9"/>
                    </a:cxn>
                  </a:cxnLst>
                  <a:rect l="0" t="0" r="r" b="b"/>
                  <a:pathLst>
                    <a:path w="58" h="231">
                      <a:moveTo>
                        <a:pt x="25" y="0"/>
                      </a:moveTo>
                      <a:cubicBezTo>
                        <a:pt x="48" y="21"/>
                        <a:pt x="58" y="41"/>
                        <a:pt x="42" y="74"/>
                      </a:cubicBezTo>
                      <a:cubicBezTo>
                        <a:pt x="33" y="91"/>
                        <a:pt x="9" y="123"/>
                        <a:pt x="9" y="123"/>
                      </a:cubicBezTo>
                      <a:cubicBezTo>
                        <a:pt x="22" y="151"/>
                        <a:pt x="40" y="168"/>
                        <a:pt x="50" y="198"/>
                      </a:cubicBezTo>
                      <a:cubicBezTo>
                        <a:pt x="33" y="213"/>
                        <a:pt x="15" y="215"/>
                        <a:pt x="0" y="231"/>
                      </a:cubicBezTo>
                    </a:path>
                  </a:pathLst>
                </a:custGeom>
                <a:noFill/>
                <a:ln w="38100">
                  <a:solidFill>
                    <a:schemeClr val="bg2"/>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sp>
              <p:nvSpPr>
                <p:cNvPr id="314" name="Freeform 56"/>
                <p:cNvSpPr>
                  <a:spLocks noChangeAspect="1"/>
                </p:cNvSpPr>
                <p:nvPr/>
              </p:nvSpPr>
              <p:spPr bwMode="auto">
                <a:xfrm>
                  <a:off x="1196" y="1575"/>
                  <a:ext cx="65" cy="241"/>
                </a:xfrm>
                <a:custGeom>
                  <a:avLst/>
                  <a:gdLst>
                    <a:gd name="T0" fmla="*/ 0 w 66"/>
                    <a:gd name="T1" fmla="*/ 0 h 242"/>
                    <a:gd name="T2" fmla="*/ 33 w 66"/>
                    <a:gd name="T3" fmla="*/ 66 h 242"/>
                    <a:gd name="T4" fmla="*/ 16 w 66"/>
                    <a:gd name="T5" fmla="*/ 124 h 242"/>
                    <a:gd name="T6" fmla="*/ 49 w 66"/>
                    <a:gd name="T7" fmla="*/ 215 h 242"/>
                    <a:gd name="T8" fmla="*/ 66 w 66"/>
                    <a:gd name="T9" fmla="*/ 240 h 242"/>
                  </a:gdLst>
                  <a:ahLst/>
                  <a:cxnLst>
                    <a:cxn ang="0">
                      <a:pos x="T0" y="T1"/>
                    </a:cxn>
                    <a:cxn ang="0">
                      <a:pos x="T2" y="T3"/>
                    </a:cxn>
                    <a:cxn ang="0">
                      <a:pos x="T4" y="T5"/>
                    </a:cxn>
                    <a:cxn ang="0">
                      <a:pos x="T6" y="T7"/>
                    </a:cxn>
                    <a:cxn ang="0">
                      <a:pos x="T8" y="T9"/>
                    </a:cxn>
                  </a:cxnLst>
                  <a:rect l="0" t="0" r="r" b="b"/>
                  <a:pathLst>
                    <a:path w="66" h="242">
                      <a:moveTo>
                        <a:pt x="0" y="0"/>
                      </a:moveTo>
                      <a:cubicBezTo>
                        <a:pt x="8" y="27"/>
                        <a:pt x="24" y="39"/>
                        <a:pt x="33" y="66"/>
                      </a:cubicBezTo>
                      <a:cubicBezTo>
                        <a:pt x="28" y="85"/>
                        <a:pt x="16" y="103"/>
                        <a:pt x="16" y="124"/>
                      </a:cubicBezTo>
                      <a:cubicBezTo>
                        <a:pt x="16" y="159"/>
                        <a:pt x="34" y="185"/>
                        <a:pt x="49" y="215"/>
                      </a:cubicBezTo>
                      <a:cubicBezTo>
                        <a:pt x="62" y="242"/>
                        <a:pt x="47" y="240"/>
                        <a:pt x="66" y="240"/>
                      </a:cubicBezTo>
                    </a:path>
                  </a:pathLst>
                </a:custGeom>
                <a:noFill/>
                <a:ln w="38100">
                  <a:solidFill>
                    <a:schemeClr val="bg2"/>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grpSp>
          <p:grpSp>
            <p:nvGrpSpPr>
              <p:cNvPr id="100" name="Group 57"/>
              <p:cNvGrpSpPr>
                <a:grpSpLocks noChangeAspect="1"/>
              </p:cNvGrpSpPr>
              <p:nvPr/>
            </p:nvGrpSpPr>
            <p:grpSpPr bwMode="auto">
              <a:xfrm rot="933126">
                <a:off x="5237605" y="1627179"/>
                <a:ext cx="127287" cy="247214"/>
                <a:chOff x="1088" y="1488"/>
                <a:chExt cx="174" cy="329"/>
              </a:xfrm>
            </p:grpSpPr>
            <p:sp>
              <p:nvSpPr>
                <p:cNvPr id="309" name="Oval 58"/>
                <p:cNvSpPr>
                  <a:spLocks noChangeAspect="1" noChangeArrowheads="1"/>
                </p:cNvSpPr>
                <p:nvPr/>
              </p:nvSpPr>
              <p:spPr bwMode="auto">
                <a:xfrm>
                  <a:off x="1087" y="1489"/>
                  <a:ext cx="144" cy="144"/>
                </a:xfrm>
                <a:prstGeom prst="ellipse">
                  <a:avLst/>
                </a:prstGeom>
                <a:solidFill>
                  <a:srgbClr val="FF66FF">
                    <a:alpha val="50000"/>
                  </a:srgbClr>
                </a:solidFill>
                <a:ln w="9525">
                  <a:solidFill>
                    <a:srgbClr val="FF66FF"/>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sp>
              <p:nvSpPr>
                <p:cNvPr id="310" name="Freeform 59"/>
                <p:cNvSpPr>
                  <a:spLocks noChangeAspect="1"/>
                </p:cNvSpPr>
                <p:nvPr/>
              </p:nvSpPr>
              <p:spPr bwMode="auto">
                <a:xfrm>
                  <a:off x="1102" y="1585"/>
                  <a:ext cx="59" cy="230"/>
                </a:xfrm>
                <a:custGeom>
                  <a:avLst/>
                  <a:gdLst>
                    <a:gd name="T0" fmla="*/ 25 w 58"/>
                    <a:gd name="T1" fmla="*/ 0 h 231"/>
                    <a:gd name="T2" fmla="*/ 42 w 58"/>
                    <a:gd name="T3" fmla="*/ 74 h 231"/>
                    <a:gd name="T4" fmla="*/ 9 w 58"/>
                    <a:gd name="T5" fmla="*/ 123 h 231"/>
                    <a:gd name="T6" fmla="*/ 50 w 58"/>
                    <a:gd name="T7" fmla="*/ 198 h 231"/>
                    <a:gd name="T8" fmla="*/ 0 w 58"/>
                    <a:gd name="T9" fmla="*/ 231 h 231"/>
                  </a:gdLst>
                  <a:ahLst/>
                  <a:cxnLst>
                    <a:cxn ang="0">
                      <a:pos x="T0" y="T1"/>
                    </a:cxn>
                    <a:cxn ang="0">
                      <a:pos x="T2" y="T3"/>
                    </a:cxn>
                    <a:cxn ang="0">
                      <a:pos x="T4" y="T5"/>
                    </a:cxn>
                    <a:cxn ang="0">
                      <a:pos x="T6" y="T7"/>
                    </a:cxn>
                    <a:cxn ang="0">
                      <a:pos x="T8" y="T9"/>
                    </a:cxn>
                  </a:cxnLst>
                  <a:rect l="0" t="0" r="r" b="b"/>
                  <a:pathLst>
                    <a:path w="58" h="231">
                      <a:moveTo>
                        <a:pt x="25" y="0"/>
                      </a:moveTo>
                      <a:cubicBezTo>
                        <a:pt x="48" y="21"/>
                        <a:pt x="58" y="41"/>
                        <a:pt x="42" y="74"/>
                      </a:cubicBezTo>
                      <a:cubicBezTo>
                        <a:pt x="33" y="91"/>
                        <a:pt x="9" y="123"/>
                        <a:pt x="9" y="123"/>
                      </a:cubicBezTo>
                      <a:cubicBezTo>
                        <a:pt x="22" y="151"/>
                        <a:pt x="40" y="168"/>
                        <a:pt x="50" y="198"/>
                      </a:cubicBezTo>
                      <a:cubicBezTo>
                        <a:pt x="33" y="213"/>
                        <a:pt x="15" y="215"/>
                        <a:pt x="0" y="231"/>
                      </a:cubicBezTo>
                    </a:path>
                  </a:pathLst>
                </a:custGeom>
                <a:noFill/>
                <a:ln w="38100">
                  <a:solidFill>
                    <a:schemeClr val="bg2"/>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sp>
              <p:nvSpPr>
                <p:cNvPr id="311" name="Freeform 60"/>
                <p:cNvSpPr>
                  <a:spLocks noChangeAspect="1"/>
                </p:cNvSpPr>
                <p:nvPr/>
              </p:nvSpPr>
              <p:spPr bwMode="auto">
                <a:xfrm>
                  <a:off x="1195" y="1575"/>
                  <a:ext cx="67" cy="241"/>
                </a:xfrm>
                <a:custGeom>
                  <a:avLst/>
                  <a:gdLst>
                    <a:gd name="T0" fmla="*/ 0 w 66"/>
                    <a:gd name="T1" fmla="*/ 0 h 242"/>
                    <a:gd name="T2" fmla="*/ 33 w 66"/>
                    <a:gd name="T3" fmla="*/ 66 h 242"/>
                    <a:gd name="T4" fmla="*/ 16 w 66"/>
                    <a:gd name="T5" fmla="*/ 124 h 242"/>
                    <a:gd name="T6" fmla="*/ 49 w 66"/>
                    <a:gd name="T7" fmla="*/ 215 h 242"/>
                    <a:gd name="T8" fmla="*/ 66 w 66"/>
                    <a:gd name="T9" fmla="*/ 240 h 242"/>
                  </a:gdLst>
                  <a:ahLst/>
                  <a:cxnLst>
                    <a:cxn ang="0">
                      <a:pos x="T0" y="T1"/>
                    </a:cxn>
                    <a:cxn ang="0">
                      <a:pos x="T2" y="T3"/>
                    </a:cxn>
                    <a:cxn ang="0">
                      <a:pos x="T4" y="T5"/>
                    </a:cxn>
                    <a:cxn ang="0">
                      <a:pos x="T6" y="T7"/>
                    </a:cxn>
                    <a:cxn ang="0">
                      <a:pos x="T8" y="T9"/>
                    </a:cxn>
                  </a:cxnLst>
                  <a:rect l="0" t="0" r="r" b="b"/>
                  <a:pathLst>
                    <a:path w="66" h="242">
                      <a:moveTo>
                        <a:pt x="0" y="0"/>
                      </a:moveTo>
                      <a:cubicBezTo>
                        <a:pt x="8" y="27"/>
                        <a:pt x="24" y="39"/>
                        <a:pt x="33" y="66"/>
                      </a:cubicBezTo>
                      <a:cubicBezTo>
                        <a:pt x="28" y="85"/>
                        <a:pt x="16" y="103"/>
                        <a:pt x="16" y="124"/>
                      </a:cubicBezTo>
                      <a:cubicBezTo>
                        <a:pt x="16" y="159"/>
                        <a:pt x="34" y="185"/>
                        <a:pt x="49" y="215"/>
                      </a:cubicBezTo>
                      <a:cubicBezTo>
                        <a:pt x="62" y="242"/>
                        <a:pt x="47" y="240"/>
                        <a:pt x="66" y="240"/>
                      </a:cubicBezTo>
                    </a:path>
                  </a:pathLst>
                </a:custGeom>
                <a:noFill/>
                <a:ln w="38100">
                  <a:solidFill>
                    <a:schemeClr val="bg2"/>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grpSp>
          <p:grpSp>
            <p:nvGrpSpPr>
              <p:cNvPr id="101" name="Group 61"/>
              <p:cNvGrpSpPr>
                <a:grpSpLocks noChangeAspect="1"/>
              </p:cNvGrpSpPr>
              <p:nvPr/>
            </p:nvGrpSpPr>
            <p:grpSpPr bwMode="auto">
              <a:xfrm rot="933126">
                <a:off x="5366390" y="1650677"/>
                <a:ext cx="127287" cy="247214"/>
                <a:chOff x="1088" y="1488"/>
                <a:chExt cx="174" cy="329"/>
              </a:xfrm>
            </p:grpSpPr>
            <p:sp>
              <p:nvSpPr>
                <p:cNvPr id="306" name="Oval 62"/>
                <p:cNvSpPr>
                  <a:spLocks noChangeAspect="1" noChangeArrowheads="1"/>
                </p:cNvSpPr>
                <p:nvPr/>
              </p:nvSpPr>
              <p:spPr bwMode="auto">
                <a:xfrm>
                  <a:off x="1088" y="1489"/>
                  <a:ext cx="144" cy="144"/>
                </a:xfrm>
                <a:prstGeom prst="ellipse">
                  <a:avLst/>
                </a:prstGeom>
                <a:solidFill>
                  <a:srgbClr val="FF66FF">
                    <a:alpha val="50000"/>
                  </a:srgbClr>
                </a:solidFill>
                <a:ln w="9525">
                  <a:solidFill>
                    <a:srgbClr val="FF66FF"/>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sp>
              <p:nvSpPr>
                <p:cNvPr id="307" name="Freeform 63"/>
                <p:cNvSpPr>
                  <a:spLocks noChangeAspect="1"/>
                </p:cNvSpPr>
                <p:nvPr/>
              </p:nvSpPr>
              <p:spPr bwMode="auto">
                <a:xfrm>
                  <a:off x="1103" y="1584"/>
                  <a:ext cx="59" cy="230"/>
                </a:xfrm>
                <a:custGeom>
                  <a:avLst/>
                  <a:gdLst>
                    <a:gd name="T0" fmla="*/ 25 w 58"/>
                    <a:gd name="T1" fmla="*/ 0 h 231"/>
                    <a:gd name="T2" fmla="*/ 42 w 58"/>
                    <a:gd name="T3" fmla="*/ 74 h 231"/>
                    <a:gd name="T4" fmla="*/ 9 w 58"/>
                    <a:gd name="T5" fmla="*/ 123 h 231"/>
                    <a:gd name="T6" fmla="*/ 50 w 58"/>
                    <a:gd name="T7" fmla="*/ 198 h 231"/>
                    <a:gd name="T8" fmla="*/ 0 w 58"/>
                    <a:gd name="T9" fmla="*/ 231 h 231"/>
                  </a:gdLst>
                  <a:ahLst/>
                  <a:cxnLst>
                    <a:cxn ang="0">
                      <a:pos x="T0" y="T1"/>
                    </a:cxn>
                    <a:cxn ang="0">
                      <a:pos x="T2" y="T3"/>
                    </a:cxn>
                    <a:cxn ang="0">
                      <a:pos x="T4" y="T5"/>
                    </a:cxn>
                    <a:cxn ang="0">
                      <a:pos x="T6" y="T7"/>
                    </a:cxn>
                    <a:cxn ang="0">
                      <a:pos x="T8" y="T9"/>
                    </a:cxn>
                  </a:cxnLst>
                  <a:rect l="0" t="0" r="r" b="b"/>
                  <a:pathLst>
                    <a:path w="58" h="231">
                      <a:moveTo>
                        <a:pt x="25" y="0"/>
                      </a:moveTo>
                      <a:cubicBezTo>
                        <a:pt x="48" y="21"/>
                        <a:pt x="58" y="41"/>
                        <a:pt x="42" y="74"/>
                      </a:cubicBezTo>
                      <a:cubicBezTo>
                        <a:pt x="33" y="91"/>
                        <a:pt x="9" y="123"/>
                        <a:pt x="9" y="123"/>
                      </a:cubicBezTo>
                      <a:cubicBezTo>
                        <a:pt x="22" y="151"/>
                        <a:pt x="40" y="168"/>
                        <a:pt x="50" y="198"/>
                      </a:cubicBezTo>
                      <a:cubicBezTo>
                        <a:pt x="33" y="213"/>
                        <a:pt x="15" y="215"/>
                        <a:pt x="0" y="231"/>
                      </a:cubicBezTo>
                    </a:path>
                  </a:pathLst>
                </a:custGeom>
                <a:noFill/>
                <a:ln w="38100">
                  <a:solidFill>
                    <a:schemeClr val="bg2"/>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sp>
              <p:nvSpPr>
                <p:cNvPr id="308" name="Freeform 64"/>
                <p:cNvSpPr>
                  <a:spLocks noChangeAspect="1"/>
                </p:cNvSpPr>
                <p:nvPr/>
              </p:nvSpPr>
              <p:spPr bwMode="auto">
                <a:xfrm>
                  <a:off x="1195" y="1575"/>
                  <a:ext cx="67" cy="241"/>
                </a:xfrm>
                <a:custGeom>
                  <a:avLst/>
                  <a:gdLst>
                    <a:gd name="T0" fmla="*/ 0 w 66"/>
                    <a:gd name="T1" fmla="*/ 0 h 242"/>
                    <a:gd name="T2" fmla="*/ 33 w 66"/>
                    <a:gd name="T3" fmla="*/ 66 h 242"/>
                    <a:gd name="T4" fmla="*/ 16 w 66"/>
                    <a:gd name="T5" fmla="*/ 124 h 242"/>
                    <a:gd name="T6" fmla="*/ 49 w 66"/>
                    <a:gd name="T7" fmla="*/ 215 h 242"/>
                    <a:gd name="T8" fmla="*/ 66 w 66"/>
                    <a:gd name="T9" fmla="*/ 240 h 242"/>
                  </a:gdLst>
                  <a:ahLst/>
                  <a:cxnLst>
                    <a:cxn ang="0">
                      <a:pos x="T0" y="T1"/>
                    </a:cxn>
                    <a:cxn ang="0">
                      <a:pos x="T2" y="T3"/>
                    </a:cxn>
                    <a:cxn ang="0">
                      <a:pos x="T4" y="T5"/>
                    </a:cxn>
                    <a:cxn ang="0">
                      <a:pos x="T6" y="T7"/>
                    </a:cxn>
                    <a:cxn ang="0">
                      <a:pos x="T8" y="T9"/>
                    </a:cxn>
                  </a:cxnLst>
                  <a:rect l="0" t="0" r="r" b="b"/>
                  <a:pathLst>
                    <a:path w="66" h="242">
                      <a:moveTo>
                        <a:pt x="0" y="0"/>
                      </a:moveTo>
                      <a:cubicBezTo>
                        <a:pt x="8" y="27"/>
                        <a:pt x="24" y="39"/>
                        <a:pt x="33" y="66"/>
                      </a:cubicBezTo>
                      <a:cubicBezTo>
                        <a:pt x="28" y="85"/>
                        <a:pt x="16" y="103"/>
                        <a:pt x="16" y="124"/>
                      </a:cubicBezTo>
                      <a:cubicBezTo>
                        <a:pt x="16" y="159"/>
                        <a:pt x="34" y="185"/>
                        <a:pt x="49" y="215"/>
                      </a:cubicBezTo>
                      <a:cubicBezTo>
                        <a:pt x="62" y="242"/>
                        <a:pt x="47" y="240"/>
                        <a:pt x="66" y="240"/>
                      </a:cubicBezTo>
                    </a:path>
                  </a:pathLst>
                </a:custGeom>
                <a:noFill/>
                <a:ln w="38100">
                  <a:solidFill>
                    <a:schemeClr val="bg2"/>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grpSp>
          <p:grpSp>
            <p:nvGrpSpPr>
              <p:cNvPr id="102" name="Group 65"/>
              <p:cNvGrpSpPr>
                <a:grpSpLocks noChangeAspect="1"/>
              </p:cNvGrpSpPr>
              <p:nvPr/>
            </p:nvGrpSpPr>
            <p:grpSpPr bwMode="auto">
              <a:xfrm rot="933126">
                <a:off x="5491963" y="1674819"/>
                <a:ext cx="127287" cy="247214"/>
                <a:chOff x="1088" y="1488"/>
                <a:chExt cx="174" cy="329"/>
              </a:xfrm>
            </p:grpSpPr>
            <p:sp>
              <p:nvSpPr>
                <p:cNvPr id="303" name="Oval 66"/>
                <p:cNvSpPr>
                  <a:spLocks noChangeAspect="1" noChangeArrowheads="1"/>
                </p:cNvSpPr>
                <p:nvPr/>
              </p:nvSpPr>
              <p:spPr bwMode="auto">
                <a:xfrm>
                  <a:off x="1088" y="1488"/>
                  <a:ext cx="144" cy="144"/>
                </a:xfrm>
                <a:prstGeom prst="ellipse">
                  <a:avLst/>
                </a:prstGeom>
                <a:solidFill>
                  <a:srgbClr val="FF66FF">
                    <a:alpha val="50000"/>
                  </a:srgbClr>
                </a:solidFill>
                <a:ln w="9525">
                  <a:solidFill>
                    <a:srgbClr val="FF66FF"/>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sp>
              <p:nvSpPr>
                <p:cNvPr id="304" name="Freeform 67"/>
                <p:cNvSpPr>
                  <a:spLocks noChangeAspect="1"/>
                </p:cNvSpPr>
                <p:nvPr/>
              </p:nvSpPr>
              <p:spPr bwMode="auto">
                <a:xfrm>
                  <a:off x="1103" y="1584"/>
                  <a:ext cx="59" cy="232"/>
                </a:xfrm>
                <a:custGeom>
                  <a:avLst/>
                  <a:gdLst>
                    <a:gd name="T0" fmla="*/ 25 w 58"/>
                    <a:gd name="T1" fmla="*/ 0 h 231"/>
                    <a:gd name="T2" fmla="*/ 42 w 58"/>
                    <a:gd name="T3" fmla="*/ 74 h 231"/>
                    <a:gd name="T4" fmla="*/ 9 w 58"/>
                    <a:gd name="T5" fmla="*/ 123 h 231"/>
                    <a:gd name="T6" fmla="*/ 50 w 58"/>
                    <a:gd name="T7" fmla="*/ 198 h 231"/>
                    <a:gd name="T8" fmla="*/ 0 w 58"/>
                    <a:gd name="T9" fmla="*/ 231 h 231"/>
                  </a:gdLst>
                  <a:ahLst/>
                  <a:cxnLst>
                    <a:cxn ang="0">
                      <a:pos x="T0" y="T1"/>
                    </a:cxn>
                    <a:cxn ang="0">
                      <a:pos x="T2" y="T3"/>
                    </a:cxn>
                    <a:cxn ang="0">
                      <a:pos x="T4" y="T5"/>
                    </a:cxn>
                    <a:cxn ang="0">
                      <a:pos x="T6" y="T7"/>
                    </a:cxn>
                    <a:cxn ang="0">
                      <a:pos x="T8" y="T9"/>
                    </a:cxn>
                  </a:cxnLst>
                  <a:rect l="0" t="0" r="r" b="b"/>
                  <a:pathLst>
                    <a:path w="58" h="231">
                      <a:moveTo>
                        <a:pt x="25" y="0"/>
                      </a:moveTo>
                      <a:cubicBezTo>
                        <a:pt x="48" y="21"/>
                        <a:pt x="58" y="41"/>
                        <a:pt x="42" y="74"/>
                      </a:cubicBezTo>
                      <a:cubicBezTo>
                        <a:pt x="33" y="91"/>
                        <a:pt x="9" y="123"/>
                        <a:pt x="9" y="123"/>
                      </a:cubicBezTo>
                      <a:cubicBezTo>
                        <a:pt x="22" y="151"/>
                        <a:pt x="40" y="168"/>
                        <a:pt x="50" y="198"/>
                      </a:cubicBezTo>
                      <a:cubicBezTo>
                        <a:pt x="33" y="213"/>
                        <a:pt x="15" y="215"/>
                        <a:pt x="0" y="231"/>
                      </a:cubicBezTo>
                    </a:path>
                  </a:pathLst>
                </a:custGeom>
                <a:noFill/>
                <a:ln w="38100">
                  <a:solidFill>
                    <a:schemeClr val="bg2"/>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sp>
              <p:nvSpPr>
                <p:cNvPr id="305" name="Freeform 68"/>
                <p:cNvSpPr>
                  <a:spLocks noChangeAspect="1"/>
                </p:cNvSpPr>
                <p:nvPr/>
              </p:nvSpPr>
              <p:spPr bwMode="auto">
                <a:xfrm>
                  <a:off x="1196" y="1574"/>
                  <a:ext cx="67" cy="243"/>
                </a:xfrm>
                <a:custGeom>
                  <a:avLst/>
                  <a:gdLst>
                    <a:gd name="T0" fmla="*/ 0 w 66"/>
                    <a:gd name="T1" fmla="*/ 0 h 242"/>
                    <a:gd name="T2" fmla="*/ 33 w 66"/>
                    <a:gd name="T3" fmla="*/ 66 h 242"/>
                    <a:gd name="T4" fmla="*/ 16 w 66"/>
                    <a:gd name="T5" fmla="*/ 124 h 242"/>
                    <a:gd name="T6" fmla="*/ 49 w 66"/>
                    <a:gd name="T7" fmla="*/ 215 h 242"/>
                    <a:gd name="T8" fmla="*/ 66 w 66"/>
                    <a:gd name="T9" fmla="*/ 240 h 242"/>
                  </a:gdLst>
                  <a:ahLst/>
                  <a:cxnLst>
                    <a:cxn ang="0">
                      <a:pos x="T0" y="T1"/>
                    </a:cxn>
                    <a:cxn ang="0">
                      <a:pos x="T2" y="T3"/>
                    </a:cxn>
                    <a:cxn ang="0">
                      <a:pos x="T4" y="T5"/>
                    </a:cxn>
                    <a:cxn ang="0">
                      <a:pos x="T6" y="T7"/>
                    </a:cxn>
                    <a:cxn ang="0">
                      <a:pos x="T8" y="T9"/>
                    </a:cxn>
                  </a:cxnLst>
                  <a:rect l="0" t="0" r="r" b="b"/>
                  <a:pathLst>
                    <a:path w="66" h="242">
                      <a:moveTo>
                        <a:pt x="0" y="0"/>
                      </a:moveTo>
                      <a:cubicBezTo>
                        <a:pt x="8" y="27"/>
                        <a:pt x="24" y="39"/>
                        <a:pt x="33" y="66"/>
                      </a:cubicBezTo>
                      <a:cubicBezTo>
                        <a:pt x="28" y="85"/>
                        <a:pt x="16" y="103"/>
                        <a:pt x="16" y="124"/>
                      </a:cubicBezTo>
                      <a:cubicBezTo>
                        <a:pt x="16" y="159"/>
                        <a:pt x="34" y="185"/>
                        <a:pt x="49" y="215"/>
                      </a:cubicBezTo>
                      <a:cubicBezTo>
                        <a:pt x="62" y="242"/>
                        <a:pt x="47" y="240"/>
                        <a:pt x="66" y="240"/>
                      </a:cubicBezTo>
                    </a:path>
                  </a:pathLst>
                </a:custGeom>
                <a:noFill/>
                <a:ln w="38100">
                  <a:solidFill>
                    <a:schemeClr val="bg2"/>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grpSp>
          <p:grpSp>
            <p:nvGrpSpPr>
              <p:cNvPr id="103" name="Group 69"/>
              <p:cNvGrpSpPr>
                <a:grpSpLocks noChangeAspect="1"/>
              </p:cNvGrpSpPr>
              <p:nvPr/>
            </p:nvGrpSpPr>
            <p:grpSpPr bwMode="auto">
              <a:xfrm rot="933126">
                <a:off x="5620552" y="1699041"/>
                <a:ext cx="127287" cy="247214"/>
                <a:chOff x="1088" y="1488"/>
                <a:chExt cx="174" cy="329"/>
              </a:xfrm>
            </p:grpSpPr>
            <p:sp>
              <p:nvSpPr>
                <p:cNvPr id="300" name="Oval 70"/>
                <p:cNvSpPr>
                  <a:spLocks noChangeAspect="1" noChangeArrowheads="1"/>
                </p:cNvSpPr>
                <p:nvPr/>
              </p:nvSpPr>
              <p:spPr bwMode="auto">
                <a:xfrm>
                  <a:off x="1089" y="1489"/>
                  <a:ext cx="142" cy="144"/>
                </a:xfrm>
                <a:prstGeom prst="ellipse">
                  <a:avLst/>
                </a:prstGeom>
                <a:solidFill>
                  <a:srgbClr val="FF66FF">
                    <a:alpha val="50000"/>
                  </a:srgbClr>
                </a:solidFill>
                <a:ln w="9525">
                  <a:solidFill>
                    <a:srgbClr val="FF66FF"/>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sp>
              <p:nvSpPr>
                <p:cNvPr id="301" name="Freeform 71"/>
                <p:cNvSpPr>
                  <a:spLocks noChangeAspect="1"/>
                </p:cNvSpPr>
                <p:nvPr/>
              </p:nvSpPr>
              <p:spPr bwMode="auto">
                <a:xfrm>
                  <a:off x="1104" y="1585"/>
                  <a:ext cx="58" cy="230"/>
                </a:xfrm>
                <a:custGeom>
                  <a:avLst/>
                  <a:gdLst>
                    <a:gd name="T0" fmla="*/ 25 w 58"/>
                    <a:gd name="T1" fmla="*/ 0 h 231"/>
                    <a:gd name="T2" fmla="*/ 42 w 58"/>
                    <a:gd name="T3" fmla="*/ 74 h 231"/>
                    <a:gd name="T4" fmla="*/ 9 w 58"/>
                    <a:gd name="T5" fmla="*/ 123 h 231"/>
                    <a:gd name="T6" fmla="*/ 50 w 58"/>
                    <a:gd name="T7" fmla="*/ 198 h 231"/>
                    <a:gd name="T8" fmla="*/ 0 w 58"/>
                    <a:gd name="T9" fmla="*/ 231 h 231"/>
                  </a:gdLst>
                  <a:ahLst/>
                  <a:cxnLst>
                    <a:cxn ang="0">
                      <a:pos x="T0" y="T1"/>
                    </a:cxn>
                    <a:cxn ang="0">
                      <a:pos x="T2" y="T3"/>
                    </a:cxn>
                    <a:cxn ang="0">
                      <a:pos x="T4" y="T5"/>
                    </a:cxn>
                    <a:cxn ang="0">
                      <a:pos x="T6" y="T7"/>
                    </a:cxn>
                    <a:cxn ang="0">
                      <a:pos x="T8" y="T9"/>
                    </a:cxn>
                  </a:cxnLst>
                  <a:rect l="0" t="0" r="r" b="b"/>
                  <a:pathLst>
                    <a:path w="58" h="231">
                      <a:moveTo>
                        <a:pt x="25" y="0"/>
                      </a:moveTo>
                      <a:cubicBezTo>
                        <a:pt x="48" y="21"/>
                        <a:pt x="58" y="41"/>
                        <a:pt x="42" y="74"/>
                      </a:cubicBezTo>
                      <a:cubicBezTo>
                        <a:pt x="33" y="91"/>
                        <a:pt x="9" y="123"/>
                        <a:pt x="9" y="123"/>
                      </a:cubicBezTo>
                      <a:cubicBezTo>
                        <a:pt x="22" y="151"/>
                        <a:pt x="40" y="168"/>
                        <a:pt x="50" y="198"/>
                      </a:cubicBezTo>
                      <a:cubicBezTo>
                        <a:pt x="33" y="213"/>
                        <a:pt x="15" y="215"/>
                        <a:pt x="0" y="231"/>
                      </a:cubicBezTo>
                    </a:path>
                  </a:pathLst>
                </a:custGeom>
                <a:noFill/>
                <a:ln w="38100">
                  <a:solidFill>
                    <a:schemeClr val="bg2"/>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sp>
              <p:nvSpPr>
                <p:cNvPr id="302" name="Freeform 72"/>
                <p:cNvSpPr>
                  <a:spLocks noChangeAspect="1"/>
                </p:cNvSpPr>
                <p:nvPr/>
              </p:nvSpPr>
              <p:spPr bwMode="auto">
                <a:xfrm>
                  <a:off x="1196" y="1575"/>
                  <a:ext cx="65" cy="241"/>
                </a:xfrm>
                <a:custGeom>
                  <a:avLst/>
                  <a:gdLst>
                    <a:gd name="T0" fmla="*/ 0 w 66"/>
                    <a:gd name="T1" fmla="*/ 0 h 242"/>
                    <a:gd name="T2" fmla="*/ 33 w 66"/>
                    <a:gd name="T3" fmla="*/ 66 h 242"/>
                    <a:gd name="T4" fmla="*/ 16 w 66"/>
                    <a:gd name="T5" fmla="*/ 124 h 242"/>
                    <a:gd name="T6" fmla="*/ 49 w 66"/>
                    <a:gd name="T7" fmla="*/ 215 h 242"/>
                    <a:gd name="T8" fmla="*/ 66 w 66"/>
                    <a:gd name="T9" fmla="*/ 240 h 242"/>
                  </a:gdLst>
                  <a:ahLst/>
                  <a:cxnLst>
                    <a:cxn ang="0">
                      <a:pos x="T0" y="T1"/>
                    </a:cxn>
                    <a:cxn ang="0">
                      <a:pos x="T2" y="T3"/>
                    </a:cxn>
                    <a:cxn ang="0">
                      <a:pos x="T4" y="T5"/>
                    </a:cxn>
                    <a:cxn ang="0">
                      <a:pos x="T6" y="T7"/>
                    </a:cxn>
                    <a:cxn ang="0">
                      <a:pos x="T8" y="T9"/>
                    </a:cxn>
                  </a:cxnLst>
                  <a:rect l="0" t="0" r="r" b="b"/>
                  <a:pathLst>
                    <a:path w="66" h="242">
                      <a:moveTo>
                        <a:pt x="0" y="0"/>
                      </a:moveTo>
                      <a:cubicBezTo>
                        <a:pt x="8" y="27"/>
                        <a:pt x="24" y="39"/>
                        <a:pt x="33" y="66"/>
                      </a:cubicBezTo>
                      <a:cubicBezTo>
                        <a:pt x="28" y="85"/>
                        <a:pt x="16" y="103"/>
                        <a:pt x="16" y="124"/>
                      </a:cubicBezTo>
                      <a:cubicBezTo>
                        <a:pt x="16" y="159"/>
                        <a:pt x="34" y="185"/>
                        <a:pt x="49" y="215"/>
                      </a:cubicBezTo>
                      <a:cubicBezTo>
                        <a:pt x="62" y="242"/>
                        <a:pt x="47" y="240"/>
                        <a:pt x="66" y="240"/>
                      </a:cubicBezTo>
                    </a:path>
                  </a:pathLst>
                </a:custGeom>
                <a:noFill/>
                <a:ln w="38100">
                  <a:solidFill>
                    <a:schemeClr val="bg2"/>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grpSp>
          <p:grpSp>
            <p:nvGrpSpPr>
              <p:cNvPr id="104" name="Group 73"/>
              <p:cNvGrpSpPr>
                <a:grpSpLocks noChangeAspect="1"/>
              </p:cNvGrpSpPr>
              <p:nvPr/>
            </p:nvGrpSpPr>
            <p:grpSpPr bwMode="auto">
              <a:xfrm rot="933126">
                <a:off x="5756026" y="1731469"/>
                <a:ext cx="127287" cy="247214"/>
                <a:chOff x="1088" y="1488"/>
                <a:chExt cx="174" cy="329"/>
              </a:xfrm>
            </p:grpSpPr>
            <p:sp>
              <p:nvSpPr>
                <p:cNvPr id="297" name="Oval 74"/>
                <p:cNvSpPr>
                  <a:spLocks noChangeAspect="1" noChangeArrowheads="1"/>
                </p:cNvSpPr>
                <p:nvPr/>
              </p:nvSpPr>
              <p:spPr bwMode="auto">
                <a:xfrm>
                  <a:off x="1088" y="1487"/>
                  <a:ext cx="142" cy="144"/>
                </a:xfrm>
                <a:prstGeom prst="ellipse">
                  <a:avLst/>
                </a:prstGeom>
                <a:solidFill>
                  <a:srgbClr val="FF66FF">
                    <a:alpha val="50000"/>
                  </a:srgbClr>
                </a:solidFill>
                <a:ln w="9525">
                  <a:solidFill>
                    <a:srgbClr val="FF66FF"/>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sp>
              <p:nvSpPr>
                <p:cNvPr id="298" name="Freeform 75"/>
                <p:cNvSpPr>
                  <a:spLocks noChangeAspect="1"/>
                </p:cNvSpPr>
                <p:nvPr/>
              </p:nvSpPr>
              <p:spPr bwMode="auto">
                <a:xfrm>
                  <a:off x="1104" y="1583"/>
                  <a:ext cx="58" cy="232"/>
                </a:xfrm>
                <a:custGeom>
                  <a:avLst/>
                  <a:gdLst>
                    <a:gd name="T0" fmla="*/ 25 w 58"/>
                    <a:gd name="T1" fmla="*/ 0 h 231"/>
                    <a:gd name="T2" fmla="*/ 42 w 58"/>
                    <a:gd name="T3" fmla="*/ 74 h 231"/>
                    <a:gd name="T4" fmla="*/ 9 w 58"/>
                    <a:gd name="T5" fmla="*/ 123 h 231"/>
                    <a:gd name="T6" fmla="*/ 50 w 58"/>
                    <a:gd name="T7" fmla="*/ 198 h 231"/>
                    <a:gd name="T8" fmla="*/ 0 w 58"/>
                    <a:gd name="T9" fmla="*/ 231 h 231"/>
                  </a:gdLst>
                  <a:ahLst/>
                  <a:cxnLst>
                    <a:cxn ang="0">
                      <a:pos x="T0" y="T1"/>
                    </a:cxn>
                    <a:cxn ang="0">
                      <a:pos x="T2" y="T3"/>
                    </a:cxn>
                    <a:cxn ang="0">
                      <a:pos x="T4" y="T5"/>
                    </a:cxn>
                    <a:cxn ang="0">
                      <a:pos x="T6" y="T7"/>
                    </a:cxn>
                    <a:cxn ang="0">
                      <a:pos x="T8" y="T9"/>
                    </a:cxn>
                  </a:cxnLst>
                  <a:rect l="0" t="0" r="r" b="b"/>
                  <a:pathLst>
                    <a:path w="58" h="231">
                      <a:moveTo>
                        <a:pt x="25" y="0"/>
                      </a:moveTo>
                      <a:cubicBezTo>
                        <a:pt x="48" y="21"/>
                        <a:pt x="58" y="41"/>
                        <a:pt x="42" y="74"/>
                      </a:cubicBezTo>
                      <a:cubicBezTo>
                        <a:pt x="33" y="91"/>
                        <a:pt x="9" y="123"/>
                        <a:pt x="9" y="123"/>
                      </a:cubicBezTo>
                      <a:cubicBezTo>
                        <a:pt x="22" y="151"/>
                        <a:pt x="40" y="168"/>
                        <a:pt x="50" y="198"/>
                      </a:cubicBezTo>
                      <a:cubicBezTo>
                        <a:pt x="33" y="213"/>
                        <a:pt x="15" y="215"/>
                        <a:pt x="0" y="231"/>
                      </a:cubicBezTo>
                    </a:path>
                  </a:pathLst>
                </a:custGeom>
                <a:noFill/>
                <a:ln w="38100">
                  <a:solidFill>
                    <a:schemeClr val="bg2"/>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sp>
              <p:nvSpPr>
                <p:cNvPr id="299" name="Freeform 76"/>
                <p:cNvSpPr>
                  <a:spLocks noChangeAspect="1"/>
                </p:cNvSpPr>
                <p:nvPr/>
              </p:nvSpPr>
              <p:spPr bwMode="auto">
                <a:xfrm>
                  <a:off x="1196" y="1574"/>
                  <a:ext cx="65" cy="243"/>
                </a:xfrm>
                <a:custGeom>
                  <a:avLst/>
                  <a:gdLst>
                    <a:gd name="T0" fmla="*/ 0 w 66"/>
                    <a:gd name="T1" fmla="*/ 0 h 242"/>
                    <a:gd name="T2" fmla="*/ 33 w 66"/>
                    <a:gd name="T3" fmla="*/ 66 h 242"/>
                    <a:gd name="T4" fmla="*/ 16 w 66"/>
                    <a:gd name="T5" fmla="*/ 124 h 242"/>
                    <a:gd name="T6" fmla="*/ 49 w 66"/>
                    <a:gd name="T7" fmla="*/ 215 h 242"/>
                    <a:gd name="T8" fmla="*/ 66 w 66"/>
                    <a:gd name="T9" fmla="*/ 240 h 242"/>
                  </a:gdLst>
                  <a:ahLst/>
                  <a:cxnLst>
                    <a:cxn ang="0">
                      <a:pos x="T0" y="T1"/>
                    </a:cxn>
                    <a:cxn ang="0">
                      <a:pos x="T2" y="T3"/>
                    </a:cxn>
                    <a:cxn ang="0">
                      <a:pos x="T4" y="T5"/>
                    </a:cxn>
                    <a:cxn ang="0">
                      <a:pos x="T6" y="T7"/>
                    </a:cxn>
                    <a:cxn ang="0">
                      <a:pos x="T8" y="T9"/>
                    </a:cxn>
                  </a:cxnLst>
                  <a:rect l="0" t="0" r="r" b="b"/>
                  <a:pathLst>
                    <a:path w="66" h="242">
                      <a:moveTo>
                        <a:pt x="0" y="0"/>
                      </a:moveTo>
                      <a:cubicBezTo>
                        <a:pt x="8" y="27"/>
                        <a:pt x="24" y="39"/>
                        <a:pt x="33" y="66"/>
                      </a:cubicBezTo>
                      <a:cubicBezTo>
                        <a:pt x="28" y="85"/>
                        <a:pt x="16" y="103"/>
                        <a:pt x="16" y="124"/>
                      </a:cubicBezTo>
                      <a:cubicBezTo>
                        <a:pt x="16" y="159"/>
                        <a:pt x="34" y="185"/>
                        <a:pt x="49" y="215"/>
                      </a:cubicBezTo>
                      <a:cubicBezTo>
                        <a:pt x="62" y="242"/>
                        <a:pt x="47" y="240"/>
                        <a:pt x="66" y="240"/>
                      </a:cubicBezTo>
                    </a:path>
                  </a:pathLst>
                </a:custGeom>
                <a:noFill/>
                <a:ln w="38100">
                  <a:solidFill>
                    <a:schemeClr val="bg2"/>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grpSp>
          <p:grpSp>
            <p:nvGrpSpPr>
              <p:cNvPr id="105" name="Group 77"/>
              <p:cNvGrpSpPr>
                <a:grpSpLocks noChangeAspect="1"/>
              </p:cNvGrpSpPr>
              <p:nvPr/>
            </p:nvGrpSpPr>
            <p:grpSpPr bwMode="auto">
              <a:xfrm rot="933126">
                <a:off x="5892910" y="1764298"/>
                <a:ext cx="127287" cy="247214"/>
                <a:chOff x="1088" y="1488"/>
                <a:chExt cx="174" cy="329"/>
              </a:xfrm>
            </p:grpSpPr>
            <p:sp>
              <p:nvSpPr>
                <p:cNvPr id="294" name="Oval 78"/>
                <p:cNvSpPr>
                  <a:spLocks noChangeAspect="1" noChangeArrowheads="1"/>
                </p:cNvSpPr>
                <p:nvPr/>
              </p:nvSpPr>
              <p:spPr bwMode="auto">
                <a:xfrm>
                  <a:off x="1088" y="1488"/>
                  <a:ext cx="144" cy="144"/>
                </a:xfrm>
                <a:prstGeom prst="ellipse">
                  <a:avLst/>
                </a:prstGeom>
                <a:solidFill>
                  <a:srgbClr val="FF66FF">
                    <a:alpha val="50000"/>
                  </a:srgbClr>
                </a:solidFill>
                <a:ln w="9525">
                  <a:solidFill>
                    <a:srgbClr val="FF66FF"/>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sp>
              <p:nvSpPr>
                <p:cNvPr id="295" name="Freeform 79"/>
                <p:cNvSpPr>
                  <a:spLocks noChangeAspect="1"/>
                </p:cNvSpPr>
                <p:nvPr/>
              </p:nvSpPr>
              <p:spPr bwMode="auto">
                <a:xfrm>
                  <a:off x="1104" y="1583"/>
                  <a:ext cx="59" cy="232"/>
                </a:xfrm>
                <a:custGeom>
                  <a:avLst/>
                  <a:gdLst>
                    <a:gd name="T0" fmla="*/ 25 w 58"/>
                    <a:gd name="T1" fmla="*/ 0 h 231"/>
                    <a:gd name="T2" fmla="*/ 42 w 58"/>
                    <a:gd name="T3" fmla="*/ 74 h 231"/>
                    <a:gd name="T4" fmla="*/ 9 w 58"/>
                    <a:gd name="T5" fmla="*/ 123 h 231"/>
                    <a:gd name="T6" fmla="*/ 50 w 58"/>
                    <a:gd name="T7" fmla="*/ 198 h 231"/>
                    <a:gd name="T8" fmla="*/ 0 w 58"/>
                    <a:gd name="T9" fmla="*/ 231 h 231"/>
                  </a:gdLst>
                  <a:ahLst/>
                  <a:cxnLst>
                    <a:cxn ang="0">
                      <a:pos x="T0" y="T1"/>
                    </a:cxn>
                    <a:cxn ang="0">
                      <a:pos x="T2" y="T3"/>
                    </a:cxn>
                    <a:cxn ang="0">
                      <a:pos x="T4" y="T5"/>
                    </a:cxn>
                    <a:cxn ang="0">
                      <a:pos x="T6" y="T7"/>
                    </a:cxn>
                    <a:cxn ang="0">
                      <a:pos x="T8" y="T9"/>
                    </a:cxn>
                  </a:cxnLst>
                  <a:rect l="0" t="0" r="r" b="b"/>
                  <a:pathLst>
                    <a:path w="58" h="231">
                      <a:moveTo>
                        <a:pt x="25" y="0"/>
                      </a:moveTo>
                      <a:cubicBezTo>
                        <a:pt x="48" y="21"/>
                        <a:pt x="58" y="41"/>
                        <a:pt x="42" y="74"/>
                      </a:cubicBezTo>
                      <a:cubicBezTo>
                        <a:pt x="33" y="91"/>
                        <a:pt x="9" y="123"/>
                        <a:pt x="9" y="123"/>
                      </a:cubicBezTo>
                      <a:cubicBezTo>
                        <a:pt x="22" y="151"/>
                        <a:pt x="40" y="168"/>
                        <a:pt x="50" y="198"/>
                      </a:cubicBezTo>
                      <a:cubicBezTo>
                        <a:pt x="33" y="213"/>
                        <a:pt x="15" y="215"/>
                        <a:pt x="0" y="231"/>
                      </a:cubicBezTo>
                    </a:path>
                  </a:pathLst>
                </a:custGeom>
                <a:noFill/>
                <a:ln w="38100">
                  <a:solidFill>
                    <a:schemeClr val="bg2"/>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sp>
              <p:nvSpPr>
                <p:cNvPr id="296" name="Freeform 80"/>
                <p:cNvSpPr>
                  <a:spLocks noChangeAspect="1"/>
                </p:cNvSpPr>
                <p:nvPr/>
              </p:nvSpPr>
              <p:spPr bwMode="auto">
                <a:xfrm>
                  <a:off x="1196" y="1574"/>
                  <a:ext cx="67" cy="243"/>
                </a:xfrm>
                <a:custGeom>
                  <a:avLst/>
                  <a:gdLst>
                    <a:gd name="T0" fmla="*/ 0 w 66"/>
                    <a:gd name="T1" fmla="*/ 0 h 242"/>
                    <a:gd name="T2" fmla="*/ 33 w 66"/>
                    <a:gd name="T3" fmla="*/ 66 h 242"/>
                    <a:gd name="T4" fmla="*/ 16 w 66"/>
                    <a:gd name="T5" fmla="*/ 124 h 242"/>
                    <a:gd name="T6" fmla="*/ 49 w 66"/>
                    <a:gd name="T7" fmla="*/ 215 h 242"/>
                    <a:gd name="T8" fmla="*/ 66 w 66"/>
                    <a:gd name="T9" fmla="*/ 240 h 242"/>
                  </a:gdLst>
                  <a:ahLst/>
                  <a:cxnLst>
                    <a:cxn ang="0">
                      <a:pos x="T0" y="T1"/>
                    </a:cxn>
                    <a:cxn ang="0">
                      <a:pos x="T2" y="T3"/>
                    </a:cxn>
                    <a:cxn ang="0">
                      <a:pos x="T4" y="T5"/>
                    </a:cxn>
                    <a:cxn ang="0">
                      <a:pos x="T6" y="T7"/>
                    </a:cxn>
                    <a:cxn ang="0">
                      <a:pos x="T8" y="T9"/>
                    </a:cxn>
                  </a:cxnLst>
                  <a:rect l="0" t="0" r="r" b="b"/>
                  <a:pathLst>
                    <a:path w="66" h="242">
                      <a:moveTo>
                        <a:pt x="0" y="0"/>
                      </a:moveTo>
                      <a:cubicBezTo>
                        <a:pt x="8" y="27"/>
                        <a:pt x="24" y="39"/>
                        <a:pt x="33" y="66"/>
                      </a:cubicBezTo>
                      <a:cubicBezTo>
                        <a:pt x="28" y="85"/>
                        <a:pt x="16" y="103"/>
                        <a:pt x="16" y="124"/>
                      </a:cubicBezTo>
                      <a:cubicBezTo>
                        <a:pt x="16" y="159"/>
                        <a:pt x="34" y="185"/>
                        <a:pt x="49" y="215"/>
                      </a:cubicBezTo>
                      <a:cubicBezTo>
                        <a:pt x="62" y="242"/>
                        <a:pt x="47" y="240"/>
                        <a:pt x="66" y="240"/>
                      </a:cubicBezTo>
                    </a:path>
                  </a:pathLst>
                </a:custGeom>
                <a:noFill/>
                <a:ln w="38100">
                  <a:solidFill>
                    <a:schemeClr val="bg2"/>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grpSp>
          <p:grpSp>
            <p:nvGrpSpPr>
              <p:cNvPr id="106" name="Group 81"/>
              <p:cNvGrpSpPr>
                <a:grpSpLocks noChangeAspect="1"/>
              </p:cNvGrpSpPr>
              <p:nvPr/>
            </p:nvGrpSpPr>
            <p:grpSpPr bwMode="auto">
              <a:xfrm rot="933126">
                <a:off x="6024155" y="1795518"/>
                <a:ext cx="127287" cy="247214"/>
                <a:chOff x="1088" y="1488"/>
                <a:chExt cx="174" cy="329"/>
              </a:xfrm>
            </p:grpSpPr>
            <p:sp>
              <p:nvSpPr>
                <p:cNvPr id="291" name="Oval 82"/>
                <p:cNvSpPr>
                  <a:spLocks noChangeAspect="1" noChangeArrowheads="1"/>
                </p:cNvSpPr>
                <p:nvPr/>
              </p:nvSpPr>
              <p:spPr bwMode="auto">
                <a:xfrm>
                  <a:off x="1088" y="1488"/>
                  <a:ext cx="142" cy="144"/>
                </a:xfrm>
                <a:prstGeom prst="ellipse">
                  <a:avLst/>
                </a:prstGeom>
                <a:solidFill>
                  <a:srgbClr val="FF66FF">
                    <a:alpha val="50000"/>
                  </a:srgbClr>
                </a:solidFill>
                <a:ln w="9525">
                  <a:solidFill>
                    <a:srgbClr val="FF66FF"/>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sp>
              <p:nvSpPr>
                <p:cNvPr id="292" name="Freeform 83"/>
                <p:cNvSpPr>
                  <a:spLocks noChangeAspect="1"/>
                </p:cNvSpPr>
                <p:nvPr/>
              </p:nvSpPr>
              <p:spPr bwMode="auto">
                <a:xfrm>
                  <a:off x="1104" y="1584"/>
                  <a:ext cx="58" cy="232"/>
                </a:xfrm>
                <a:custGeom>
                  <a:avLst/>
                  <a:gdLst>
                    <a:gd name="T0" fmla="*/ 25 w 58"/>
                    <a:gd name="T1" fmla="*/ 0 h 231"/>
                    <a:gd name="T2" fmla="*/ 42 w 58"/>
                    <a:gd name="T3" fmla="*/ 74 h 231"/>
                    <a:gd name="T4" fmla="*/ 9 w 58"/>
                    <a:gd name="T5" fmla="*/ 123 h 231"/>
                    <a:gd name="T6" fmla="*/ 50 w 58"/>
                    <a:gd name="T7" fmla="*/ 198 h 231"/>
                    <a:gd name="T8" fmla="*/ 0 w 58"/>
                    <a:gd name="T9" fmla="*/ 231 h 231"/>
                  </a:gdLst>
                  <a:ahLst/>
                  <a:cxnLst>
                    <a:cxn ang="0">
                      <a:pos x="T0" y="T1"/>
                    </a:cxn>
                    <a:cxn ang="0">
                      <a:pos x="T2" y="T3"/>
                    </a:cxn>
                    <a:cxn ang="0">
                      <a:pos x="T4" y="T5"/>
                    </a:cxn>
                    <a:cxn ang="0">
                      <a:pos x="T6" y="T7"/>
                    </a:cxn>
                    <a:cxn ang="0">
                      <a:pos x="T8" y="T9"/>
                    </a:cxn>
                  </a:cxnLst>
                  <a:rect l="0" t="0" r="r" b="b"/>
                  <a:pathLst>
                    <a:path w="58" h="231">
                      <a:moveTo>
                        <a:pt x="25" y="0"/>
                      </a:moveTo>
                      <a:cubicBezTo>
                        <a:pt x="48" y="21"/>
                        <a:pt x="58" y="41"/>
                        <a:pt x="42" y="74"/>
                      </a:cubicBezTo>
                      <a:cubicBezTo>
                        <a:pt x="33" y="91"/>
                        <a:pt x="9" y="123"/>
                        <a:pt x="9" y="123"/>
                      </a:cubicBezTo>
                      <a:cubicBezTo>
                        <a:pt x="22" y="151"/>
                        <a:pt x="40" y="168"/>
                        <a:pt x="50" y="198"/>
                      </a:cubicBezTo>
                      <a:cubicBezTo>
                        <a:pt x="33" y="213"/>
                        <a:pt x="15" y="215"/>
                        <a:pt x="0" y="231"/>
                      </a:cubicBezTo>
                    </a:path>
                  </a:pathLst>
                </a:custGeom>
                <a:noFill/>
                <a:ln w="38100">
                  <a:solidFill>
                    <a:schemeClr val="bg2"/>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sp>
              <p:nvSpPr>
                <p:cNvPr id="293" name="Freeform 84"/>
                <p:cNvSpPr>
                  <a:spLocks noChangeAspect="1"/>
                </p:cNvSpPr>
                <p:nvPr/>
              </p:nvSpPr>
              <p:spPr bwMode="auto">
                <a:xfrm>
                  <a:off x="1196" y="1574"/>
                  <a:ext cx="65" cy="243"/>
                </a:xfrm>
                <a:custGeom>
                  <a:avLst/>
                  <a:gdLst>
                    <a:gd name="T0" fmla="*/ 0 w 66"/>
                    <a:gd name="T1" fmla="*/ 0 h 242"/>
                    <a:gd name="T2" fmla="*/ 33 w 66"/>
                    <a:gd name="T3" fmla="*/ 66 h 242"/>
                    <a:gd name="T4" fmla="*/ 16 w 66"/>
                    <a:gd name="T5" fmla="*/ 124 h 242"/>
                    <a:gd name="T6" fmla="*/ 49 w 66"/>
                    <a:gd name="T7" fmla="*/ 215 h 242"/>
                    <a:gd name="T8" fmla="*/ 66 w 66"/>
                    <a:gd name="T9" fmla="*/ 240 h 242"/>
                  </a:gdLst>
                  <a:ahLst/>
                  <a:cxnLst>
                    <a:cxn ang="0">
                      <a:pos x="T0" y="T1"/>
                    </a:cxn>
                    <a:cxn ang="0">
                      <a:pos x="T2" y="T3"/>
                    </a:cxn>
                    <a:cxn ang="0">
                      <a:pos x="T4" y="T5"/>
                    </a:cxn>
                    <a:cxn ang="0">
                      <a:pos x="T6" y="T7"/>
                    </a:cxn>
                    <a:cxn ang="0">
                      <a:pos x="T8" y="T9"/>
                    </a:cxn>
                  </a:cxnLst>
                  <a:rect l="0" t="0" r="r" b="b"/>
                  <a:pathLst>
                    <a:path w="66" h="242">
                      <a:moveTo>
                        <a:pt x="0" y="0"/>
                      </a:moveTo>
                      <a:cubicBezTo>
                        <a:pt x="8" y="27"/>
                        <a:pt x="24" y="39"/>
                        <a:pt x="33" y="66"/>
                      </a:cubicBezTo>
                      <a:cubicBezTo>
                        <a:pt x="28" y="85"/>
                        <a:pt x="16" y="103"/>
                        <a:pt x="16" y="124"/>
                      </a:cubicBezTo>
                      <a:cubicBezTo>
                        <a:pt x="16" y="159"/>
                        <a:pt x="34" y="185"/>
                        <a:pt x="49" y="215"/>
                      </a:cubicBezTo>
                      <a:cubicBezTo>
                        <a:pt x="62" y="242"/>
                        <a:pt x="47" y="240"/>
                        <a:pt x="66" y="240"/>
                      </a:cubicBezTo>
                    </a:path>
                  </a:pathLst>
                </a:custGeom>
                <a:noFill/>
                <a:ln w="38100">
                  <a:solidFill>
                    <a:schemeClr val="bg2"/>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grpSp>
          <p:grpSp>
            <p:nvGrpSpPr>
              <p:cNvPr id="107" name="Group 85"/>
              <p:cNvGrpSpPr>
                <a:grpSpLocks noChangeAspect="1"/>
              </p:cNvGrpSpPr>
              <p:nvPr/>
            </p:nvGrpSpPr>
            <p:grpSpPr bwMode="auto">
              <a:xfrm rot="933126">
                <a:off x="6148192" y="1830921"/>
                <a:ext cx="127287" cy="247214"/>
                <a:chOff x="1088" y="1488"/>
                <a:chExt cx="174" cy="329"/>
              </a:xfrm>
            </p:grpSpPr>
            <p:sp>
              <p:nvSpPr>
                <p:cNvPr id="288" name="Oval 86"/>
                <p:cNvSpPr>
                  <a:spLocks noChangeAspect="1" noChangeArrowheads="1"/>
                </p:cNvSpPr>
                <p:nvPr/>
              </p:nvSpPr>
              <p:spPr bwMode="auto">
                <a:xfrm>
                  <a:off x="1087" y="1488"/>
                  <a:ext cx="144" cy="144"/>
                </a:xfrm>
                <a:prstGeom prst="ellipse">
                  <a:avLst/>
                </a:prstGeom>
                <a:solidFill>
                  <a:srgbClr val="FF66FF">
                    <a:alpha val="50000"/>
                  </a:srgbClr>
                </a:solidFill>
                <a:ln w="9525">
                  <a:solidFill>
                    <a:srgbClr val="FF66FF"/>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sp>
              <p:nvSpPr>
                <p:cNvPr id="289" name="Freeform 87"/>
                <p:cNvSpPr>
                  <a:spLocks noChangeAspect="1"/>
                </p:cNvSpPr>
                <p:nvPr/>
              </p:nvSpPr>
              <p:spPr bwMode="auto">
                <a:xfrm>
                  <a:off x="1102" y="1584"/>
                  <a:ext cx="59" cy="232"/>
                </a:xfrm>
                <a:custGeom>
                  <a:avLst/>
                  <a:gdLst>
                    <a:gd name="T0" fmla="*/ 25 w 58"/>
                    <a:gd name="T1" fmla="*/ 0 h 231"/>
                    <a:gd name="T2" fmla="*/ 42 w 58"/>
                    <a:gd name="T3" fmla="*/ 74 h 231"/>
                    <a:gd name="T4" fmla="*/ 9 w 58"/>
                    <a:gd name="T5" fmla="*/ 123 h 231"/>
                    <a:gd name="T6" fmla="*/ 50 w 58"/>
                    <a:gd name="T7" fmla="*/ 198 h 231"/>
                    <a:gd name="T8" fmla="*/ 0 w 58"/>
                    <a:gd name="T9" fmla="*/ 231 h 231"/>
                  </a:gdLst>
                  <a:ahLst/>
                  <a:cxnLst>
                    <a:cxn ang="0">
                      <a:pos x="T0" y="T1"/>
                    </a:cxn>
                    <a:cxn ang="0">
                      <a:pos x="T2" y="T3"/>
                    </a:cxn>
                    <a:cxn ang="0">
                      <a:pos x="T4" y="T5"/>
                    </a:cxn>
                    <a:cxn ang="0">
                      <a:pos x="T6" y="T7"/>
                    </a:cxn>
                    <a:cxn ang="0">
                      <a:pos x="T8" y="T9"/>
                    </a:cxn>
                  </a:cxnLst>
                  <a:rect l="0" t="0" r="r" b="b"/>
                  <a:pathLst>
                    <a:path w="58" h="231">
                      <a:moveTo>
                        <a:pt x="25" y="0"/>
                      </a:moveTo>
                      <a:cubicBezTo>
                        <a:pt x="48" y="21"/>
                        <a:pt x="58" y="41"/>
                        <a:pt x="42" y="74"/>
                      </a:cubicBezTo>
                      <a:cubicBezTo>
                        <a:pt x="33" y="91"/>
                        <a:pt x="9" y="123"/>
                        <a:pt x="9" y="123"/>
                      </a:cubicBezTo>
                      <a:cubicBezTo>
                        <a:pt x="22" y="151"/>
                        <a:pt x="40" y="168"/>
                        <a:pt x="50" y="198"/>
                      </a:cubicBezTo>
                      <a:cubicBezTo>
                        <a:pt x="33" y="213"/>
                        <a:pt x="15" y="215"/>
                        <a:pt x="0" y="231"/>
                      </a:cubicBezTo>
                    </a:path>
                  </a:pathLst>
                </a:custGeom>
                <a:noFill/>
                <a:ln w="38100">
                  <a:solidFill>
                    <a:schemeClr val="bg2"/>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sp>
              <p:nvSpPr>
                <p:cNvPr id="290" name="Freeform 88"/>
                <p:cNvSpPr>
                  <a:spLocks noChangeAspect="1"/>
                </p:cNvSpPr>
                <p:nvPr/>
              </p:nvSpPr>
              <p:spPr bwMode="auto">
                <a:xfrm>
                  <a:off x="1195" y="1574"/>
                  <a:ext cx="67" cy="243"/>
                </a:xfrm>
                <a:custGeom>
                  <a:avLst/>
                  <a:gdLst>
                    <a:gd name="T0" fmla="*/ 0 w 66"/>
                    <a:gd name="T1" fmla="*/ 0 h 242"/>
                    <a:gd name="T2" fmla="*/ 33 w 66"/>
                    <a:gd name="T3" fmla="*/ 66 h 242"/>
                    <a:gd name="T4" fmla="*/ 16 w 66"/>
                    <a:gd name="T5" fmla="*/ 124 h 242"/>
                    <a:gd name="T6" fmla="*/ 49 w 66"/>
                    <a:gd name="T7" fmla="*/ 215 h 242"/>
                    <a:gd name="T8" fmla="*/ 66 w 66"/>
                    <a:gd name="T9" fmla="*/ 240 h 242"/>
                  </a:gdLst>
                  <a:ahLst/>
                  <a:cxnLst>
                    <a:cxn ang="0">
                      <a:pos x="T0" y="T1"/>
                    </a:cxn>
                    <a:cxn ang="0">
                      <a:pos x="T2" y="T3"/>
                    </a:cxn>
                    <a:cxn ang="0">
                      <a:pos x="T4" y="T5"/>
                    </a:cxn>
                    <a:cxn ang="0">
                      <a:pos x="T6" y="T7"/>
                    </a:cxn>
                    <a:cxn ang="0">
                      <a:pos x="T8" y="T9"/>
                    </a:cxn>
                  </a:cxnLst>
                  <a:rect l="0" t="0" r="r" b="b"/>
                  <a:pathLst>
                    <a:path w="66" h="242">
                      <a:moveTo>
                        <a:pt x="0" y="0"/>
                      </a:moveTo>
                      <a:cubicBezTo>
                        <a:pt x="8" y="27"/>
                        <a:pt x="24" y="39"/>
                        <a:pt x="33" y="66"/>
                      </a:cubicBezTo>
                      <a:cubicBezTo>
                        <a:pt x="28" y="85"/>
                        <a:pt x="16" y="103"/>
                        <a:pt x="16" y="124"/>
                      </a:cubicBezTo>
                      <a:cubicBezTo>
                        <a:pt x="16" y="159"/>
                        <a:pt x="34" y="185"/>
                        <a:pt x="49" y="215"/>
                      </a:cubicBezTo>
                      <a:cubicBezTo>
                        <a:pt x="62" y="242"/>
                        <a:pt x="47" y="240"/>
                        <a:pt x="66" y="240"/>
                      </a:cubicBezTo>
                    </a:path>
                  </a:pathLst>
                </a:custGeom>
                <a:noFill/>
                <a:ln w="38100">
                  <a:solidFill>
                    <a:schemeClr val="bg2"/>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grpSp>
          <p:grpSp>
            <p:nvGrpSpPr>
              <p:cNvPr id="108" name="Group 89"/>
              <p:cNvGrpSpPr>
                <a:grpSpLocks noChangeAspect="1"/>
              </p:cNvGrpSpPr>
              <p:nvPr/>
            </p:nvGrpSpPr>
            <p:grpSpPr bwMode="auto">
              <a:xfrm rot="933126">
                <a:off x="6277865" y="1867931"/>
                <a:ext cx="127287" cy="247214"/>
                <a:chOff x="1088" y="1488"/>
                <a:chExt cx="174" cy="329"/>
              </a:xfrm>
            </p:grpSpPr>
            <p:sp>
              <p:nvSpPr>
                <p:cNvPr id="285" name="Oval 90"/>
                <p:cNvSpPr>
                  <a:spLocks noChangeAspect="1" noChangeArrowheads="1"/>
                </p:cNvSpPr>
                <p:nvPr/>
              </p:nvSpPr>
              <p:spPr bwMode="auto">
                <a:xfrm>
                  <a:off x="1087" y="1488"/>
                  <a:ext cx="144" cy="144"/>
                </a:xfrm>
                <a:prstGeom prst="ellipse">
                  <a:avLst/>
                </a:prstGeom>
                <a:solidFill>
                  <a:srgbClr val="FF66FF">
                    <a:alpha val="50000"/>
                  </a:srgbClr>
                </a:solidFill>
                <a:ln w="9525">
                  <a:solidFill>
                    <a:srgbClr val="FF66FF"/>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sp>
              <p:nvSpPr>
                <p:cNvPr id="286" name="Freeform 91"/>
                <p:cNvSpPr>
                  <a:spLocks noChangeAspect="1"/>
                </p:cNvSpPr>
                <p:nvPr/>
              </p:nvSpPr>
              <p:spPr bwMode="auto">
                <a:xfrm>
                  <a:off x="1103" y="1584"/>
                  <a:ext cx="59" cy="232"/>
                </a:xfrm>
                <a:custGeom>
                  <a:avLst/>
                  <a:gdLst>
                    <a:gd name="T0" fmla="*/ 25 w 58"/>
                    <a:gd name="T1" fmla="*/ 0 h 231"/>
                    <a:gd name="T2" fmla="*/ 42 w 58"/>
                    <a:gd name="T3" fmla="*/ 74 h 231"/>
                    <a:gd name="T4" fmla="*/ 9 w 58"/>
                    <a:gd name="T5" fmla="*/ 123 h 231"/>
                    <a:gd name="T6" fmla="*/ 50 w 58"/>
                    <a:gd name="T7" fmla="*/ 198 h 231"/>
                    <a:gd name="T8" fmla="*/ 0 w 58"/>
                    <a:gd name="T9" fmla="*/ 231 h 231"/>
                  </a:gdLst>
                  <a:ahLst/>
                  <a:cxnLst>
                    <a:cxn ang="0">
                      <a:pos x="T0" y="T1"/>
                    </a:cxn>
                    <a:cxn ang="0">
                      <a:pos x="T2" y="T3"/>
                    </a:cxn>
                    <a:cxn ang="0">
                      <a:pos x="T4" y="T5"/>
                    </a:cxn>
                    <a:cxn ang="0">
                      <a:pos x="T6" y="T7"/>
                    </a:cxn>
                    <a:cxn ang="0">
                      <a:pos x="T8" y="T9"/>
                    </a:cxn>
                  </a:cxnLst>
                  <a:rect l="0" t="0" r="r" b="b"/>
                  <a:pathLst>
                    <a:path w="58" h="231">
                      <a:moveTo>
                        <a:pt x="25" y="0"/>
                      </a:moveTo>
                      <a:cubicBezTo>
                        <a:pt x="48" y="21"/>
                        <a:pt x="58" y="41"/>
                        <a:pt x="42" y="74"/>
                      </a:cubicBezTo>
                      <a:cubicBezTo>
                        <a:pt x="33" y="91"/>
                        <a:pt x="9" y="123"/>
                        <a:pt x="9" y="123"/>
                      </a:cubicBezTo>
                      <a:cubicBezTo>
                        <a:pt x="22" y="151"/>
                        <a:pt x="40" y="168"/>
                        <a:pt x="50" y="198"/>
                      </a:cubicBezTo>
                      <a:cubicBezTo>
                        <a:pt x="33" y="213"/>
                        <a:pt x="15" y="215"/>
                        <a:pt x="0" y="231"/>
                      </a:cubicBezTo>
                    </a:path>
                  </a:pathLst>
                </a:custGeom>
                <a:noFill/>
                <a:ln w="38100">
                  <a:solidFill>
                    <a:schemeClr val="bg2"/>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sp>
              <p:nvSpPr>
                <p:cNvPr id="287" name="Freeform 92"/>
                <p:cNvSpPr>
                  <a:spLocks noChangeAspect="1"/>
                </p:cNvSpPr>
                <p:nvPr/>
              </p:nvSpPr>
              <p:spPr bwMode="auto">
                <a:xfrm>
                  <a:off x="1195" y="1574"/>
                  <a:ext cx="67" cy="243"/>
                </a:xfrm>
                <a:custGeom>
                  <a:avLst/>
                  <a:gdLst>
                    <a:gd name="T0" fmla="*/ 0 w 66"/>
                    <a:gd name="T1" fmla="*/ 0 h 242"/>
                    <a:gd name="T2" fmla="*/ 33 w 66"/>
                    <a:gd name="T3" fmla="*/ 66 h 242"/>
                    <a:gd name="T4" fmla="*/ 16 w 66"/>
                    <a:gd name="T5" fmla="*/ 124 h 242"/>
                    <a:gd name="T6" fmla="*/ 49 w 66"/>
                    <a:gd name="T7" fmla="*/ 215 h 242"/>
                    <a:gd name="T8" fmla="*/ 66 w 66"/>
                    <a:gd name="T9" fmla="*/ 240 h 242"/>
                  </a:gdLst>
                  <a:ahLst/>
                  <a:cxnLst>
                    <a:cxn ang="0">
                      <a:pos x="T0" y="T1"/>
                    </a:cxn>
                    <a:cxn ang="0">
                      <a:pos x="T2" y="T3"/>
                    </a:cxn>
                    <a:cxn ang="0">
                      <a:pos x="T4" y="T5"/>
                    </a:cxn>
                    <a:cxn ang="0">
                      <a:pos x="T6" y="T7"/>
                    </a:cxn>
                    <a:cxn ang="0">
                      <a:pos x="T8" y="T9"/>
                    </a:cxn>
                  </a:cxnLst>
                  <a:rect l="0" t="0" r="r" b="b"/>
                  <a:pathLst>
                    <a:path w="66" h="242">
                      <a:moveTo>
                        <a:pt x="0" y="0"/>
                      </a:moveTo>
                      <a:cubicBezTo>
                        <a:pt x="8" y="27"/>
                        <a:pt x="24" y="39"/>
                        <a:pt x="33" y="66"/>
                      </a:cubicBezTo>
                      <a:cubicBezTo>
                        <a:pt x="28" y="85"/>
                        <a:pt x="16" y="103"/>
                        <a:pt x="16" y="124"/>
                      </a:cubicBezTo>
                      <a:cubicBezTo>
                        <a:pt x="16" y="159"/>
                        <a:pt x="34" y="185"/>
                        <a:pt x="49" y="215"/>
                      </a:cubicBezTo>
                      <a:cubicBezTo>
                        <a:pt x="62" y="242"/>
                        <a:pt x="47" y="240"/>
                        <a:pt x="66" y="240"/>
                      </a:cubicBezTo>
                    </a:path>
                  </a:pathLst>
                </a:custGeom>
                <a:noFill/>
                <a:ln w="38100">
                  <a:solidFill>
                    <a:schemeClr val="bg2"/>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grpSp>
          <p:grpSp>
            <p:nvGrpSpPr>
              <p:cNvPr id="109" name="Group 93"/>
              <p:cNvGrpSpPr>
                <a:grpSpLocks noChangeAspect="1"/>
              </p:cNvGrpSpPr>
              <p:nvPr/>
            </p:nvGrpSpPr>
            <p:grpSpPr bwMode="auto">
              <a:xfrm rot="933126">
                <a:off x="6400330" y="1909125"/>
                <a:ext cx="127287" cy="247214"/>
                <a:chOff x="1088" y="1488"/>
                <a:chExt cx="174" cy="329"/>
              </a:xfrm>
            </p:grpSpPr>
            <p:sp>
              <p:nvSpPr>
                <p:cNvPr id="282" name="Oval 94"/>
                <p:cNvSpPr>
                  <a:spLocks noChangeAspect="1" noChangeArrowheads="1"/>
                </p:cNvSpPr>
                <p:nvPr/>
              </p:nvSpPr>
              <p:spPr bwMode="auto">
                <a:xfrm>
                  <a:off x="1088" y="1488"/>
                  <a:ext cx="144" cy="144"/>
                </a:xfrm>
                <a:prstGeom prst="ellipse">
                  <a:avLst/>
                </a:prstGeom>
                <a:solidFill>
                  <a:srgbClr val="FF66FF">
                    <a:alpha val="50000"/>
                  </a:srgbClr>
                </a:solidFill>
                <a:ln w="9525">
                  <a:solidFill>
                    <a:srgbClr val="FF66FF"/>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sp>
              <p:nvSpPr>
                <p:cNvPr id="283" name="Freeform 95"/>
                <p:cNvSpPr>
                  <a:spLocks noChangeAspect="1"/>
                </p:cNvSpPr>
                <p:nvPr/>
              </p:nvSpPr>
              <p:spPr bwMode="auto">
                <a:xfrm>
                  <a:off x="1103" y="1583"/>
                  <a:ext cx="59" cy="232"/>
                </a:xfrm>
                <a:custGeom>
                  <a:avLst/>
                  <a:gdLst>
                    <a:gd name="T0" fmla="*/ 25 w 58"/>
                    <a:gd name="T1" fmla="*/ 0 h 231"/>
                    <a:gd name="T2" fmla="*/ 42 w 58"/>
                    <a:gd name="T3" fmla="*/ 74 h 231"/>
                    <a:gd name="T4" fmla="*/ 9 w 58"/>
                    <a:gd name="T5" fmla="*/ 123 h 231"/>
                    <a:gd name="T6" fmla="*/ 50 w 58"/>
                    <a:gd name="T7" fmla="*/ 198 h 231"/>
                    <a:gd name="T8" fmla="*/ 0 w 58"/>
                    <a:gd name="T9" fmla="*/ 231 h 231"/>
                  </a:gdLst>
                  <a:ahLst/>
                  <a:cxnLst>
                    <a:cxn ang="0">
                      <a:pos x="T0" y="T1"/>
                    </a:cxn>
                    <a:cxn ang="0">
                      <a:pos x="T2" y="T3"/>
                    </a:cxn>
                    <a:cxn ang="0">
                      <a:pos x="T4" y="T5"/>
                    </a:cxn>
                    <a:cxn ang="0">
                      <a:pos x="T6" y="T7"/>
                    </a:cxn>
                    <a:cxn ang="0">
                      <a:pos x="T8" y="T9"/>
                    </a:cxn>
                  </a:cxnLst>
                  <a:rect l="0" t="0" r="r" b="b"/>
                  <a:pathLst>
                    <a:path w="58" h="231">
                      <a:moveTo>
                        <a:pt x="25" y="0"/>
                      </a:moveTo>
                      <a:cubicBezTo>
                        <a:pt x="48" y="21"/>
                        <a:pt x="58" y="41"/>
                        <a:pt x="42" y="74"/>
                      </a:cubicBezTo>
                      <a:cubicBezTo>
                        <a:pt x="33" y="91"/>
                        <a:pt x="9" y="123"/>
                        <a:pt x="9" y="123"/>
                      </a:cubicBezTo>
                      <a:cubicBezTo>
                        <a:pt x="22" y="151"/>
                        <a:pt x="40" y="168"/>
                        <a:pt x="50" y="198"/>
                      </a:cubicBezTo>
                      <a:cubicBezTo>
                        <a:pt x="33" y="213"/>
                        <a:pt x="15" y="215"/>
                        <a:pt x="0" y="231"/>
                      </a:cubicBezTo>
                    </a:path>
                  </a:pathLst>
                </a:custGeom>
                <a:noFill/>
                <a:ln w="38100">
                  <a:solidFill>
                    <a:schemeClr val="bg2"/>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sp>
              <p:nvSpPr>
                <p:cNvPr id="284" name="Freeform 96"/>
                <p:cNvSpPr>
                  <a:spLocks noChangeAspect="1"/>
                </p:cNvSpPr>
                <p:nvPr/>
              </p:nvSpPr>
              <p:spPr bwMode="auto">
                <a:xfrm>
                  <a:off x="1195" y="1574"/>
                  <a:ext cx="67" cy="243"/>
                </a:xfrm>
                <a:custGeom>
                  <a:avLst/>
                  <a:gdLst>
                    <a:gd name="T0" fmla="*/ 0 w 66"/>
                    <a:gd name="T1" fmla="*/ 0 h 242"/>
                    <a:gd name="T2" fmla="*/ 33 w 66"/>
                    <a:gd name="T3" fmla="*/ 66 h 242"/>
                    <a:gd name="T4" fmla="*/ 16 w 66"/>
                    <a:gd name="T5" fmla="*/ 124 h 242"/>
                    <a:gd name="T6" fmla="*/ 49 w 66"/>
                    <a:gd name="T7" fmla="*/ 215 h 242"/>
                    <a:gd name="T8" fmla="*/ 66 w 66"/>
                    <a:gd name="T9" fmla="*/ 240 h 242"/>
                  </a:gdLst>
                  <a:ahLst/>
                  <a:cxnLst>
                    <a:cxn ang="0">
                      <a:pos x="T0" y="T1"/>
                    </a:cxn>
                    <a:cxn ang="0">
                      <a:pos x="T2" y="T3"/>
                    </a:cxn>
                    <a:cxn ang="0">
                      <a:pos x="T4" y="T5"/>
                    </a:cxn>
                    <a:cxn ang="0">
                      <a:pos x="T6" y="T7"/>
                    </a:cxn>
                    <a:cxn ang="0">
                      <a:pos x="T8" y="T9"/>
                    </a:cxn>
                  </a:cxnLst>
                  <a:rect l="0" t="0" r="r" b="b"/>
                  <a:pathLst>
                    <a:path w="66" h="242">
                      <a:moveTo>
                        <a:pt x="0" y="0"/>
                      </a:moveTo>
                      <a:cubicBezTo>
                        <a:pt x="8" y="27"/>
                        <a:pt x="24" y="39"/>
                        <a:pt x="33" y="66"/>
                      </a:cubicBezTo>
                      <a:cubicBezTo>
                        <a:pt x="28" y="85"/>
                        <a:pt x="16" y="103"/>
                        <a:pt x="16" y="124"/>
                      </a:cubicBezTo>
                      <a:cubicBezTo>
                        <a:pt x="16" y="159"/>
                        <a:pt x="34" y="185"/>
                        <a:pt x="49" y="215"/>
                      </a:cubicBezTo>
                      <a:cubicBezTo>
                        <a:pt x="62" y="242"/>
                        <a:pt x="47" y="240"/>
                        <a:pt x="66" y="240"/>
                      </a:cubicBezTo>
                    </a:path>
                  </a:pathLst>
                </a:custGeom>
                <a:noFill/>
                <a:ln w="38100">
                  <a:solidFill>
                    <a:schemeClr val="bg2"/>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grpSp>
          <p:grpSp>
            <p:nvGrpSpPr>
              <p:cNvPr id="110" name="Group 97"/>
              <p:cNvGrpSpPr>
                <a:grpSpLocks noChangeAspect="1"/>
              </p:cNvGrpSpPr>
              <p:nvPr/>
            </p:nvGrpSpPr>
            <p:grpSpPr bwMode="auto">
              <a:xfrm rot="933126">
                <a:off x="6529842" y="1952330"/>
                <a:ext cx="127287" cy="247214"/>
                <a:chOff x="1088" y="1488"/>
                <a:chExt cx="174" cy="329"/>
              </a:xfrm>
            </p:grpSpPr>
            <p:sp>
              <p:nvSpPr>
                <p:cNvPr id="279" name="Oval 98"/>
                <p:cNvSpPr>
                  <a:spLocks noChangeAspect="1" noChangeArrowheads="1"/>
                </p:cNvSpPr>
                <p:nvPr/>
              </p:nvSpPr>
              <p:spPr bwMode="auto">
                <a:xfrm>
                  <a:off x="1088" y="1487"/>
                  <a:ext cx="144" cy="144"/>
                </a:xfrm>
                <a:prstGeom prst="ellipse">
                  <a:avLst/>
                </a:prstGeom>
                <a:solidFill>
                  <a:srgbClr val="FF66FF">
                    <a:alpha val="50000"/>
                  </a:srgbClr>
                </a:solidFill>
                <a:ln w="9525">
                  <a:solidFill>
                    <a:srgbClr val="FF66FF"/>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sp>
              <p:nvSpPr>
                <p:cNvPr id="280" name="Freeform 99"/>
                <p:cNvSpPr>
                  <a:spLocks noChangeAspect="1"/>
                </p:cNvSpPr>
                <p:nvPr/>
              </p:nvSpPr>
              <p:spPr bwMode="auto">
                <a:xfrm>
                  <a:off x="1103" y="1583"/>
                  <a:ext cx="59" cy="232"/>
                </a:xfrm>
                <a:custGeom>
                  <a:avLst/>
                  <a:gdLst>
                    <a:gd name="T0" fmla="*/ 25 w 58"/>
                    <a:gd name="T1" fmla="*/ 0 h 231"/>
                    <a:gd name="T2" fmla="*/ 42 w 58"/>
                    <a:gd name="T3" fmla="*/ 74 h 231"/>
                    <a:gd name="T4" fmla="*/ 9 w 58"/>
                    <a:gd name="T5" fmla="*/ 123 h 231"/>
                    <a:gd name="T6" fmla="*/ 50 w 58"/>
                    <a:gd name="T7" fmla="*/ 198 h 231"/>
                    <a:gd name="T8" fmla="*/ 0 w 58"/>
                    <a:gd name="T9" fmla="*/ 231 h 231"/>
                  </a:gdLst>
                  <a:ahLst/>
                  <a:cxnLst>
                    <a:cxn ang="0">
                      <a:pos x="T0" y="T1"/>
                    </a:cxn>
                    <a:cxn ang="0">
                      <a:pos x="T2" y="T3"/>
                    </a:cxn>
                    <a:cxn ang="0">
                      <a:pos x="T4" y="T5"/>
                    </a:cxn>
                    <a:cxn ang="0">
                      <a:pos x="T6" y="T7"/>
                    </a:cxn>
                    <a:cxn ang="0">
                      <a:pos x="T8" y="T9"/>
                    </a:cxn>
                  </a:cxnLst>
                  <a:rect l="0" t="0" r="r" b="b"/>
                  <a:pathLst>
                    <a:path w="58" h="231">
                      <a:moveTo>
                        <a:pt x="25" y="0"/>
                      </a:moveTo>
                      <a:cubicBezTo>
                        <a:pt x="48" y="21"/>
                        <a:pt x="58" y="41"/>
                        <a:pt x="42" y="74"/>
                      </a:cubicBezTo>
                      <a:cubicBezTo>
                        <a:pt x="33" y="91"/>
                        <a:pt x="9" y="123"/>
                        <a:pt x="9" y="123"/>
                      </a:cubicBezTo>
                      <a:cubicBezTo>
                        <a:pt x="22" y="151"/>
                        <a:pt x="40" y="168"/>
                        <a:pt x="50" y="198"/>
                      </a:cubicBezTo>
                      <a:cubicBezTo>
                        <a:pt x="33" y="213"/>
                        <a:pt x="15" y="215"/>
                        <a:pt x="0" y="231"/>
                      </a:cubicBezTo>
                    </a:path>
                  </a:pathLst>
                </a:custGeom>
                <a:noFill/>
                <a:ln w="38100">
                  <a:solidFill>
                    <a:schemeClr val="bg2"/>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sp>
              <p:nvSpPr>
                <p:cNvPr id="281" name="Freeform 100"/>
                <p:cNvSpPr>
                  <a:spLocks noChangeAspect="1"/>
                </p:cNvSpPr>
                <p:nvPr/>
              </p:nvSpPr>
              <p:spPr bwMode="auto">
                <a:xfrm>
                  <a:off x="1195" y="1574"/>
                  <a:ext cx="67" cy="243"/>
                </a:xfrm>
                <a:custGeom>
                  <a:avLst/>
                  <a:gdLst>
                    <a:gd name="T0" fmla="*/ 0 w 66"/>
                    <a:gd name="T1" fmla="*/ 0 h 242"/>
                    <a:gd name="T2" fmla="*/ 33 w 66"/>
                    <a:gd name="T3" fmla="*/ 66 h 242"/>
                    <a:gd name="T4" fmla="*/ 16 w 66"/>
                    <a:gd name="T5" fmla="*/ 124 h 242"/>
                    <a:gd name="T6" fmla="*/ 49 w 66"/>
                    <a:gd name="T7" fmla="*/ 215 h 242"/>
                    <a:gd name="T8" fmla="*/ 66 w 66"/>
                    <a:gd name="T9" fmla="*/ 240 h 242"/>
                  </a:gdLst>
                  <a:ahLst/>
                  <a:cxnLst>
                    <a:cxn ang="0">
                      <a:pos x="T0" y="T1"/>
                    </a:cxn>
                    <a:cxn ang="0">
                      <a:pos x="T2" y="T3"/>
                    </a:cxn>
                    <a:cxn ang="0">
                      <a:pos x="T4" y="T5"/>
                    </a:cxn>
                    <a:cxn ang="0">
                      <a:pos x="T6" y="T7"/>
                    </a:cxn>
                    <a:cxn ang="0">
                      <a:pos x="T8" y="T9"/>
                    </a:cxn>
                  </a:cxnLst>
                  <a:rect l="0" t="0" r="r" b="b"/>
                  <a:pathLst>
                    <a:path w="66" h="242">
                      <a:moveTo>
                        <a:pt x="0" y="0"/>
                      </a:moveTo>
                      <a:cubicBezTo>
                        <a:pt x="8" y="27"/>
                        <a:pt x="24" y="39"/>
                        <a:pt x="33" y="66"/>
                      </a:cubicBezTo>
                      <a:cubicBezTo>
                        <a:pt x="28" y="85"/>
                        <a:pt x="16" y="103"/>
                        <a:pt x="16" y="124"/>
                      </a:cubicBezTo>
                      <a:cubicBezTo>
                        <a:pt x="16" y="159"/>
                        <a:pt x="34" y="185"/>
                        <a:pt x="49" y="215"/>
                      </a:cubicBezTo>
                      <a:cubicBezTo>
                        <a:pt x="62" y="242"/>
                        <a:pt x="47" y="240"/>
                        <a:pt x="66" y="240"/>
                      </a:cubicBezTo>
                    </a:path>
                  </a:pathLst>
                </a:custGeom>
                <a:noFill/>
                <a:ln w="38100">
                  <a:solidFill>
                    <a:schemeClr val="bg2"/>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grpSp>
          <p:grpSp>
            <p:nvGrpSpPr>
              <p:cNvPr id="111" name="Group 101"/>
              <p:cNvGrpSpPr>
                <a:grpSpLocks noChangeAspect="1"/>
              </p:cNvGrpSpPr>
              <p:nvPr/>
            </p:nvGrpSpPr>
            <p:grpSpPr bwMode="auto">
              <a:xfrm rot="933126">
                <a:off x="6656535" y="1994730"/>
                <a:ext cx="127287" cy="247214"/>
                <a:chOff x="1088" y="1488"/>
                <a:chExt cx="174" cy="329"/>
              </a:xfrm>
            </p:grpSpPr>
            <p:sp>
              <p:nvSpPr>
                <p:cNvPr id="276" name="Oval 102"/>
                <p:cNvSpPr>
                  <a:spLocks noChangeAspect="1" noChangeArrowheads="1"/>
                </p:cNvSpPr>
                <p:nvPr/>
              </p:nvSpPr>
              <p:spPr bwMode="auto">
                <a:xfrm>
                  <a:off x="1088" y="1489"/>
                  <a:ext cx="144" cy="144"/>
                </a:xfrm>
                <a:prstGeom prst="ellipse">
                  <a:avLst/>
                </a:prstGeom>
                <a:solidFill>
                  <a:srgbClr val="FF66FF">
                    <a:alpha val="50000"/>
                  </a:srgbClr>
                </a:solidFill>
                <a:ln w="9525">
                  <a:solidFill>
                    <a:srgbClr val="FF66FF"/>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sp>
              <p:nvSpPr>
                <p:cNvPr id="277" name="Freeform 103"/>
                <p:cNvSpPr>
                  <a:spLocks noChangeAspect="1"/>
                </p:cNvSpPr>
                <p:nvPr/>
              </p:nvSpPr>
              <p:spPr bwMode="auto">
                <a:xfrm>
                  <a:off x="1103" y="1585"/>
                  <a:ext cx="59" cy="230"/>
                </a:xfrm>
                <a:custGeom>
                  <a:avLst/>
                  <a:gdLst>
                    <a:gd name="T0" fmla="*/ 25 w 58"/>
                    <a:gd name="T1" fmla="*/ 0 h 231"/>
                    <a:gd name="T2" fmla="*/ 42 w 58"/>
                    <a:gd name="T3" fmla="*/ 74 h 231"/>
                    <a:gd name="T4" fmla="*/ 9 w 58"/>
                    <a:gd name="T5" fmla="*/ 123 h 231"/>
                    <a:gd name="T6" fmla="*/ 50 w 58"/>
                    <a:gd name="T7" fmla="*/ 198 h 231"/>
                    <a:gd name="T8" fmla="*/ 0 w 58"/>
                    <a:gd name="T9" fmla="*/ 231 h 231"/>
                  </a:gdLst>
                  <a:ahLst/>
                  <a:cxnLst>
                    <a:cxn ang="0">
                      <a:pos x="T0" y="T1"/>
                    </a:cxn>
                    <a:cxn ang="0">
                      <a:pos x="T2" y="T3"/>
                    </a:cxn>
                    <a:cxn ang="0">
                      <a:pos x="T4" y="T5"/>
                    </a:cxn>
                    <a:cxn ang="0">
                      <a:pos x="T6" y="T7"/>
                    </a:cxn>
                    <a:cxn ang="0">
                      <a:pos x="T8" y="T9"/>
                    </a:cxn>
                  </a:cxnLst>
                  <a:rect l="0" t="0" r="r" b="b"/>
                  <a:pathLst>
                    <a:path w="58" h="231">
                      <a:moveTo>
                        <a:pt x="25" y="0"/>
                      </a:moveTo>
                      <a:cubicBezTo>
                        <a:pt x="48" y="21"/>
                        <a:pt x="58" y="41"/>
                        <a:pt x="42" y="74"/>
                      </a:cubicBezTo>
                      <a:cubicBezTo>
                        <a:pt x="33" y="91"/>
                        <a:pt x="9" y="123"/>
                        <a:pt x="9" y="123"/>
                      </a:cubicBezTo>
                      <a:cubicBezTo>
                        <a:pt x="22" y="151"/>
                        <a:pt x="40" y="168"/>
                        <a:pt x="50" y="198"/>
                      </a:cubicBezTo>
                      <a:cubicBezTo>
                        <a:pt x="33" y="213"/>
                        <a:pt x="15" y="215"/>
                        <a:pt x="0" y="231"/>
                      </a:cubicBezTo>
                    </a:path>
                  </a:pathLst>
                </a:custGeom>
                <a:noFill/>
                <a:ln w="38100">
                  <a:solidFill>
                    <a:schemeClr val="bg2"/>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sp>
              <p:nvSpPr>
                <p:cNvPr id="278" name="Freeform 104"/>
                <p:cNvSpPr>
                  <a:spLocks noChangeAspect="1"/>
                </p:cNvSpPr>
                <p:nvPr/>
              </p:nvSpPr>
              <p:spPr bwMode="auto">
                <a:xfrm>
                  <a:off x="1196" y="1575"/>
                  <a:ext cx="67" cy="241"/>
                </a:xfrm>
                <a:custGeom>
                  <a:avLst/>
                  <a:gdLst>
                    <a:gd name="T0" fmla="*/ 0 w 66"/>
                    <a:gd name="T1" fmla="*/ 0 h 242"/>
                    <a:gd name="T2" fmla="*/ 33 w 66"/>
                    <a:gd name="T3" fmla="*/ 66 h 242"/>
                    <a:gd name="T4" fmla="*/ 16 w 66"/>
                    <a:gd name="T5" fmla="*/ 124 h 242"/>
                    <a:gd name="T6" fmla="*/ 49 w 66"/>
                    <a:gd name="T7" fmla="*/ 215 h 242"/>
                    <a:gd name="T8" fmla="*/ 66 w 66"/>
                    <a:gd name="T9" fmla="*/ 240 h 242"/>
                  </a:gdLst>
                  <a:ahLst/>
                  <a:cxnLst>
                    <a:cxn ang="0">
                      <a:pos x="T0" y="T1"/>
                    </a:cxn>
                    <a:cxn ang="0">
                      <a:pos x="T2" y="T3"/>
                    </a:cxn>
                    <a:cxn ang="0">
                      <a:pos x="T4" y="T5"/>
                    </a:cxn>
                    <a:cxn ang="0">
                      <a:pos x="T6" y="T7"/>
                    </a:cxn>
                    <a:cxn ang="0">
                      <a:pos x="T8" y="T9"/>
                    </a:cxn>
                  </a:cxnLst>
                  <a:rect l="0" t="0" r="r" b="b"/>
                  <a:pathLst>
                    <a:path w="66" h="242">
                      <a:moveTo>
                        <a:pt x="0" y="0"/>
                      </a:moveTo>
                      <a:cubicBezTo>
                        <a:pt x="8" y="27"/>
                        <a:pt x="24" y="39"/>
                        <a:pt x="33" y="66"/>
                      </a:cubicBezTo>
                      <a:cubicBezTo>
                        <a:pt x="28" y="85"/>
                        <a:pt x="16" y="103"/>
                        <a:pt x="16" y="124"/>
                      </a:cubicBezTo>
                      <a:cubicBezTo>
                        <a:pt x="16" y="159"/>
                        <a:pt x="34" y="185"/>
                        <a:pt x="49" y="215"/>
                      </a:cubicBezTo>
                      <a:cubicBezTo>
                        <a:pt x="62" y="242"/>
                        <a:pt x="47" y="240"/>
                        <a:pt x="66" y="240"/>
                      </a:cubicBezTo>
                    </a:path>
                  </a:pathLst>
                </a:custGeom>
                <a:noFill/>
                <a:ln w="38100">
                  <a:solidFill>
                    <a:schemeClr val="bg2"/>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grpSp>
          <p:grpSp>
            <p:nvGrpSpPr>
              <p:cNvPr id="112" name="Group 105"/>
              <p:cNvGrpSpPr>
                <a:grpSpLocks noChangeAspect="1"/>
              </p:cNvGrpSpPr>
              <p:nvPr/>
            </p:nvGrpSpPr>
            <p:grpSpPr bwMode="auto">
              <a:xfrm rot="933126">
                <a:off x="6783066" y="2043324"/>
                <a:ext cx="127287" cy="247214"/>
                <a:chOff x="1088" y="1488"/>
                <a:chExt cx="174" cy="329"/>
              </a:xfrm>
            </p:grpSpPr>
            <p:sp>
              <p:nvSpPr>
                <p:cNvPr id="273" name="Oval 106"/>
                <p:cNvSpPr>
                  <a:spLocks noChangeAspect="1" noChangeArrowheads="1"/>
                </p:cNvSpPr>
                <p:nvPr/>
              </p:nvSpPr>
              <p:spPr bwMode="auto">
                <a:xfrm>
                  <a:off x="1088" y="1488"/>
                  <a:ext cx="144" cy="144"/>
                </a:xfrm>
                <a:prstGeom prst="ellipse">
                  <a:avLst/>
                </a:prstGeom>
                <a:solidFill>
                  <a:srgbClr val="FF66FF">
                    <a:alpha val="50000"/>
                  </a:srgbClr>
                </a:solidFill>
                <a:ln w="9525">
                  <a:solidFill>
                    <a:srgbClr val="FF66FF"/>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sp>
              <p:nvSpPr>
                <p:cNvPr id="274" name="Freeform 107"/>
                <p:cNvSpPr>
                  <a:spLocks noChangeAspect="1"/>
                </p:cNvSpPr>
                <p:nvPr/>
              </p:nvSpPr>
              <p:spPr bwMode="auto">
                <a:xfrm>
                  <a:off x="1104" y="1584"/>
                  <a:ext cx="59" cy="232"/>
                </a:xfrm>
                <a:custGeom>
                  <a:avLst/>
                  <a:gdLst>
                    <a:gd name="T0" fmla="*/ 25 w 58"/>
                    <a:gd name="T1" fmla="*/ 0 h 231"/>
                    <a:gd name="T2" fmla="*/ 42 w 58"/>
                    <a:gd name="T3" fmla="*/ 74 h 231"/>
                    <a:gd name="T4" fmla="*/ 9 w 58"/>
                    <a:gd name="T5" fmla="*/ 123 h 231"/>
                    <a:gd name="T6" fmla="*/ 50 w 58"/>
                    <a:gd name="T7" fmla="*/ 198 h 231"/>
                    <a:gd name="T8" fmla="*/ 0 w 58"/>
                    <a:gd name="T9" fmla="*/ 231 h 231"/>
                  </a:gdLst>
                  <a:ahLst/>
                  <a:cxnLst>
                    <a:cxn ang="0">
                      <a:pos x="T0" y="T1"/>
                    </a:cxn>
                    <a:cxn ang="0">
                      <a:pos x="T2" y="T3"/>
                    </a:cxn>
                    <a:cxn ang="0">
                      <a:pos x="T4" y="T5"/>
                    </a:cxn>
                    <a:cxn ang="0">
                      <a:pos x="T6" y="T7"/>
                    </a:cxn>
                    <a:cxn ang="0">
                      <a:pos x="T8" y="T9"/>
                    </a:cxn>
                  </a:cxnLst>
                  <a:rect l="0" t="0" r="r" b="b"/>
                  <a:pathLst>
                    <a:path w="58" h="231">
                      <a:moveTo>
                        <a:pt x="25" y="0"/>
                      </a:moveTo>
                      <a:cubicBezTo>
                        <a:pt x="48" y="21"/>
                        <a:pt x="58" y="41"/>
                        <a:pt x="42" y="74"/>
                      </a:cubicBezTo>
                      <a:cubicBezTo>
                        <a:pt x="33" y="91"/>
                        <a:pt x="9" y="123"/>
                        <a:pt x="9" y="123"/>
                      </a:cubicBezTo>
                      <a:cubicBezTo>
                        <a:pt x="22" y="151"/>
                        <a:pt x="40" y="168"/>
                        <a:pt x="50" y="198"/>
                      </a:cubicBezTo>
                      <a:cubicBezTo>
                        <a:pt x="33" y="213"/>
                        <a:pt x="15" y="215"/>
                        <a:pt x="0" y="231"/>
                      </a:cubicBezTo>
                    </a:path>
                  </a:pathLst>
                </a:custGeom>
                <a:noFill/>
                <a:ln w="38100">
                  <a:solidFill>
                    <a:schemeClr val="bg2"/>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sp>
              <p:nvSpPr>
                <p:cNvPr id="275" name="Freeform 108"/>
                <p:cNvSpPr>
                  <a:spLocks noChangeAspect="1"/>
                </p:cNvSpPr>
                <p:nvPr/>
              </p:nvSpPr>
              <p:spPr bwMode="auto">
                <a:xfrm>
                  <a:off x="1196" y="1574"/>
                  <a:ext cx="67" cy="243"/>
                </a:xfrm>
                <a:custGeom>
                  <a:avLst/>
                  <a:gdLst>
                    <a:gd name="T0" fmla="*/ 0 w 66"/>
                    <a:gd name="T1" fmla="*/ 0 h 242"/>
                    <a:gd name="T2" fmla="*/ 33 w 66"/>
                    <a:gd name="T3" fmla="*/ 66 h 242"/>
                    <a:gd name="T4" fmla="*/ 16 w 66"/>
                    <a:gd name="T5" fmla="*/ 124 h 242"/>
                    <a:gd name="T6" fmla="*/ 49 w 66"/>
                    <a:gd name="T7" fmla="*/ 215 h 242"/>
                    <a:gd name="T8" fmla="*/ 66 w 66"/>
                    <a:gd name="T9" fmla="*/ 240 h 242"/>
                  </a:gdLst>
                  <a:ahLst/>
                  <a:cxnLst>
                    <a:cxn ang="0">
                      <a:pos x="T0" y="T1"/>
                    </a:cxn>
                    <a:cxn ang="0">
                      <a:pos x="T2" y="T3"/>
                    </a:cxn>
                    <a:cxn ang="0">
                      <a:pos x="T4" y="T5"/>
                    </a:cxn>
                    <a:cxn ang="0">
                      <a:pos x="T6" y="T7"/>
                    </a:cxn>
                    <a:cxn ang="0">
                      <a:pos x="T8" y="T9"/>
                    </a:cxn>
                  </a:cxnLst>
                  <a:rect l="0" t="0" r="r" b="b"/>
                  <a:pathLst>
                    <a:path w="66" h="242">
                      <a:moveTo>
                        <a:pt x="0" y="0"/>
                      </a:moveTo>
                      <a:cubicBezTo>
                        <a:pt x="8" y="27"/>
                        <a:pt x="24" y="39"/>
                        <a:pt x="33" y="66"/>
                      </a:cubicBezTo>
                      <a:cubicBezTo>
                        <a:pt x="28" y="85"/>
                        <a:pt x="16" y="103"/>
                        <a:pt x="16" y="124"/>
                      </a:cubicBezTo>
                      <a:cubicBezTo>
                        <a:pt x="16" y="159"/>
                        <a:pt x="34" y="185"/>
                        <a:pt x="49" y="215"/>
                      </a:cubicBezTo>
                      <a:cubicBezTo>
                        <a:pt x="62" y="242"/>
                        <a:pt x="47" y="240"/>
                        <a:pt x="66" y="240"/>
                      </a:cubicBezTo>
                    </a:path>
                  </a:pathLst>
                </a:custGeom>
                <a:noFill/>
                <a:ln w="38100">
                  <a:solidFill>
                    <a:schemeClr val="bg2"/>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grpSp>
          <p:grpSp>
            <p:nvGrpSpPr>
              <p:cNvPr id="113" name="Group 109"/>
              <p:cNvGrpSpPr>
                <a:grpSpLocks noChangeAspect="1"/>
              </p:cNvGrpSpPr>
              <p:nvPr/>
            </p:nvGrpSpPr>
            <p:grpSpPr bwMode="auto">
              <a:xfrm rot="933126">
                <a:off x="6911007" y="2092320"/>
                <a:ext cx="127287" cy="247214"/>
                <a:chOff x="1088" y="1488"/>
                <a:chExt cx="174" cy="329"/>
              </a:xfrm>
            </p:grpSpPr>
            <p:sp>
              <p:nvSpPr>
                <p:cNvPr id="270" name="Oval 110"/>
                <p:cNvSpPr>
                  <a:spLocks noChangeAspect="1" noChangeArrowheads="1"/>
                </p:cNvSpPr>
                <p:nvPr/>
              </p:nvSpPr>
              <p:spPr bwMode="auto">
                <a:xfrm>
                  <a:off x="1088" y="1488"/>
                  <a:ext cx="144" cy="144"/>
                </a:xfrm>
                <a:prstGeom prst="ellipse">
                  <a:avLst/>
                </a:prstGeom>
                <a:solidFill>
                  <a:srgbClr val="FF66FF">
                    <a:alpha val="50000"/>
                  </a:srgbClr>
                </a:solidFill>
                <a:ln w="9525">
                  <a:solidFill>
                    <a:srgbClr val="FF66FF"/>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sp>
              <p:nvSpPr>
                <p:cNvPr id="271" name="Freeform 111"/>
                <p:cNvSpPr>
                  <a:spLocks noChangeAspect="1"/>
                </p:cNvSpPr>
                <p:nvPr/>
              </p:nvSpPr>
              <p:spPr bwMode="auto">
                <a:xfrm>
                  <a:off x="1104" y="1583"/>
                  <a:ext cx="59" cy="232"/>
                </a:xfrm>
                <a:custGeom>
                  <a:avLst/>
                  <a:gdLst>
                    <a:gd name="T0" fmla="*/ 25 w 58"/>
                    <a:gd name="T1" fmla="*/ 0 h 231"/>
                    <a:gd name="T2" fmla="*/ 42 w 58"/>
                    <a:gd name="T3" fmla="*/ 74 h 231"/>
                    <a:gd name="T4" fmla="*/ 9 w 58"/>
                    <a:gd name="T5" fmla="*/ 123 h 231"/>
                    <a:gd name="T6" fmla="*/ 50 w 58"/>
                    <a:gd name="T7" fmla="*/ 198 h 231"/>
                    <a:gd name="T8" fmla="*/ 0 w 58"/>
                    <a:gd name="T9" fmla="*/ 231 h 231"/>
                  </a:gdLst>
                  <a:ahLst/>
                  <a:cxnLst>
                    <a:cxn ang="0">
                      <a:pos x="T0" y="T1"/>
                    </a:cxn>
                    <a:cxn ang="0">
                      <a:pos x="T2" y="T3"/>
                    </a:cxn>
                    <a:cxn ang="0">
                      <a:pos x="T4" y="T5"/>
                    </a:cxn>
                    <a:cxn ang="0">
                      <a:pos x="T6" y="T7"/>
                    </a:cxn>
                    <a:cxn ang="0">
                      <a:pos x="T8" y="T9"/>
                    </a:cxn>
                  </a:cxnLst>
                  <a:rect l="0" t="0" r="r" b="b"/>
                  <a:pathLst>
                    <a:path w="58" h="231">
                      <a:moveTo>
                        <a:pt x="25" y="0"/>
                      </a:moveTo>
                      <a:cubicBezTo>
                        <a:pt x="48" y="21"/>
                        <a:pt x="58" y="41"/>
                        <a:pt x="42" y="74"/>
                      </a:cubicBezTo>
                      <a:cubicBezTo>
                        <a:pt x="33" y="91"/>
                        <a:pt x="9" y="123"/>
                        <a:pt x="9" y="123"/>
                      </a:cubicBezTo>
                      <a:cubicBezTo>
                        <a:pt x="22" y="151"/>
                        <a:pt x="40" y="168"/>
                        <a:pt x="50" y="198"/>
                      </a:cubicBezTo>
                      <a:cubicBezTo>
                        <a:pt x="33" y="213"/>
                        <a:pt x="15" y="215"/>
                        <a:pt x="0" y="231"/>
                      </a:cubicBezTo>
                    </a:path>
                  </a:pathLst>
                </a:custGeom>
                <a:noFill/>
                <a:ln w="38100">
                  <a:solidFill>
                    <a:schemeClr val="bg2"/>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sp>
              <p:nvSpPr>
                <p:cNvPr id="272" name="Freeform 112"/>
                <p:cNvSpPr>
                  <a:spLocks noChangeAspect="1"/>
                </p:cNvSpPr>
                <p:nvPr/>
              </p:nvSpPr>
              <p:spPr bwMode="auto">
                <a:xfrm>
                  <a:off x="1196" y="1574"/>
                  <a:ext cx="67" cy="243"/>
                </a:xfrm>
                <a:custGeom>
                  <a:avLst/>
                  <a:gdLst>
                    <a:gd name="T0" fmla="*/ 0 w 66"/>
                    <a:gd name="T1" fmla="*/ 0 h 242"/>
                    <a:gd name="T2" fmla="*/ 33 w 66"/>
                    <a:gd name="T3" fmla="*/ 66 h 242"/>
                    <a:gd name="T4" fmla="*/ 16 w 66"/>
                    <a:gd name="T5" fmla="*/ 124 h 242"/>
                    <a:gd name="T6" fmla="*/ 49 w 66"/>
                    <a:gd name="T7" fmla="*/ 215 h 242"/>
                    <a:gd name="T8" fmla="*/ 66 w 66"/>
                    <a:gd name="T9" fmla="*/ 240 h 242"/>
                  </a:gdLst>
                  <a:ahLst/>
                  <a:cxnLst>
                    <a:cxn ang="0">
                      <a:pos x="T0" y="T1"/>
                    </a:cxn>
                    <a:cxn ang="0">
                      <a:pos x="T2" y="T3"/>
                    </a:cxn>
                    <a:cxn ang="0">
                      <a:pos x="T4" y="T5"/>
                    </a:cxn>
                    <a:cxn ang="0">
                      <a:pos x="T6" y="T7"/>
                    </a:cxn>
                    <a:cxn ang="0">
                      <a:pos x="T8" y="T9"/>
                    </a:cxn>
                  </a:cxnLst>
                  <a:rect l="0" t="0" r="r" b="b"/>
                  <a:pathLst>
                    <a:path w="66" h="242">
                      <a:moveTo>
                        <a:pt x="0" y="0"/>
                      </a:moveTo>
                      <a:cubicBezTo>
                        <a:pt x="8" y="27"/>
                        <a:pt x="24" y="39"/>
                        <a:pt x="33" y="66"/>
                      </a:cubicBezTo>
                      <a:cubicBezTo>
                        <a:pt x="28" y="85"/>
                        <a:pt x="16" y="103"/>
                        <a:pt x="16" y="124"/>
                      </a:cubicBezTo>
                      <a:cubicBezTo>
                        <a:pt x="16" y="159"/>
                        <a:pt x="34" y="185"/>
                        <a:pt x="49" y="215"/>
                      </a:cubicBezTo>
                      <a:cubicBezTo>
                        <a:pt x="62" y="242"/>
                        <a:pt x="47" y="240"/>
                        <a:pt x="66" y="240"/>
                      </a:cubicBezTo>
                    </a:path>
                  </a:pathLst>
                </a:custGeom>
                <a:noFill/>
                <a:ln w="38100">
                  <a:solidFill>
                    <a:schemeClr val="bg2"/>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grpSp>
          <p:grpSp>
            <p:nvGrpSpPr>
              <p:cNvPr id="114" name="Group 113"/>
              <p:cNvGrpSpPr>
                <a:grpSpLocks noChangeAspect="1"/>
              </p:cNvGrpSpPr>
              <p:nvPr/>
            </p:nvGrpSpPr>
            <p:grpSpPr bwMode="auto">
              <a:xfrm rot="933126">
                <a:off x="7043176" y="2142523"/>
                <a:ext cx="127287" cy="247214"/>
                <a:chOff x="1088" y="1488"/>
                <a:chExt cx="174" cy="329"/>
              </a:xfrm>
            </p:grpSpPr>
            <p:sp>
              <p:nvSpPr>
                <p:cNvPr id="267" name="Oval 114"/>
                <p:cNvSpPr>
                  <a:spLocks noChangeAspect="1" noChangeArrowheads="1"/>
                </p:cNvSpPr>
                <p:nvPr/>
              </p:nvSpPr>
              <p:spPr bwMode="auto">
                <a:xfrm>
                  <a:off x="1088" y="1489"/>
                  <a:ext cx="144" cy="144"/>
                </a:xfrm>
                <a:prstGeom prst="ellipse">
                  <a:avLst/>
                </a:prstGeom>
                <a:solidFill>
                  <a:srgbClr val="FF66FF">
                    <a:alpha val="50000"/>
                  </a:srgbClr>
                </a:solidFill>
                <a:ln w="9525">
                  <a:solidFill>
                    <a:srgbClr val="FF66FF"/>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sp>
              <p:nvSpPr>
                <p:cNvPr id="268" name="Freeform 115"/>
                <p:cNvSpPr>
                  <a:spLocks noChangeAspect="1"/>
                </p:cNvSpPr>
                <p:nvPr/>
              </p:nvSpPr>
              <p:spPr bwMode="auto">
                <a:xfrm>
                  <a:off x="1104" y="1585"/>
                  <a:ext cx="59" cy="230"/>
                </a:xfrm>
                <a:custGeom>
                  <a:avLst/>
                  <a:gdLst>
                    <a:gd name="T0" fmla="*/ 25 w 58"/>
                    <a:gd name="T1" fmla="*/ 0 h 231"/>
                    <a:gd name="T2" fmla="*/ 42 w 58"/>
                    <a:gd name="T3" fmla="*/ 74 h 231"/>
                    <a:gd name="T4" fmla="*/ 9 w 58"/>
                    <a:gd name="T5" fmla="*/ 123 h 231"/>
                    <a:gd name="T6" fmla="*/ 50 w 58"/>
                    <a:gd name="T7" fmla="*/ 198 h 231"/>
                    <a:gd name="T8" fmla="*/ 0 w 58"/>
                    <a:gd name="T9" fmla="*/ 231 h 231"/>
                  </a:gdLst>
                  <a:ahLst/>
                  <a:cxnLst>
                    <a:cxn ang="0">
                      <a:pos x="T0" y="T1"/>
                    </a:cxn>
                    <a:cxn ang="0">
                      <a:pos x="T2" y="T3"/>
                    </a:cxn>
                    <a:cxn ang="0">
                      <a:pos x="T4" y="T5"/>
                    </a:cxn>
                    <a:cxn ang="0">
                      <a:pos x="T6" y="T7"/>
                    </a:cxn>
                    <a:cxn ang="0">
                      <a:pos x="T8" y="T9"/>
                    </a:cxn>
                  </a:cxnLst>
                  <a:rect l="0" t="0" r="r" b="b"/>
                  <a:pathLst>
                    <a:path w="58" h="231">
                      <a:moveTo>
                        <a:pt x="25" y="0"/>
                      </a:moveTo>
                      <a:cubicBezTo>
                        <a:pt x="48" y="21"/>
                        <a:pt x="58" y="41"/>
                        <a:pt x="42" y="74"/>
                      </a:cubicBezTo>
                      <a:cubicBezTo>
                        <a:pt x="33" y="91"/>
                        <a:pt x="9" y="123"/>
                        <a:pt x="9" y="123"/>
                      </a:cubicBezTo>
                      <a:cubicBezTo>
                        <a:pt x="22" y="151"/>
                        <a:pt x="40" y="168"/>
                        <a:pt x="50" y="198"/>
                      </a:cubicBezTo>
                      <a:cubicBezTo>
                        <a:pt x="33" y="213"/>
                        <a:pt x="15" y="215"/>
                        <a:pt x="0" y="231"/>
                      </a:cubicBezTo>
                    </a:path>
                  </a:pathLst>
                </a:custGeom>
                <a:noFill/>
                <a:ln w="38100">
                  <a:solidFill>
                    <a:schemeClr val="bg2"/>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sp>
              <p:nvSpPr>
                <p:cNvPr id="269" name="Freeform 116"/>
                <p:cNvSpPr>
                  <a:spLocks noChangeAspect="1"/>
                </p:cNvSpPr>
                <p:nvPr/>
              </p:nvSpPr>
              <p:spPr bwMode="auto">
                <a:xfrm>
                  <a:off x="1196" y="1575"/>
                  <a:ext cx="67" cy="241"/>
                </a:xfrm>
                <a:custGeom>
                  <a:avLst/>
                  <a:gdLst>
                    <a:gd name="T0" fmla="*/ 0 w 66"/>
                    <a:gd name="T1" fmla="*/ 0 h 242"/>
                    <a:gd name="T2" fmla="*/ 33 w 66"/>
                    <a:gd name="T3" fmla="*/ 66 h 242"/>
                    <a:gd name="T4" fmla="*/ 16 w 66"/>
                    <a:gd name="T5" fmla="*/ 124 h 242"/>
                    <a:gd name="T6" fmla="*/ 49 w 66"/>
                    <a:gd name="T7" fmla="*/ 215 h 242"/>
                    <a:gd name="T8" fmla="*/ 66 w 66"/>
                    <a:gd name="T9" fmla="*/ 240 h 242"/>
                  </a:gdLst>
                  <a:ahLst/>
                  <a:cxnLst>
                    <a:cxn ang="0">
                      <a:pos x="T0" y="T1"/>
                    </a:cxn>
                    <a:cxn ang="0">
                      <a:pos x="T2" y="T3"/>
                    </a:cxn>
                    <a:cxn ang="0">
                      <a:pos x="T4" y="T5"/>
                    </a:cxn>
                    <a:cxn ang="0">
                      <a:pos x="T6" y="T7"/>
                    </a:cxn>
                    <a:cxn ang="0">
                      <a:pos x="T8" y="T9"/>
                    </a:cxn>
                  </a:cxnLst>
                  <a:rect l="0" t="0" r="r" b="b"/>
                  <a:pathLst>
                    <a:path w="66" h="242">
                      <a:moveTo>
                        <a:pt x="0" y="0"/>
                      </a:moveTo>
                      <a:cubicBezTo>
                        <a:pt x="8" y="27"/>
                        <a:pt x="24" y="39"/>
                        <a:pt x="33" y="66"/>
                      </a:cubicBezTo>
                      <a:cubicBezTo>
                        <a:pt x="28" y="85"/>
                        <a:pt x="16" y="103"/>
                        <a:pt x="16" y="124"/>
                      </a:cubicBezTo>
                      <a:cubicBezTo>
                        <a:pt x="16" y="159"/>
                        <a:pt x="34" y="185"/>
                        <a:pt x="49" y="215"/>
                      </a:cubicBezTo>
                      <a:cubicBezTo>
                        <a:pt x="62" y="242"/>
                        <a:pt x="47" y="240"/>
                        <a:pt x="66" y="240"/>
                      </a:cubicBezTo>
                    </a:path>
                  </a:pathLst>
                </a:custGeom>
                <a:noFill/>
                <a:ln w="38100">
                  <a:solidFill>
                    <a:schemeClr val="bg2"/>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grpSp>
          <p:grpSp>
            <p:nvGrpSpPr>
              <p:cNvPr id="115" name="Group 117"/>
              <p:cNvGrpSpPr>
                <a:grpSpLocks noChangeAspect="1"/>
              </p:cNvGrpSpPr>
              <p:nvPr/>
            </p:nvGrpSpPr>
            <p:grpSpPr bwMode="auto">
              <a:xfrm rot="933126">
                <a:off x="7161284" y="2194173"/>
                <a:ext cx="127287" cy="247214"/>
                <a:chOff x="1088" y="1488"/>
                <a:chExt cx="174" cy="329"/>
              </a:xfrm>
            </p:grpSpPr>
            <p:sp>
              <p:nvSpPr>
                <p:cNvPr id="264" name="Oval 118"/>
                <p:cNvSpPr>
                  <a:spLocks noChangeAspect="1" noChangeArrowheads="1"/>
                </p:cNvSpPr>
                <p:nvPr/>
              </p:nvSpPr>
              <p:spPr bwMode="auto">
                <a:xfrm>
                  <a:off x="1089" y="1489"/>
                  <a:ext cx="142" cy="144"/>
                </a:xfrm>
                <a:prstGeom prst="ellipse">
                  <a:avLst/>
                </a:prstGeom>
                <a:solidFill>
                  <a:srgbClr val="FF66FF">
                    <a:alpha val="50000"/>
                  </a:srgbClr>
                </a:solidFill>
                <a:ln w="9525">
                  <a:solidFill>
                    <a:srgbClr val="FF66FF"/>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sp>
              <p:nvSpPr>
                <p:cNvPr id="265" name="Freeform 119"/>
                <p:cNvSpPr>
                  <a:spLocks noChangeAspect="1"/>
                </p:cNvSpPr>
                <p:nvPr/>
              </p:nvSpPr>
              <p:spPr bwMode="auto">
                <a:xfrm>
                  <a:off x="1104" y="1585"/>
                  <a:ext cx="58" cy="230"/>
                </a:xfrm>
                <a:custGeom>
                  <a:avLst/>
                  <a:gdLst>
                    <a:gd name="T0" fmla="*/ 25 w 58"/>
                    <a:gd name="T1" fmla="*/ 0 h 231"/>
                    <a:gd name="T2" fmla="*/ 42 w 58"/>
                    <a:gd name="T3" fmla="*/ 74 h 231"/>
                    <a:gd name="T4" fmla="*/ 9 w 58"/>
                    <a:gd name="T5" fmla="*/ 123 h 231"/>
                    <a:gd name="T6" fmla="*/ 50 w 58"/>
                    <a:gd name="T7" fmla="*/ 198 h 231"/>
                    <a:gd name="T8" fmla="*/ 0 w 58"/>
                    <a:gd name="T9" fmla="*/ 231 h 231"/>
                  </a:gdLst>
                  <a:ahLst/>
                  <a:cxnLst>
                    <a:cxn ang="0">
                      <a:pos x="T0" y="T1"/>
                    </a:cxn>
                    <a:cxn ang="0">
                      <a:pos x="T2" y="T3"/>
                    </a:cxn>
                    <a:cxn ang="0">
                      <a:pos x="T4" y="T5"/>
                    </a:cxn>
                    <a:cxn ang="0">
                      <a:pos x="T6" y="T7"/>
                    </a:cxn>
                    <a:cxn ang="0">
                      <a:pos x="T8" y="T9"/>
                    </a:cxn>
                  </a:cxnLst>
                  <a:rect l="0" t="0" r="r" b="b"/>
                  <a:pathLst>
                    <a:path w="58" h="231">
                      <a:moveTo>
                        <a:pt x="25" y="0"/>
                      </a:moveTo>
                      <a:cubicBezTo>
                        <a:pt x="48" y="21"/>
                        <a:pt x="58" y="41"/>
                        <a:pt x="42" y="74"/>
                      </a:cubicBezTo>
                      <a:cubicBezTo>
                        <a:pt x="33" y="91"/>
                        <a:pt x="9" y="123"/>
                        <a:pt x="9" y="123"/>
                      </a:cubicBezTo>
                      <a:cubicBezTo>
                        <a:pt x="22" y="151"/>
                        <a:pt x="40" y="168"/>
                        <a:pt x="50" y="198"/>
                      </a:cubicBezTo>
                      <a:cubicBezTo>
                        <a:pt x="33" y="213"/>
                        <a:pt x="15" y="215"/>
                        <a:pt x="0" y="231"/>
                      </a:cubicBezTo>
                    </a:path>
                  </a:pathLst>
                </a:custGeom>
                <a:noFill/>
                <a:ln w="38100">
                  <a:solidFill>
                    <a:schemeClr val="bg2"/>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sp>
              <p:nvSpPr>
                <p:cNvPr id="266" name="Freeform 120"/>
                <p:cNvSpPr>
                  <a:spLocks noChangeAspect="1"/>
                </p:cNvSpPr>
                <p:nvPr/>
              </p:nvSpPr>
              <p:spPr bwMode="auto">
                <a:xfrm>
                  <a:off x="1196" y="1575"/>
                  <a:ext cx="65" cy="241"/>
                </a:xfrm>
                <a:custGeom>
                  <a:avLst/>
                  <a:gdLst>
                    <a:gd name="T0" fmla="*/ 0 w 66"/>
                    <a:gd name="T1" fmla="*/ 0 h 242"/>
                    <a:gd name="T2" fmla="*/ 33 w 66"/>
                    <a:gd name="T3" fmla="*/ 66 h 242"/>
                    <a:gd name="T4" fmla="*/ 16 w 66"/>
                    <a:gd name="T5" fmla="*/ 124 h 242"/>
                    <a:gd name="T6" fmla="*/ 49 w 66"/>
                    <a:gd name="T7" fmla="*/ 215 h 242"/>
                    <a:gd name="T8" fmla="*/ 66 w 66"/>
                    <a:gd name="T9" fmla="*/ 240 h 242"/>
                  </a:gdLst>
                  <a:ahLst/>
                  <a:cxnLst>
                    <a:cxn ang="0">
                      <a:pos x="T0" y="T1"/>
                    </a:cxn>
                    <a:cxn ang="0">
                      <a:pos x="T2" y="T3"/>
                    </a:cxn>
                    <a:cxn ang="0">
                      <a:pos x="T4" y="T5"/>
                    </a:cxn>
                    <a:cxn ang="0">
                      <a:pos x="T6" y="T7"/>
                    </a:cxn>
                    <a:cxn ang="0">
                      <a:pos x="T8" y="T9"/>
                    </a:cxn>
                  </a:cxnLst>
                  <a:rect l="0" t="0" r="r" b="b"/>
                  <a:pathLst>
                    <a:path w="66" h="242">
                      <a:moveTo>
                        <a:pt x="0" y="0"/>
                      </a:moveTo>
                      <a:cubicBezTo>
                        <a:pt x="8" y="27"/>
                        <a:pt x="24" y="39"/>
                        <a:pt x="33" y="66"/>
                      </a:cubicBezTo>
                      <a:cubicBezTo>
                        <a:pt x="28" y="85"/>
                        <a:pt x="16" y="103"/>
                        <a:pt x="16" y="124"/>
                      </a:cubicBezTo>
                      <a:cubicBezTo>
                        <a:pt x="16" y="159"/>
                        <a:pt x="34" y="185"/>
                        <a:pt x="49" y="215"/>
                      </a:cubicBezTo>
                      <a:cubicBezTo>
                        <a:pt x="62" y="242"/>
                        <a:pt x="47" y="240"/>
                        <a:pt x="66" y="240"/>
                      </a:cubicBezTo>
                    </a:path>
                  </a:pathLst>
                </a:custGeom>
                <a:noFill/>
                <a:ln w="38100">
                  <a:solidFill>
                    <a:schemeClr val="bg2"/>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grpSp>
          <p:grpSp>
            <p:nvGrpSpPr>
              <p:cNvPr id="116" name="Group 121"/>
              <p:cNvGrpSpPr>
                <a:grpSpLocks noChangeAspect="1"/>
              </p:cNvGrpSpPr>
              <p:nvPr/>
            </p:nvGrpSpPr>
            <p:grpSpPr bwMode="auto">
              <a:xfrm rot="933126">
                <a:off x="7280409" y="2247673"/>
                <a:ext cx="127287" cy="247214"/>
                <a:chOff x="1088" y="1488"/>
                <a:chExt cx="174" cy="329"/>
              </a:xfrm>
            </p:grpSpPr>
            <p:sp>
              <p:nvSpPr>
                <p:cNvPr id="261" name="Oval 122"/>
                <p:cNvSpPr>
                  <a:spLocks noChangeAspect="1" noChangeArrowheads="1"/>
                </p:cNvSpPr>
                <p:nvPr/>
              </p:nvSpPr>
              <p:spPr bwMode="auto">
                <a:xfrm>
                  <a:off x="1087" y="1489"/>
                  <a:ext cx="144" cy="144"/>
                </a:xfrm>
                <a:prstGeom prst="ellipse">
                  <a:avLst/>
                </a:prstGeom>
                <a:solidFill>
                  <a:srgbClr val="FF66FF">
                    <a:alpha val="50000"/>
                  </a:srgbClr>
                </a:solidFill>
                <a:ln w="9525">
                  <a:solidFill>
                    <a:srgbClr val="FF66FF"/>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sp>
              <p:nvSpPr>
                <p:cNvPr id="262" name="Freeform 123"/>
                <p:cNvSpPr>
                  <a:spLocks noChangeAspect="1"/>
                </p:cNvSpPr>
                <p:nvPr/>
              </p:nvSpPr>
              <p:spPr bwMode="auto">
                <a:xfrm>
                  <a:off x="1103" y="1584"/>
                  <a:ext cx="59" cy="230"/>
                </a:xfrm>
                <a:custGeom>
                  <a:avLst/>
                  <a:gdLst>
                    <a:gd name="T0" fmla="*/ 25 w 58"/>
                    <a:gd name="T1" fmla="*/ 0 h 231"/>
                    <a:gd name="T2" fmla="*/ 42 w 58"/>
                    <a:gd name="T3" fmla="*/ 74 h 231"/>
                    <a:gd name="T4" fmla="*/ 9 w 58"/>
                    <a:gd name="T5" fmla="*/ 123 h 231"/>
                    <a:gd name="T6" fmla="*/ 50 w 58"/>
                    <a:gd name="T7" fmla="*/ 198 h 231"/>
                    <a:gd name="T8" fmla="*/ 0 w 58"/>
                    <a:gd name="T9" fmla="*/ 231 h 231"/>
                  </a:gdLst>
                  <a:ahLst/>
                  <a:cxnLst>
                    <a:cxn ang="0">
                      <a:pos x="T0" y="T1"/>
                    </a:cxn>
                    <a:cxn ang="0">
                      <a:pos x="T2" y="T3"/>
                    </a:cxn>
                    <a:cxn ang="0">
                      <a:pos x="T4" y="T5"/>
                    </a:cxn>
                    <a:cxn ang="0">
                      <a:pos x="T6" y="T7"/>
                    </a:cxn>
                    <a:cxn ang="0">
                      <a:pos x="T8" y="T9"/>
                    </a:cxn>
                  </a:cxnLst>
                  <a:rect l="0" t="0" r="r" b="b"/>
                  <a:pathLst>
                    <a:path w="58" h="231">
                      <a:moveTo>
                        <a:pt x="25" y="0"/>
                      </a:moveTo>
                      <a:cubicBezTo>
                        <a:pt x="48" y="21"/>
                        <a:pt x="58" y="41"/>
                        <a:pt x="42" y="74"/>
                      </a:cubicBezTo>
                      <a:cubicBezTo>
                        <a:pt x="33" y="91"/>
                        <a:pt x="9" y="123"/>
                        <a:pt x="9" y="123"/>
                      </a:cubicBezTo>
                      <a:cubicBezTo>
                        <a:pt x="22" y="151"/>
                        <a:pt x="40" y="168"/>
                        <a:pt x="50" y="198"/>
                      </a:cubicBezTo>
                      <a:cubicBezTo>
                        <a:pt x="33" y="213"/>
                        <a:pt x="15" y="215"/>
                        <a:pt x="0" y="231"/>
                      </a:cubicBezTo>
                    </a:path>
                  </a:pathLst>
                </a:custGeom>
                <a:noFill/>
                <a:ln w="38100">
                  <a:solidFill>
                    <a:schemeClr val="bg2"/>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sp>
              <p:nvSpPr>
                <p:cNvPr id="263" name="Freeform 124"/>
                <p:cNvSpPr>
                  <a:spLocks noChangeAspect="1"/>
                </p:cNvSpPr>
                <p:nvPr/>
              </p:nvSpPr>
              <p:spPr bwMode="auto">
                <a:xfrm>
                  <a:off x="1195" y="1575"/>
                  <a:ext cx="67" cy="241"/>
                </a:xfrm>
                <a:custGeom>
                  <a:avLst/>
                  <a:gdLst>
                    <a:gd name="T0" fmla="*/ 0 w 66"/>
                    <a:gd name="T1" fmla="*/ 0 h 242"/>
                    <a:gd name="T2" fmla="*/ 33 w 66"/>
                    <a:gd name="T3" fmla="*/ 66 h 242"/>
                    <a:gd name="T4" fmla="*/ 16 w 66"/>
                    <a:gd name="T5" fmla="*/ 124 h 242"/>
                    <a:gd name="T6" fmla="*/ 49 w 66"/>
                    <a:gd name="T7" fmla="*/ 215 h 242"/>
                    <a:gd name="T8" fmla="*/ 66 w 66"/>
                    <a:gd name="T9" fmla="*/ 240 h 242"/>
                  </a:gdLst>
                  <a:ahLst/>
                  <a:cxnLst>
                    <a:cxn ang="0">
                      <a:pos x="T0" y="T1"/>
                    </a:cxn>
                    <a:cxn ang="0">
                      <a:pos x="T2" y="T3"/>
                    </a:cxn>
                    <a:cxn ang="0">
                      <a:pos x="T4" y="T5"/>
                    </a:cxn>
                    <a:cxn ang="0">
                      <a:pos x="T6" y="T7"/>
                    </a:cxn>
                    <a:cxn ang="0">
                      <a:pos x="T8" y="T9"/>
                    </a:cxn>
                  </a:cxnLst>
                  <a:rect l="0" t="0" r="r" b="b"/>
                  <a:pathLst>
                    <a:path w="66" h="242">
                      <a:moveTo>
                        <a:pt x="0" y="0"/>
                      </a:moveTo>
                      <a:cubicBezTo>
                        <a:pt x="8" y="27"/>
                        <a:pt x="24" y="39"/>
                        <a:pt x="33" y="66"/>
                      </a:cubicBezTo>
                      <a:cubicBezTo>
                        <a:pt x="28" y="85"/>
                        <a:pt x="16" y="103"/>
                        <a:pt x="16" y="124"/>
                      </a:cubicBezTo>
                      <a:cubicBezTo>
                        <a:pt x="16" y="159"/>
                        <a:pt x="34" y="185"/>
                        <a:pt x="49" y="215"/>
                      </a:cubicBezTo>
                      <a:cubicBezTo>
                        <a:pt x="62" y="242"/>
                        <a:pt x="47" y="240"/>
                        <a:pt x="66" y="240"/>
                      </a:cubicBezTo>
                    </a:path>
                  </a:pathLst>
                </a:custGeom>
                <a:noFill/>
                <a:ln w="38100">
                  <a:solidFill>
                    <a:schemeClr val="bg2"/>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grpSp>
          <p:grpSp>
            <p:nvGrpSpPr>
              <p:cNvPr id="117" name="Group 125"/>
              <p:cNvGrpSpPr>
                <a:grpSpLocks noChangeAspect="1"/>
              </p:cNvGrpSpPr>
              <p:nvPr/>
            </p:nvGrpSpPr>
            <p:grpSpPr bwMode="auto">
              <a:xfrm rot="933126">
                <a:off x="7403797" y="2307849"/>
                <a:ext cx="127287" cy="247214"/>
                <a:chOff x="1088" y="1488"/>
                <a:chExt cx="174" cy="329"/>
              </a:xfrm>
            </p:grpSpPr>
            <p:sp>
              <p:nvSpPr>
                <p:cNvPr id="258" name="Oval 126"/>
                <p:cNvSpPr>
                  <a:spLocks noChangeAspect="1" noChangeArrowheads="1"/>
                </p:cNvSpPr>
                <p:nvPr/>
              </p:nvSpPr>
              <p:spPr bwMode="auto">
                <a:xfrm>
                  <a:off x="1088" y="1487"/>
                  <a:ext cx="144" cy="144"/>
                </a:xfrm>
                <a:prstGeom prst="ellipse">
                  <a:avLst/>
                </a:prstGeom>
                <a:solidFill>
                  <a:srgbClr val="FF66FF">
                    <a:alpha val="50000"/>
                  </a:srgbClr>
                </a:solidFill>
                <a:ln w="9525">
                  <a:solidFill>
                    <a:srgbClr val="FF66FF"/>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sp>
              <p:nvSpPr>
                <p:cNvPr id="259" name="Freeform 127"/>
                <p:cNvSpPr>
                  <a:spLocks noChangeAspect="1"/>
                </p:cNvSpPr>
                <p:nvPr/>
              </p:nvSpPr>
              <p:spPr bwMode="auto">
                <a:xfrm>
                  <a:off x="1103" y="1583"/>
                  <a:ext cx="59" cy="232"/>
                </a:xfrm>
                <a:custGeom>
                  <a:avLst/>
                  <a:gdLst>
                    <a:gd name="T0" fmla="*/ 25 w 58"/>
                    <a:gd name="T1" fmla="*/ 0 h 231"/>
                    <a:gd name="T2" fmla="*/ 42 w 58"/>
                    <a:gd name="T3" fmla="*/ 74 h 231"/>
                    <a:gd name="T4" fmla="*/ 9 w 58"/>
                    <a:gd name="T5" fmla="*/ 123 h 231"/>
                    <a:gd name="T6" fmla="*/ 50 w 58"/>
                    <a:gd name="T7" fmla="*/ 198 h 231"/>
                    <a:gd name="T8" fmla="*/ 0 w 58"/>
                    <a:gd name="T9" fmla="*/ 231 h 231"/>
                  </a:gdLst>
                  <a:ahLst/>
                  <a:cxnLst>
                    <a:cxn ang="0">
                      <a:pos x="T0" y="T1"/>
                    </a:cxn>
                    <a:cxn ang="0">
                      <a:pos x="T2" y="T3"/>
                    </a:cxn>
                    <a:cxn ang="0">
                      <a:pos x="T4" y="T5"/>
                    </a:cxn>
                    <a:cxn ang="0">
                      <a:pos x="T6" y="T7"/>
                    </a:cxn>
                    <a:cxn ang="0">
                      <a:pos x="T8" y="T9"/>
                    </a:cxn>
                  </a:cxnLst>
                  <a:rect l="0" t="0" r="r" b="b"/>
                  <a:pathLst>
                    <a:path w="58" h="231">
                      <a:moveTo>
                        <a:pt x="25" y="0"/>
                      </a:moveTo>
                      <a:cubicBezTo>
                        <a:pt x="48" y="21"/>
                        <a:pt x="58" y="41"/>
                        <a:pt x="42" y="74"/>
                      </a:cubicBezTo>
                      <a:cubicBezTo>
                        <a:pt x="33" y="91"/>
                        <a:pt x="9" y="123"/>
                        <a:pt x="9" y="123"/>
                      </a:cubicBezTo>
                      <a:cubicBezTo>
                        <a:pt x="22" y="151"/>
                        <a:pt x="40" y="168"/>
                        <a:pt x="50" y="198"/>
                      </a:cubicBezTo>
                      <a:cubicBezTo>
                        <a:pt x="33" y="213"/>
                        <a:pt x="15" y="215"/>
                        <a:pt x="0" y="231"/>
                      </a:cubicBezTo>
                    </a:path>
                  </a:pathLst>
                </a:custGeom>
                <a:noFill/>
                <a:ln w="38100">
                  <a:solidFill>
                    <a:schemeClr val="bg2"/>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sp>
              <p:nvSpPr>
                <p:cNvPr id="260" name="Freeform 128"/>
                <p:cNvSpPr>
                  <a:spLocks noChangeAspect="1"/>
                </p:cNvSpPr>
                <p:nvPr/>
              </p:nvSpPr>
              <p:spPr bwMode="auto">
                <a:xfrm>
                  <a:off x="1195" y="1574"/>
                  <a:ext cx="67" cy="243"/>
                </a:xfrm>
                <a:custGeom>
                  <a:avLst/>
                  <a:gdLst>
                    <a:gd name="T0" fmla="*/ 0 w 66"/>
                    <a:gd name="T1" fmla="*/ 0 h 242"/>
                    <a:gd name="T2" fmla="*/ 33 w 66"/>
                    <a:gd name="T3" fmla="*/ 66 h 242"/>
                    <a:gd name="T4" fmla="*/ 16 w 66"/>
                    <a:gd name="T5" fmla="*/ 124 h 242"/>
                    <a:gd name="T6" fmla="*/ 49 w 66"/>
                    <a:gd name="T7" fmla="*/ 215 h 242"/>
                    <a:gd name="T8" fmla="*/ 66 w 66"/>
                    <a:gd name="T9" fmla="*/ 240 h 242"/>
                  </a:gdLst>
                  <a:ahLst/>
                  <a:cxnLst>
                    <a:cxn ang="0">
                      <a:pos x="T0" y="T1"/>
                    </a:cxn>
                    <a:cxn ang="0">
                      <a:pos x="T2" y="T3"/>
                    </a:cxn>
                    <a:cxn ang="0">
                      <a:pos x="T4" y="T5"/>
                    </a:cxn>
                    <a:cxn ang="0">
                      <a:pos x="T6" y="T7"/>
                    </a:cxn>
                    <a:cxn ang="0">
                      <a:pos x="T8" y="T9"/>
                    </a:cxn>
                  </a:cxnLst>
                  <a:rect l="0" t="0" r="r" b="b"/>
                  <a:pathLst>
                    <a:path w="66" h="242">
                      <a:moveTo>
                        <a:pt x="0" y="0"/>
                      </a:moveTo>
                      <a:cubicBezTo>
                        <a:pt x="8" y="27"/>
                        <a:pt x="24" y="39"/>
                        <a:pt x="33" y="66"/>
                      </a:cubicBezTo>
                      <a:cubicBezTo>
                        <a:pt x="28" y="85"/>
                        <a:pt x="16" y="103"/>
                        <a:pt x="16" y="124"/>
                      </a:cubicBezTo>
                      <a:cubicBezTo>
                        <a:pt x="16" y="159"/>
                        <a:pt x="34" y="185"/>
                        <a:pt x="49" y="215"/>
                      </a:cubicBezTo>
                      <a:cubicBezTo>
                        <a:pt x="62" y="242"/>
                        <a:pt x="47" y="240"/>
                        <a:pt x="66" y="240"/>
                      </a:cubicBezTo>
                    </a:path>
                  </a:pathLst>
                </a:custGeom>
                <a:noFill/>
                <a:ln w="38100">
                  <a:solidFill>
                    <a:schemeClr val="bg2"/>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grpSp>
          <p:grpSp>
            <p:nvGrpSpPr>
              <p:cNvPr id="118" name="Group 129"/>
              <p:cNvGrpSpPr>
                <a:grpSpLocks noChangeAspect="1"/>
              </p:cNvGrpSpPr>
              <p:nvPr/>
            </p:nvGrpSpPr>
            <p:grpSpPr bwMode="auto">
              <a:xfrm rot="933126">
                <a:off x="7519975" y="2372208"/>
                <a:ext cx="127287" cy="247214"/>
                <a:chOff x="1088" y="1488"/>
                <a:chExt cx="174" cy="329"/>
              </a:xfrm>
            </p:grpSpPr>
            <p:sp>
              <p:nvSpPr>
                <p:cNvPr id="255" name="Oval 130"/>
                <p:cNvSpPr>
                  <a:spLocks noChangeAspect="1" noChangeArrowheads="1"/>
                </p:cNvSpPr>
                <p:nvPr/>
              </p:nvSpPr>
              <p:spPr bwMode="auto">
                <a:xfrm>
                  <a:off x="1088" y="1488"/>
                  <a:ext cx="144" cy="144"/>
                </a:xfrm>
                <a:prstGeom prst="ellipse">
                  <a:avLst/>
                </a:prstGeom>
                <a:solidFill>
                  <a:srgbClr val="FF66FF">
                    <a:alpha val="50000"/>
                  </a:srgbClr>
                </a:solidFill>
                <a:ln w="9525">
                  <a:solidFill>
                    <a:srgbClr val="FF66FF"/>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sp>
              <p:nvSpPr>
                <p:cNvPr id="256" name="Freeform 131"/>
                <p:cNvSpPr>
                  <a:spLocks noChangeAspect="1"/>
                </p:cNvSpPr>
                <p:nvPr/>
              </p:nvSpPr>
              <p:spPr bwMode="auto">
                <a:xfrm>
                  <a:off x="1103" y="1583"/>
                  <a:ext cx="59" cy="232"/>
                </a:xfrm>
                <a:custGeom>
                  <a:avLst/>
                  <a:gdLst>
                    <a:gd name="T0" fmla="*/ 25 w 58"/>
                    <a:gd name="T1" fmla="*/ 0 h 231"/>
                    <a:gd name="T2" fmla="*/ 42 w 58"/>
                    <a:gd name="T3" fmla="*/ 74 h 231"/>
                    <a:gd name="T4" fmla="*/ 9 w 58"/>
                    <a:gd name="T5" fmla="*/ 123 h 231"/>
                    <a:gd name="T6" fmla="*/ 50 w 58"/>
                    <a:gd name="T7" fmla="*/ 198 h 231"/>
                    <a:gd name="T8" fmla="*/ 0 w 58"/>
                    <a:gd name="T9" fmla="*/ 231 h 231"/>
                  </a:gdLst>
                  <a:ahLst/>
                  <a:cxnLst>
                    <a:cxn ang="0">
                      <a:pos x="T0" y="T1"/>
                    </a:cxn>
                    <a:cxn ang="0">
                      <a:pos x="T2" y="T3"/>
                    </a:cxn>
                    <a:cxn ang="0">
                      <a:pos x="T4" y="T5"/>
                    </a:cxn>
                    <a:cxn ang="0">
                      <a:pos x="T6" y="T7"/>
                    </a:cxn>
                    <a:cxn ang="0">
                      <a:pos x="T8" y="T9"/>
                    </a:cxn>
                  </a:cxnLst>
                  <a:rect l="0" t="0" r="r" b="b"/>
                  <a:pathLst>
                    <a:path w="58" h="231">
                      <a:moveTo>
                        <a:pt x="25" y="0"/>
                      </a:moveTo>
                      <a:cubicBezTo>
                        <a:pt x="48" y="21"/>
                        <a:pt x="58" y="41"/>
                        <a:pt x="42" y="74"/>
                      </a:cubicBezTo>
                      <a:cubicBezTo>
                        <a:pt x="33" y="91"/>
                        <a:pt x="9" y="123"/>
                        <a:pt x="9" y="123"/>
                      </a:cubicBezTo>
                      <a:cubicBezTo>
                        <a:pt x="22" y="151"/>
                        <a:pt x="40" y="168"/>
                        <a:pt x="50" y="198"/>
                      </a:cubicBezTo>
                      <a:cubicBezTo>
                        <a:pt x="33" y="213"/>
                        <a:pt x="15" y="215"/>
                        <a:pt x="0" y="231"/>
                      </a:cubicBezTo>
                    </a:path>
                  </a:pathLst>
                </a:custGeom>
                <a:noFill/>
                <a:ln w="38100">
                  <a:solidFill>
                    <a:schemeClr val="bg2"/>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sp>
              <p:nvSpPr>
                <p:cNvPr id="257" name="Freeform 132"/>
                <p:cNvSpPr>
                  <a:spLocks noChangeAspect="1"/>
                </p:cNvSpPr>
                <p:nvPr/>
              </p:nvSpPr>
              <p:spPr bwMode="auto">
                <a:xfrm>
                  <a:off x="1195" y="1574"/>
                  <a:ext cx="67" cy="243"/>
                </a:xfrm>
                <a:custGeom>
                  <a:avLst/>
                  <a:gdLst>
                    <a:gd name="T0" fmla="*/ 0 w 66"/>
                    <a:gd name="T1" fmla="*/ 0 h 242"/>
                    <a:gd name="T2" fmla="*/ 33 w 66"/>
                    <a:gd name="T3" fmla="*/ 66 h 242"/>
                    <a:gd name="T4" fmla="*/ 16 w 66"/>
                    <a:gd name="T5" fmla="*/ 124 h 242"/>
                    <a:gd name="T6" fmla="*/ 49 w 66"/>
                    <a:gd name="T7" fmla="*/ 215 h 242"/>
                    <a:gd name="T8" fmla="*/ 66 w 66"/>
                    <a:gd name="T9" fmla="*/ 240 h 242"/>
                  </a:gdLst>
                  <a:ahLst/>
                  <a:cxnLst>
                    <a:cxn ang="0">
                      <a:pos x="T0" y="T1"/>
                    </a:cxn>
                    <a:cxn ang="0">
                      <a:pos x="T2" y="T3"/>
                    </a:cxn>
                    <a:cxn ang="0">
                      <a:pos x="T4" y="T5"/>
                    </a:cxn>
                    <a:cxn ang="0">
                      <a:pos x="T6" y="T7"/>
                    </a:cxn>
                    <a:cxn ang="0">
                      <a:pos x="T8" y="T9"/>
                    </a:cxn>
                  </a:cxnLst>
                  <a:rect l="0" t="0" r="r" b="b"/>
                  <a:pathLst>
                    <a:path w="66" h="242">
                      <a:moveTo>
                        <a:pt x="0" y="0"/>
                      </a:moveTo>
                      <a:cubicBezTo>
                        <a:pt x="8" y="27"/>
                        <a:pt x="24" y="39"/>
                        <a:pt x="33" y="66"/>
                      </a:cubicBezTo>
                      <a:cubicBezTo>
                        <a:pt x="28" y="85"/>
                        <a:pt x="16" y="103"/>
                        <a:pt x="16" y="124"/>
                      </a:cubicBezTo>
                      <a:cubicBezTo>
                        <a:pt x="16" y="159"/>
                        <a:pt x="34" y="185"/>
                        <a:pt x="49" y="215"/>
                      </a:cubicBezTo>
                      <a:cubicBezTo>
                        <a:pt x="62" y="242"/>
                        <a:pt x="47" y="240"/>
                        <a:pt x="66" y="240"/>
                      </a:cubicBezTo>
                    </a:path>
                  </a:pathLst>
                </a:custGeom>
                <a:noFill/>
                <a:ln w="38100">
                  <a:solidFill>
                    <a:schemeClr val="bg2"/>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grpSp>
          <p:grpSp>
            <p:nvGrpSpPr>
              <p:cNvPr id="119" name="Group 133"/>
              <p:cNvGrpSpPr>
                <a:grpSpLocks noChangeAspect="1"/>
              </p:cNvGrpSpPr>
              <p:nvPr/>
            </p:nvGrpSpPr>
            <p:grpSpPr bwMode="auto">
              <a:xfrm rot="933126">
                <a:off x="7634582" y="2442357"/>
                <a:ext cx="127287" cy="247214"/>
                <a:chOff x="1088" y="1488"/>
                <a:chExt cx="174" cy="329"/>
              </a:xfrm>
            </p:grpSpPr>
            <p:sp>
              <p:nvSpPr>
                <p:cNvPr id="252" name="Oval 134"/>
                <p:cNvSpPr>
                  <a:spLocks noChangeAspect="1" noChangeArrowheads="1"/>
                </p:cNvSpPr>
                <p:nvPr/>
              </p:nvSpPr>
              <p:spPr bwMode="auto">
                <a:xfrm>
                  <a:off x="1089" y="1487"/>
                  <a:ext cx="142" cy="144"/>
                </a:xfrm>
                <a:prstGeom prst="ellipse">
                  <a:avLst/>
                </a:prstGeom>
                <a:solidFill>
                  <a:srgbClr val="FF66FF">
                    <a:alpha val="50000"/>
                  </a:srgbClr>
                </a:solidFill>
                <a:ln w="9525">
                  <a:solidFill>
                    <a:srgbClr val="FF66FF"/>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sp>
              <p:nvSpPr>
                <p:cNvPr id="253" name="Freeform 135"/>
                <p:cNvSpPr>
                  <a:spLocks noChangeAspect="1"/>
                </p:cNvSpPr>
                <p:nvPr/>
              </p:nvSpPr>
              <p:spPr bwMode="auto">
                <a:xfrm>
                  <a:off x="1104" y="1583"/>
                  <a:ext cx="58" cy="232"/>
                </a:xfrm>
                <a:custGeom>
                  <a:avLst/>
                  <a:gdLst>
                    <a:gd name="T0" fmla="*/ 25 w 58"/>
                    <a:gd name="T1" fmla="*/ 0 h 231"/>
                    <a:gd name="T2" fmla="*/ 42 w 58"/>
                    <a:gd name="T3" fmla="*/ 74 h 231"/>
                    <a:gd name="T4" fmla="*/ 9 w 58"/>
                    <a:gd name="T5" fmla="*/ 123 h 231"/>
                    <a:gd name="T6" fmla="*/ 50 w 58"/>
                    <a:gd name="T7" fmla="*/ 198 h 231"/>
                    <a:gd name="T8" fmla="*/ 0 w 58"/>
                    <a:gd name="T9" fmla="*/ 231 h 231"/>
                  </a:gdLst>
                  <a:ahLst/>
                  <a:cxnLst>
                    <a:cxn ang="0">
                      <a:pos x="T0" y="T1"/>
                    </a:cxn>
                    <a:cxn ang="0">
                      <a:pos x="T2" y="T3"/>
                    </a:cxn>
                    <a:cxn ang="0">
                      <a:pos x="T4" y="T5"/>
                    </a:cxn>
                    <a:cxn ang="0">
                      <a:pos x="T6" y="T7"/>
                    </a:cxn>
                    <a:cxn ang="0">
                      <a:pos x="T8" y="T9"/>
                    </a:cxn>
                  </a:cxnLst>
                  <a:rect l="0" t="0" r="r" b="b"/>
                  <a:pathLst>
                    <a:path w="58" h="231">
                      <a:moveTo>
                        <a:pt x="25" y="0"/>
                      </a:moveTo>
                      <a:cubicBezTo>
                        <a:pt x="48" y="21"/>
                        <a:pt x="58" y="41"/>
                        <a:pt x="42" y="74"/>
                      </a:cubicBezTo>
                      <a:cubicBezTo>
                        <a:pt x="33" y="91"/>
                        <a:pt x="9" y="123"/>
                        <a:pt x="9" y="123"/>
                      </a:cubicBezTo>
                      <a:cubicBezTo>
                        <a:pt x="22" y="151"/>
                        <a:pt x="40" y="168"/>
                        <a:pt x="50" y="198"/>
                      </a:cubicBezTo>
                      <a:cubicBezTo>
                        <a:pt x="33" y="213"/>
                        <a:pt x="15" y="215"/>
                        <a:pt x="0" y="231"/>
                      </a:cubicBezTo>
                    </a:path>
                  </a:pathLst>
                </a:custGeom>
                <a:noFill/>
                <a:ln w="38100">
                  <a:solidFill>
                    <a:schemeClr val="bg2"/>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sp>
              <p:nvSpPr>
                <p:cNvPr id="254" name="Freeform 136"/>
                <p:cNvSpPr>
                  <a:spLocks noChangeAspect="1"/>
                </p:cNvSpPr>
                <p:nvPr/>
              </p:nvSpPr>
              <p:spPr bwMode="auto">
                <a:xfrm>
                  <a:off x="1196" y="1574"/>
                  <a:ext cx="65" cy="243"/>
                </a:xfrm>
                <a:custGeom>
                  <a:avLst/>
                  <a:gdLst>
                    <a:gd name="T0" fmla="*/ 0 w 66"/>
                    <a:gd name="T1" fmla="*/ 0 h 242"/>
                    <a:gd name="T2" fmla="*/ 33 w 66"/>
                    <a:gd name="T3" fmla="*/ 66 h 242"/>
                    <a:gd name="T4" fmla="*/ 16 w 66"/>
                    <a:gd name="T5" fmla="*/ 124 h 242"/>
                    <a:gd name="T6" fmla="*/ 49 w 66"/>
                    <a:gd name="T7" fmla="*/ 215 h 242"/>
                    <a:gd name="T8" fmla="*/ 66 w 66"/>
                    <a:gd name="T9" fmla="*/ 240 h 242"/>
                  </a:gdLst>
                  <a:ahLst/>
                  <a:cxnLst>
                    <a:cxn ang="0">
                      <a:pos x="T0" y="T1"/>
                    </a:cxn>
                    <a:cxn ang="0">
                      <a:pos x="T2" y="T3"/>
                    </a:cxn>
                    <a:cxn ang="0">
                      <a:pos x="T4" y="T5"/>
                    </a:cxn>
                    <a:cxn ang="0">
                      <a:pos x="T6" y="T7"/>
                    </a:cxn>
                    <a:cxn ang="0">
                      <a:pos x="T8" y="T9"/>
                    </a:cxn>
                  </a:cxnLst>
                  <a:rect l="0" t="0" r="r" b="b"/>
                  <a:pathLst>
                    <a:path w="66" h="242">
                      <a:moveTo>
                        <a:pt x="0" y="0"/>
                      </a:moveTo>
                      <a:cubicBezTo>
                        <a:pt x="8" y="27"/>
                        <a:pt x="24" y="39"/>
                        <a:pt x="33" y="66"/>
                      </a:cubicBezTo>
                      <a:cubicBezTo>
                        <a:pt x="28" y="85"/>
                        <a:pt x="16" y="103"/>
                        <a:pt x="16" y="124"/>
                      </a:cubicBezTo>
                      <a:cubicBezTo>
                        <a:pt x="16" y="159"/>
                        <a:pt x="34" y="185"/>
                        <a:pt x="49" y="215"/>
                      </a:cubicBezTo>
                      <a:cubicBezTo>
                        <a:pt x="62" y="242"/>
                        <a:pt x="47" y="240"/>
                        <a:pt x="66" y="240"/>
                      </a:cubicBezTo>
                    </a:path>
                  </a:pathLst>
                </a:custGeom>
                <a:noFill/>
                <a:ln w="38100">
                  <a:solidFill>
                    <a:schemeClr val="bg2"/>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grpSp>
          <p:grpSp>
            <p:nvGrpSpPr>
              <p:cNvPr id="120" name="Group 137"/>
              <p:cNvGrpSpPr>
                <a:grpSpLocks noChangeAspect="1"/>
              </p:cNvGrpSpPr>
              <p:nvPr/>
            </p:nvGrpSpPr>
            <p:grpSpPr bwMode="auto">
              <a:xfrm rot="933126">
                <a:off x="7735693" y="2539854"/>
                <a:ext cx="127287" cy="247214"/>
                <a:chOff x="1088" y="1488"/>
                <a:chExt cx="174" cy="329"/>
              </a:xfrm>
            </p:grpSpPr>
            <p:sp>
              <p:nvSpPr>
                <p:cNvPr id="249" name="Oval 138"/>
                <p:cNvSpPr>
                  <a:spLocks noChangeAspect="1" noChangeArrowheads="1"/>
                </p:cNvSpPr>
                <p:nvPr/>
              </p:nvSpPr>
              <p:spPr bwMode="auto">
                <a:xfrm>
                  <a:off x="1087" y="1488"/>
                  <a:ext cx="144" cy="144"/>
                </a:xfrm>
                <a:prstGeom prst="ellipse">
                  <a:avLst/>
                </a:prstGeom>
                <a:solidFill>
                  <a:srgbClr val="FF66FF">
                    <a:alpha val="50000"/>
                  </a:srgbClr>
                </a:solidFill>
                <a:ln w="9525">
                  <a:solidFill>
                    <a:srgbClr val="FF66FF"/>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sp>
              <p:nvSpPr>
                <p:cNvPr id="250" name="Freeform 139"/>
                <p:cNvSpPr>
                  <a:spLocks noChangeAspect="1"/>
                </p:cNvSpPr>
                <p:nvPr/>
              </p:nvSpPr>
              <p:spPr bwMode="auto">
                <a:xfrm>
                  <a:off x="1103" y="1583"/>
                  <a:ext cx="59" cy="232"/>
                </a:xfrm>
                <a:custGeom>
                  <a:avLst/>
                  <a:gdLst>
                    <a:gd name="T0" fmla="*/ 25 w 58"/>
                    <a:gd name="T1" fmla="*/ 0 h 231"/>
                    <a:gd name="T2" fmla="*/ 42 w 58"/>
                    <a:gd name="T3" fmla="*/ 74 h 231"/>
                    <a:gd name="T4" fmla="*/ 9 w 58"/>
                    <a:gd name="T5" fmla="*/ 123 h 231"/>
                    <a:gd name="T6" fmla="*/ 50 w 58"/>
                    <a:gd name="T7" fmla="*/ 198 h 231"/>
                    <a:gd name="T8" fmla="*/ 0 w 58"/>
                    <a:gd name="T9" fmla="*/ 231 h 231"/>
                  </a:gdLst>
                  <a:ahLst/>
                  <a:cxnLst>
                    <a:cxn ang="0">
                      <a:pos x="T0" y="T1"/>
                    </a:cxn>
                    <a:cxn ang="0">
                      <a:pos x="T2" y="T3"/>
                    </a:cxn>
                    <a:cxn ang="0">
                      <a:pos x="T4" y="T5"/>
                    </a:cxn>
                    <a:cxn ang="0">
                      <a:pos x="T6" y="T7"/>
                    </a:cxn>
                    <a:cxn ang="0">
                      <a:pos x="T8" y="T9"/>
                    </a:cxn>
                  </a:cxnLst>
                  <a:rect l="0" t="0" r="r" b="b"/>
                  <a:pathLst>
                    <a:path w="58" h="231">
                      <a:moveTo>
                        <a:pt x="25" y="0"/>
                      </a:moveTo>
                      <a:cubicBezTo>
                        <a:pt x="48" y="21"/>
                        <a:pt x="58" y="41"/>
                        <a:pt x="42" y="74"/>
                      </a:cubicBezTo>
                      <a:cubicBezTo>
                        <a:pt x="33" y="91"/>
                        <a:pt x="9" y="123"/>
                        <a:pt x="9" y="123"/>
                      </a:cubicBezTo>
                      <a:cubicBezTo>
                        <a:pt x="22" y="151"/>
                        <a:pt x="40" y="168"/>
                        <a:pt x="50" y="198"/>
                      </a:cubicBezTo>
                      <a:cubicBezTo>
                        <a:pt x="33" y="213"/>
                        <a:pt x="15" y="215"/>
                        <a:pt x="0" y="231"/>
                      </a:cubicBezTo>
                    </a:path>
                  </a:pathLst>
                </a:custGeom>
                <a:noFill/>
                <a:ln w="38100">
                  <a:solidFill>
                    <a:schemeClr val="bg2"/>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sp>
              <p:nvSpPr>
                <p:cNvPr id="251" name="Freeform 140"/>
                <p:cNvSpPr>
                  <a:spLocks noChangeAspect="1"/>
                </p:cNvSpPr>
                <p:nvPr/>
              </p:nvSpPr>
              <p:spPr bwMode="auto">
                <a:xfrm>
                  <a:off x="1195" y="1574"/>
                  <a:ext cx="67" cy="243"/>
                </a:xfrm>
                <a:custGeom>
                  <a:avLst/>
                  <a:gdLst>
                    <a:gd name="T0" fmla="*/ 0 w 66"/>
                    <a:gd name="T1" fmla="*/ 0 h 242"/>
                    <a:gd name="T2" fmla="*/ 33 w 66"/>
                    <a:gd name="T3" fmla="*/ 66 h 242"/>
                    <a:gd name="T4" fmla="*/ 16 w 66"/>
                    <a:gd name="T5" fmla="*/ 124 h 242"/>
                    <a:gd name="T6" fmla="*/ 49 w 66"/>
                    <a:gd name="T7" fmla="*/ 215 h 242"/>
                    <a:gd name="T8" fmla="*/ 66 w 66"/>
                    <a:gd name="T9" fmla="*/ 240 h 242"/>
                  </a:gdLst>
                  <a:ahLst/>
                  <a:cxnLst>
                    <a:cxn ang="0">
                      <a:pos x="T0" y="T1"/>
                    </a:cxn>
                    <a:cxn ang="0">
                      <a:pos x="T2" y="T3"/>
                    </a:cxn>
                    <a:cxn ang="0">
                      <a:pos x="T4" y="T5"/>
                    </a:cxn>
                    <a:cxn ang="0">
                      <a:pos x="T6" y="T7"/>
                    </a:cxn>
                    <a:cxn ang="0">
                      <a:pos x="T8" y="T9"/>
                    </a:cxn>
                  </a:cxnLst>
                  <a:rect l="0" t="0" r="r" b="b"/>
                  <a:pathLst>
                    <a:path w="66" h="242">
                      <a:moveTo>
                        <a:pt x="0" y="0"/>
                      </a:moveTo>
                      <a:cubicBezTo>
                        <a:pt x="8" y="27"/>
                        <a:pt x="24" y="39"/>
                        <a:pt x="33" y="66"/>
                      </a:cubicBezTo>
                      <a:cubicBezTo>
                        <a:pt x="28" y="85"/>
                        <a:pt x="16" y="103"/>
                        <a:pt x="16" y="124"/>
                      </a:cubicBezTo>
                      <a:cubicBezTo>
                        <a:pt x="16" y="159"/>
                        <a:pt x="34" y="185"/>
                        <a:pt x="49" y="215"/>
                      </a:cubicBezTo>
                      <a:cubicBezTo>
                        <a:pt x="62" y="242"/>
                        <a:pt x="47" y="240"/>
                        <a:pt x="66" y="240"/>
                      </a:cubicBezTo>
                    </a:path>
                  </a:pathLst>
                </a:custGeom>
                <a:noFill/>
                <a:ln w="38100">
                  <a:solidFill>
                    <a:schemeClr val="bg2"/>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grpSp>
          <p:grpSp>
            <p:nvGrpSpPr>
              <p:cNvPr id="121" name="Group 149"/>
              <p:cNvGrpSpPr>
                <a:grpSpLocks noChangeAspect="1"/>
              </p:cNvGrpSpPr>
              <p:nvPr/>
            </p:nvGrpSpPr>
            <p:grpSpPr bwMode="auto">
              <a:xfrm rot="11733126">
                <a:off x="4656049" y="1727803"/>
                <a:ext cx="127710" cy="247558"/>
                <a:chOff x="1088" y="1488"/>
                <a:chExt cx="174" cy="329"/>
              </a:xfrm>
            </p:grpSpPr>
            <p:sp>
              <p:nvSpPr>
                <p:cNvPr id="246" name="Oval 150"/>
                <p:cNvSpPr>
                  <a:spLocks noChangeAspect="1" noChangeArrowheads="1"/>
                </p:cNvSpPr>
                <p:nvPr/>
              </p:nvSpPr>
              <p:spPr bwMode="auto">
                <a:xfrm>
                  <a:off x="1090" y="1492"/>
                  <a:ext cx="143" cy="143"/>
                </a:xfrm>
                <a:prstGeom prst="ellipse">
                  <a:avLst/>
                </a:prstGeom>
                <a:solidFill>
                  <a:srgbClr val="FF66FF">
                    <a:alpha val="50000"/>
                  </a:srgbClr>
                </a:solidFill>
                <a:ln w="9525">
                  <a:solidFill>
                    <a:srgbClr val="FF66FF"/>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sp>
              <p:nvSpPr>
                <p:cNvPr id="247" name="Freeform 151"/>
                <p:cNvSpPr>
                  <a:spLocks noChangeAspect="1"/>
                </p:cNvSpPr>
                <p:nvPr/>
              </p:nvSpPr>
              <p:spPr bwMode="auto">
                <a:xfrm>
                  <a:off x="1105" y="1587"/>
                  <a:ext cx="59" cy="231"/>
                </a:xfrm>
                <a:custGeom>
                  <a:avLst/>
                  <a:gdLst>
                    <a:gd name="T0" fmla="*/ 25 w 58"/>
                    <a:gd name="T1" fmla="*/ 0 h 231"/>
                    <a:gd name="T2" fmla="*/ 42 w 58"/>
                    <a:gd name="T3" fmla="*/ 74 h 231"/>
                    <a:gd name="T4" fmla="*/ 9 w 58"/>
                    <a:gd name="T5" fmla="*/ 123 h 231"/>
                    <a:gd name="T6" fmla="*/ 50 w 58"/>
                    <a:gd name="T7" fmla="*/ 198 h 231"/>
                    <a:gd name="T8" fmla="*/ 0 w 58"/>
                    <a:gd name="T9" fmla="*/ 231 h 231"/>
                  </a:gdLst>
                  <a:ahLst/>
                  <a:cxnLst>
                    <a:cxn ang="0">
                      <a:pos x="T0" y="T1"/>
                    </a:cxn>
                    <a:cxn ang="0">
                      <a:pos x="T2" y="T3"/>
                    </a:cxn>
                    <a:cxn ang="0">
                      <a:pos x="T4" y="T5"/>
                    </a:cxn>
                    <a:cxn ang="0">
                      <a:pos x="T6" y="T7"/>
                    </a:cxn>
                    <a:cxn ang="0">
                      <a:pos x="T8" y="T9"/>
                    </a:cxn>
                  </a:cxnLst>
                  <a:rect l="0" t="0" r="r" b="b"/>
                  <a:pathLst>
                    <a:path w="58" h="231">
                      <a:moveTo>
                        <a:pt x="25" y="0"/>
                      </a:moveTo>
                      <a:cubicBezTo>
                        <a:pt x="48" y="21"/>
                        <a:pt x="58" y="41"/>
                        <a:pt x="42" y="74"/>
                      </a:cubicBezTo>
                      <a:cubicBezTo>
                        <a:pt x="33" y="91"/>
                        <a:pt x="9" y="123"/>
                        <a:pt x="9" y="123"/>
                      </a:cubicBezTo>
                      <a:cubicBezTo>
                        <a:pt x="22" y="151"/>
                        <a:pt x="40" y="168"/>
                        <a:pt x="50" y="198"/>
                      </a:cubicBezTo>
                      <a:cubicBezTo>
                        <a:pt x="33" y="213"/>
                        <a:pt x="15" y="215"/>
                        <a:pt x="0" y="231"/>
                      </a:cubicBezTo>
                    </a:path>
                  </a:pathLst>
                </a:custGeom>
                <a:noFill/>
                <a:ln w="38100">
                  <a:solidFill>
                    <a:schemeClr val="bg2"/>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sp>
              <p:nvSpPr>
                <p:cNvPr id="248" name="Freeform 152"/>
                <p:cNvSpPr>
                  <a:spLocks noChangeAspect="1"/>
                </p:cNvSpPr>
                <p:nvPr/>
              </p:nvSpPr>
              <p:spPr bwMode="auto">
                <a:xfrm>
                  <a:off x="1197" y="1578"/>
                  <a:ext cx="67" cy="243"/>
                </a:xfrm>
                <a:custGeom>
                  <a:avLst/>
                  <a:gdLst>
                    <a:gd name="T0" fmla="*/ 0 w 66"/>
                    <a:gd name="T1" fmla="*/ 0 h 242"/>
                    <a:gd name="T2" fmla="*/ 33 w 66"/>
                    <a:gd name="T3" fmla="*/ 66 h 242"/>
                    <a:gd name="T4" fmla="*/ 16 w 66"/>
                    <a:gd name="T5" fmla="*/ 124 h 242"/>
                    <a:gd name="T6" fmla="*/ 49 w 66"/>
                    <a:gd name="T7" fmla="*/ 215 h 242"/>
                    <a:gd name="T8" fmla="*/ 66 w 66"/>
                    <a:gd name="T9" fmla="*/ 240 h 242"/>
                  </a:gdLst>
                  <a:ahLst/>
                  <a:cxnLst>
                    <a:cxn ang="0">
                      <a:pos x="T0" y="T1"/>
                    </a:cxn>
                    <a:cxn ang="0">
                      <a:pos x="T2" y="T3"/>
                    </a:cxn>
                    <a:cxn ang="0">
                      <a:pos x="T4" y="T5"/>
                    </a:cxn>
                    <a:cxn ang="0">
                      <a:pos x="T6" y="T7"/>
                    </a:cxn>
                    <a:cxn ang="0">
                      <a:pos x="T8" y="T9"/>
                    </a:cxn>
                  </a:cxnLst>
                  <a:rect l="0" t="0" r="r" b="b"/>
                  <a:pathLst>
                    <a:path w="66" h="242">
                      <a:moveTo>
                        <a:pt x="0" y="0"/>
                      </a:moveTo>
                      <a:cubicBezTo>
                        <a:pt x="8" y="27"/>
                        <a:pt x="24" y="39"/>
                        <a:pt x="33" y="66"/>
                      </a:cubicBezTo>
                      <a:cubicBezTo>
                        <a:pt x="28" y="85"/>
                        <a:pt x="16" y="103"/>
                        <a:pt x="16" y="124"/>
                      </a:cubicBezTo>
                      <a:cubicBezTo>
                        <a:pt x="16" y="159"/>
                        <a:pt x="34" y="185"/>
                        <a:pt x="49" y="215"/>
                      </a:cubicBezTo>
                      <a:cubicBezTo>
                        <a:pt x="62" y="242"/>
                        <a:pt x="47" y="240"/>
                        <a:pt x="66" y="240"/>
                      </a:cubicBezTo>
                    </a:path>
                  </a:pathLst>
                </a:custGeom>
                <a:noFill/>
                <a:ln w="38100">
                  <a:solidFill>
                    <a:schemeClr val="bg2"/>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grpSp>
          <p:grpSp>
            <p:nvGrpSpPr>
              <p:cNvPr id="122" name="Group 153"/>
              <p:cNvGrpSpPr>
                <a:grpSpLocks noChangeAspect="1"/>
              </p:cNvGrpSpPr>
              <p:nvPr/>
            </p:nvGrpSpPr>
            <p:grpSpPr bwMode="auto">
              <a:xfrm rot="11733126">
                <a:off x="4786823" y="1735021"/>
                <a:ext cx="126307" cy="246119"/>
                <a:chOff x="1088" y="1488"/>
                <a:chExt cx="174" cy="329"/>
              </a:xfrm>
            </p:grpSpPr>
            <p:sp>
              <p:nvSpPr>
                <p:cNvPr id="243" name="Oval 154"/>
                <p:cNvSpPr>
                  <a:spLocks noChangeAspect="1" noChangeArrowheads="1"/>
                </p:cNvSpPr>
                <p:nvPr/>
              </p:nvSpPr>
              <p:spPr bwMode="auto">
                <a:xfrm>
                  <a:off x="1090" y="1490"/>
                  <a:ext cx="143" cy="144"/>
                </a:xfrm>
                <a:prstGeom prst="ellipse">
                  <a:avLst/>
                </a:prstGeom>
                <a:solidFill>
                  <a:srgbClr val="FF66FF">
                    <a:alpha val="50000"/>
                  </a:srgbClr>
                </a:solidFill>
                <a:ln w="9525">
                  <a:solidFill>
                    <a:srgbClr val="FF66FF"/>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sp>
              <p:nvSpPr>
                <p:cNvPr id="244" name="Freeform 155"/>
                <p:cNvSpPr>
                  <a:spLocks noChangeAspect="1"/>
                </p:cNvSpPr>
                <p:nvPr/>
              </p:nvSpPr>
              <p:spPr bwMode="auto">
                <a:xfrm>
                  <a:off x="1105" y="1584"/>
                  <a:ext cx="58" cy="231"/>
                </a:xfrm>
                <a:custGeom>
                  <a:avLst/>
                  <a:gdLst>
                    <a:gd name="T0" fmla="*/ 25 w 58"/>
                    <a:gd name="T1" fmla="*/ 0 h 231"/>
                    <a:gd name="T2" fmla="*/ 42 w 58"/>
                    <a:gd name="T3" fmla="*/ 74 h 231"/>
                    <a:gd name="T4" fmla="*/ 9 w 58"/>
                    <a:gd name="T5" fmla="*/ 123 h 231"/>
                    <a:gd name="T6" fmla="*/ 50 w 58"/>
                    <a:gd name="T7" fmla="*/ 198 h 231"/>
                    <a:gd name="T8" fmla="*/ 0 w 58"/>
                    <a:gd name="T9" fmla="*/ 231 h 231"/>
                  </a:gdLst>
                  <a:ahLst/>
                  <a:cxnLst>
                    <a:cxn ang="0">
                      <a:pos x="T0" y="T1"/>
                    </a:cxn>
                    <a:cxn ang="0">
                      <a:pos x="T2" y="T3"/>
                    </a:cxn>
                    <a:cxn ang="0">
                      <a:pos x="T4" y="T5"/>
                    </a:cxn>
                    <a:cxn ang="0">
                      <a:pos x="T6" y="T7"/>
                    </a:cxn>
                    <a:cxn ang="0">
                      <a:pos x="T8" y="T9"/>
                    </a:cxn>
                  </a:cxnLst>
                  <a:rect l="0" t="0" r="r" b="b"/>
                  <a:pathLst>
                    <a:path w="58" h="231">
                      <a:moveTo>
                        <a:pt x="25" y="0"/>
                      </a:moveTo>
                      <a:cubicBezTo>
                        <a:pt x="48" y="21"/>
                        <a:pt x="58" y="41"/>
                        <a:pt x="42" y="74"/>
                      </a:cubicBezTo>
                      <a:cubicBezTo>
                        <a:pt x="33" y="91"/>
                        <a:pt x="9" y="123"/>
                        <a:pt x="9" y="123"/>
                      </a:cubicBezTo>
                      <a:cubicBezTo>
                        <a:pt x="22" y="151"/>
                        <a:pt x="40" y="168"/>
                        <a:pt x="50" y="198"/>
                      </a:cubicBezTo>
                      <a:cubicBezTo>
                        <a:pt x="33" y="213"/>
                        <a:pt x="15" y="215"/>
                        <a:pt x="0" y="231"/>
                      </a:cubicBezTo>
                    </a:path>
                  </a:pathLst>
                </a:custGeom>
                <a:noFill/>
                <a:ln w="38100">
                  <a:solidFill>
                    <a:schemeClr val="bg2"/>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sp>
              <p:nvSpPr>
                <p:cNvPr id="245" name="Freeform 156"/>
                <p:cNvSpPr>
                  <a:spLocks noChangeAspect="1"/>
                </p:cNvSpPr>
                <p:nvPr/>
              </p:nvSpPr>
              <p:spPr bwMode="auto">
                <a:xfrm>
                  <a:off x="1198" y="1575"/>
                  <a:ext cx="66" cy="242"/>
                </a:xfrm>
                <a:custGeom>
                  <a:avLst/>
                  <a:gdLst>
                    <a:gd name="T0" fmla="*/ 0 w 66"/>
                    <a:gd name="T1" fmla="*/ 0 h 242"/>
                    <a:gd name="T2" fmla="*/ 33 w 66"/>
                    <a:gd name="T3" fmla="*/ 66 h 242"/>
                    <a:gd name="T4" fmla="*/ 16 w 66"/>
                    <a:gd name="T5" fmla="*/ 124 h 242"/>
                    <a:gd name="T6" fmla="*/ 49 w 66"/>
                    <a:gd name="T7" fmla="*/ 215 h 242"/>
                    <a:gd name="T8" fmla="*/ 66 w 66"/>
                    <a:gd name="T9" fmla="*/ 240 h 242"/>
                  </a:gdLst>
                  <a:ahLst/>
                  <a:cxnLst>
                    <a:cxn ang="0">
                      <a:pos x="T0" y="T1"/>
                    </a:cxn>
                    <a:cxn ang="0">
                      <a:pos x="T2" y="T3"/>
                    </a:cxn>
                    <a:cxn ang="0">
                      <a:pos x="T4" y="T5"/>
                    </a:cxn>
                    <a:cxn ang="0">
                      <a:pos x="T6" y="T7"/>
                    </a:cxn>
                    <a:cxn ang="0">
                      <a:pos x="T8" y="T9"/>
                    </a:cxn>
                  </a:cxnLst>
                  <a:rect l="0" t="0" r="r" b="b"/>
                  <a:pathLst>
                    <a:path w="66" h="242">
                      <a:moveTo>
                        <a:pt x="0" y="0"/>
                      </a:moveTo>
                      <a:cubicBezTo>
                        <a:pt x="8" y="27"/>
                        <a:pt x="24" y="39"/>
                        <a:pt x="33" y="66"/>
                      </a:cubicBezTo>
                      <a:cubicBezTo>
                        <a:pt x="28" y="85"/>
                        <a:pt x="16" y="103"/>
                        <a:pt x="16" y="124"/>
                      </a:cubicBezTo>
                      <a:cubicBezTo>
                        <a:pt x="16" y="159"/>
                        <a:pt x="34" y="185"/>
                        <a:pt x="49" y="215"/>
                      </a:cubicBezTo>
                      <a:cubicBezTo>
                        <a:pt x="62" y="242"/>
                        <a:pt x="47" y="240"/>
                        <a:pt x="66" y="240"/>
                      </a:cubicBezTo>
                    </a:path>
                  </a:pathLst>
                </a:custGeom>
                <a:noFill/>
                <a:ln w="38100">
                  <a:solidFill>
                    <a:schemeClr val="bg2"/>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grpSp>
          <p:grpSp>
            <p:nvGrpSpPr>
              <p:cNvPr id="123" name="Group 157"/>
              <p:cNvGrpSpPr>
                <a:grpSpLocks noChangeAspect="1"/>
              </p:cNvGrpSpPr>
              <p:nvPr/>
            </p:nvGrpSpPr>
            <p:grpSpPr bwMode="auto">
              <a:xfrm rot="11733126">
                <a:off x="4924554" y="1747467"/>
                <a:ext cx="126307" cy="247558"/>
                <a:chOff x="1088" y="1488"/>
                <a:chExt cx="174" cy="329"/>
              </a:xfrm>
            </p:grpSpPr>
            <p:sp>
              <p:nvSpPr>
                <p:cNvPr id="240" name="Oval 158"/>
                <p:cNvSpPr>
                  <a:spLocks noChangeAspect="1" noChangeArrowheads="1"/>
                </p:cNvSpPr>
                <p:nvPr/>
              </p:nvSpPr>
              <p:spPr bwMode="auto">
                <a:xfrm>
                  <a:off x="1090" y="1492"/>
                  <a:ext cx="143" cy="143"/>
                </a:xfrm>
                <a:prstGeom prst="ellipse">
                  <a:avLst/>
                </a:prstGeom>
                <a:solidFill>
                  <a:srgbClr val="FF66FF">
                    <a:alpha val="50000"/>
                  </a:srgbClr>
                </a:solidFill>
                <a:ln w="9525">
                  <a:solidFill>
                    <a:srgbClr val="FF66FF"/>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sp>
              <p:nvSpPr>
                <p:cNvPr id="241" name="Freeform 159"/>
                <p:cNvSpPr>
                  <a:spLocks noChangeAspect="1"/>
                </p:cNvSpPr>
                <p:nvPr/>
              </p:nvSpPr>
              <p:spPr bwMode="auto">
                <a:xfrm>
                  <a:off x="1105" y="1587"/>
                  <a:ext cx="58" cy="231"/>
                </a:xfrm>
                <a:custGeom>
                  <a:avLst/>
                  <a:gdLst>
                    <a:gd name="T0" fmla="*/ 25 w 58"/>
                    <a:gd name="T1" fmla="*/ 0 h 231"/>
                    <a:gd name="T2" fmla="*/ 42 w 58"/>
                    <a:gd name="T3" fmla="*/ 74 h 231"/>
                    <a:gd name="T4" fmla="*/ 9 w 58"/>
                    <a:gd name="T5" fmla="*/ 123 h 231"/>
                    <a:gd name="T6" fmla="*/ 50 w 58"/>
                    <a:gd name="T7" fmla="*/ 198 h 231"/>
                    <a:gd name="T8" fmla="*/ 0 w 58"/>
                    <a:gd name="T9" fmla="*/ 231 h 231"/>
                  </a:gdLst>
                  <a:ahLst/>
                  <a:cxnLst>
                    <a:cxn ang="0">
                      <a:pos x="T0" y="T1"/>
                    </a:cxn>
                    <a:cxn ang="0">
                      <a:pos x="T2" y="T3"/>
                    </a:cxn>
                    <a:cxn ang="0">
                      <a:pos x="T4" y="T5"/>
                    </a:cxn>
                    <a:cxn ang="0">
                      <a:pos x="T6" y="T7"/>
                    </a:cxn>
                    <a:cxn ang="0">
                      <a:pos x="T8" y="T9"/>
                    </a:cxn>
                  </a:cxnLst>
                  <a:rect l="0" t="0" r="r" b="b"/>
                  <a:pathLst>
                    <a:path w="58" h="231">
                      <a:moveTo>
                        <a:pt x="25" y="0"/>
                      </a:moveTo>
                      <a:cubicBezTo>
                        <a:pt x="48" y="21"/>
                        <a:pt x="58" y="41"/>
                        <a:pt x="42" y="74"/>
                      </a:cubicBezTo>
                      <a:cubicBezTo>
                        <a:pt x="33" y="91"/>
                        <a:pt x="9" y="123"/>
                        <a:pt x="9" y="123"/>
                      </a:cubicBezTo>
                      <a:cubicBezTo>
                        <a:pt x="22" y="151"/>
                        <a:pt x="40" y="168"/>
                        <a:pt x="50" y="198"/>
                      </a:cubicBezTo>
                      <a:cubicBezTo>
                        <a:pt x="33" y="213"/>
                        <a:pt x="15" y="215"/>
                        <a:pt x="0" y="231"/>
                      </a:cubicBezTo>
                    </a:path>
                  </a:pathLst>
                </a:custGeom>
                <a:noFill/>
                <a:ln w="38100">
                  <a:solidFill>
                    <a:schemeClr val="bg2"/>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sp>
              <p:nvSpPr>
                <p:cNvPr id="242" name="Freeform 160"/>
                <p:cNvSpPr>
                  <a:spLocks noChangeAspect="1"/>
                </p:cNvSpPr>
                <p:nvPr/>
              </p:nvSpPr>
              <p:spPr bwMode="auto">
                <a:xfrm>
                  <a:off x="1198" y="1578"/>
                  <a:ext cx="66" cy="243"/>
                </a:xfrm>
                <a:custGeom>
                  <a:avLst/>
                  <a:gdLst>
                    <a:gd name="T0" fmla="*/ 0 w 66"/>
                    <a:gd name="T1" fmla="*/ 0 h 242"/>
                    <a:gd name="T2" fmla="*/ 33 w 66"/>
                    <a:gd name="T3" fmla="*/ 66 h 242"/>
                    <a:gd name="T4" fmla="*/ 16 w 66"/>
                    <a:gd name="T5" fmla="*/ 124 h 242"/>
                    <a:gd name="T6" fmla="*/ 49 w 66"/>
                    <a:gd name="T7" fmla="*/ 215 h 242"/>
                    <a:gd name="T8" fmla="*/ 66 w 66"/>
                    <a:gd name="T9" fmla="*/ 240 h 242"/>
                  </a:gdLst>
                  <a:ahLst/>
                  <a:cxnLst>
                    <a:cxn ang="0">
                      <a:pos x="T0" y="T1"/>
                    </a:cxn>
                    <a:cxn ang="0">
                      <a:pos x="T2" y="T3"/>
                    </a:cxn>
                    <a:cxn ang="0">
                      <a:pos x="T4" y="T5"/>
                    </a:cxn>
                    <a:cxn ang="0">
                      <a:pos x="T6" y="T7"/>
                    </a:cxn>
                    <a:cxn ang="0">
                      <a:pos x="T8" y="T9"/>
                    </a:cxn>
                  </a:cxnLst>
                  <a:rect l="0" t="0" r="r" b="b"/>
                  <a:pathLst>
                    <a:path w="66" h="242">
                      <a:moveTo>
                        <a:pt x="0" y="0"/>
                      </a:moveTo>
                      <a:cubicBezTo>
                        <a:pt x="8" y="27"/>
                        <a:pt x="24" y="39"/>
                        <a:pt x="33" y="66"/>
                      </a:cubicBezTo>
                      <a:cubicBezTo>
                        <a:pt x="28" y="85"/>
                        <a:pt x="16" y="103"/>
                        <a:pt x="16" y="124"/>
                      </a:cubicBezTo>
                      <a:cubicBezTo>
                        <a:pt x="16" y="159"/>
                        <a:pt x="34" y="185"/>
                        <a:pt x="49" y="215"/>
                      </a:cubicBezTo>
                      <a:cubicBezTo>
                        <a:pt x="62" y="242"/>
                        <a:pt x="47" y="240"/>
                        <a:pt x="66" y="240"/>
                      </a:cubicBezTo>
                    </a:path>
                  </a:pathLst>
                </a:custGeom>
                <a:noFill/>
                <a:ln w="38100">
                  <a:solidFill>
                    <a:schemeClr val="bg2"/>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grpSp>
          <p:grpSp>
            <p:nvGrpSpPr>
              <p:cNvPr id="124" name="Group 161"/>
              <p:cNvGrpSpPr>
                <a:grpSpLocks noChangeAspect="1"/>
              </p:cNvGrpSpPr>
              <p:nvPr/>
            </p:nvGrpSpPr>
            <p:grpSpPr bwMode="auto">
              <a:xfrm rot="11733126">
                <a:off x="5185224" y="1786185"/>
                <a:ext cx="127710" cy="246119"/>
                <a:chOff x="1088" y="1488"/>
                <a:chExt cx="174" cy="329"/>
              </a:xfrm>
            </p:grpSpPr>
            <p:sp>
              <p:nvSpPr>
                <p:cNvPr id="237" name="Oval 162"/>
                <p:cNvSpPr>
                  <a:spLocks noChangeAspect="1" noChangeArrowheads="1"/>
                </p:cNvSpPr>
                <p:nvPr/>
              </p:nvSpPr>
              <p:spPr bwMode="auto">
                <a:xfrm>
                  <a:off x="1090" y="1490"/>
                  <a:ext cx="143" cy="144"/>
                </a:xfrm>
                <a:prstGeom prst="ellipse">
                  <a:avLst/>
                </a:prstGeom>
                <a:solidFill>
                  <a:srgbClr val="FF66FF">
                    <a:alpha val="50000"/>
                  </a:srgbClr>
                </a:solidFill>
                <a:ln w="9525">
                  <a:solidFill>
                    <a:srgbClr val="FF66FF"/>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sp>
              <p:nvSpPr>
                <p:cNvPr id="238" name="Freeform 163"/>
                <p:cNvSpPr>
                  <a:spLocks noChangeAspect="1"/>
                </p:cNvSpPr>
                <p:nvPr/>
              </p:nvSpPr>
              <p:spPr bwMode="auto">
                <a:xfrm>
                  <a:off x="1105" y="1584"/>
                  <a:ext cx="59" cy="231"/>
                </a:xfrm>
                <a:custGeom>
                  <a:avLst/>
                  <a:gdLst>
                    <a:gd name="T0" fmla="*/ 25 w 58"/>
                    <a:gd name="T1" fmla="*/ 0 h 231"/>
                    <a:gd name="T2" fmla="*/ 42 w 58"/>
                    <a:gd name="T3" fmla="*/ 74 h 231"/>
                    <a:gd name="T4" fmla="*/ 9 w 58"/>
                    <a:gd name="T5" fmla="*/ 123 h 231"/>
                    <a:gd name="T6" fmla="*/ 50 w 58"/>
                    <a:gd name="T7" fmla="*/ 198 h 231"/>
                    <a:gd name="T8" fmla="*/ 0 w 58"/>
                    <a:gd name="T9" fmla="*/ 231 h 231"/>
                  </a:gdLst>
                  <a:ahLst/>
                  <a:cxnLst>
                    <a:cxn ang="0">
                      <a:pos x="T0" y="T1"/>
                    </a:cxn>
                    <a:cxn ang="0">
                      <a:pos x="T2" y="T3"/>
                    </a:cxn>
                    <a:cxn ang="0">
                      <a:pos x="T4" y="T5"/>
                    </a:cxn>
                    <a:cxn ang="0">
                      <a:pos x="T6" y="T7"/>
                    </a:cxn>
                    <a:cxn ang="0">
                      <a:pos x="T8" y="T9"/>
                    </a:cxn>
                  </a:cxnLst>
                  <a:rect l="0" t="0" r="r" b="b"/>
                  <a:pathLst>
                    <a:path w="58" h="231">
                      <a:moveTo>
                        <a:pt x="25" y="0"/>
                      </a:moveTo>
                      <a:cubicBezTo>
                        <a:pt x="48" y="21"/>
                        <a:pt x="58" y="41"/>
                        <a:pt x="42" y="74"/>
                      </a:cubicBezTo>
                      <a:cubicBezTo>
                        <a:pt x="33" y="91"/>
                        <a:pt x="9" y="123"/>
                        <a:pt x="9" y="123"/>
                      </a:cubicBezTo>
                      <a:cubicBezTo>
                        <a:pt x="22" y="151"/>
                        <a:pt x="40" y="168"/>
                        <a:pt x="50" y="198"/>
                      </a:cubicBezTo>
                      <a:cubicBezTo>
                        <a:pt x="33" y="213"/>
                        <a:pt x="15" y="215"/>
                        <a:pt x="0" y="231"/>
                      </a:cubicBezTo>
                    </a:path>
                  </a:pathLst>
                </a:custGeom>
                <a:noFill/>
                <a:ln w="38100">
                  <a:solidFill>
                    <a:schemeClr val="bg2"/>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sp>
              <p:nvSpPr>
                <p:cNvPr id="239" name="Freeform 164"/>
                <p:cNvSpPr>
                  <a:spLocks noChangeAspect="1"/>
                </p:cNvSpPr>
                <p:nvPr/>
              </p:nvSpPr>
              <p:spPr bwMode="auto">
                <a:xfrm>
                  <a:off x="1197" y="1575"/>
                  <a:ext cx="67" cy="242"/>
                </a:xfrm>
                <a:custGeom>
                  <a:avLst/>
                  <a:gdLst>
                    <a:gd name="T0" fmla="*/ 0 w 66"/>
                    <a:gd name="T1" fmla="*/ 0 h 242"/>
                    <a:gd name="T2" fmla="*/ 33 w 66"/>
                    <a:gd name="T3" fmla="*/ 66 h 242"/>
                    <a:gd name="T4" fmla="*/ 16 w 66"/>
                    <a:gd name="T5" fmla="*/ 124 h 242"/>
                    <a:gd name="T6" fmla="*/ 49 w 66"/>
                    <a:gd name="T7" fmla="*/ 215 h 242"/>
                    <a:gd name="T8" fmla="*/ 66 w 66"/>
                    <a:gd name="T9" fmla="*/ 240 h 242"/>
                  </a:gdLst>
                  <a:ahLst/>
                  <a:cxnLst>
                    <a:cxn ang="0">
                      <a:pos x="T0" y="T1"/>
                    </a:cxn>
                    <a:cxn ang="0">
                      <a:pos x="T2" y="T3"/>
                    </a:cxn>
                    <a:cxn ang="0">
                      <a:pos x="T4" y="T5"/>
                    </a:cxn>
                    <a:cxn ang="0">
                      <a:pos x="T6" y="T7"/>
                    </a:cxn>
                    <a:cxn ang="0">
                      <a:pos x="T8" y="T9"/>
                    </a:cxn>
                  </a:cxnLst>
                  <a:rect l="0" t="0" r="r" b="b"/>
                  <a:pathLst>
                    <a:path w="66" h="242">
                      <a:moveTo>
                        <a:pt x="0" y="0"/>
                      </a:moveTo>
                      <a:cubicBezTo>
                        <a:pt x="8" y="27"/>
                        <a:pt x="24" y="39"/>
                        <a:pt x="33" y="66"/>
                      </a:cubicBezTo>
                      <a:cubicBezTo>
                        <a:pt x="28" y="85"/>
                        <a:pt x="16" y="103"/>
                        <a:pt x="16" y="124"/>
                      </a:cubicBezTo>
                      <a:cubicBezTo>
                        <a:pt x="16" y="159"/>
                        <a:pt x="34" y="185"/>
                        <a:pt x="49" y="215"/>
                      </a:cubicBezTo>
                      <a:cubicBezTo>
                        <a:pt x="62" y="242"/>
                        <a:pt x="47" y="240"/>
                        <a:pt x="66" y="240"/>
                      </a:cubicBezTo>
                    </a:path>
                  </a:pathLst>
                </a:custGeom>
                <a:noFill/>
                <a:ln w="38100">
                  <a:solidFill>
                    <a:schemeClr val="bg2"/>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grpSp>
          <p:grpSp>
            <p:nvGrpSpPr>
              <p:cNvPr id="125" name="Group 165"/>
              <p:cNvGrpSpPr>
                <a:grpSpLocks noChangeAspect="1"/>
              </p:cNvGrpSpPr>
              <p:nvPr/>
            </p:nvGrpSpPr>
            <p:grpSpPr bwMode="auto">
              <a:xfrm rot="11733126">
                <a:off x="5314537" y="1808181"/>
                <a:ext cx="127711" cy="247558"/>
                <a:chOff x="1088" y="1488"/>
                <a:chExt cx="174" cy="329"/>
              </a:xfrm>
            </p:grpSpPr>
            <p:sp>
              <p:nvSpPr>
                <p:cNvPr id="234" name="Oval 166"/>
                <p:cNvSpPr>
                  <a:spLocks noChangeAspect="1" noChangeArrowheads="1"/>
                </p:cNvSpPr>
                <p:nvPr/>
              </p:nvSpPr>
              <p:spPr bwMode="auto">
                <a:xfrm>
                  <a:off x="1090" y="1492"/>
                  <a:ext cx="143" cy="143"/>
                </a:xfrm>
                <a:prstGeom prst="ellipse">
                  <a:avLst/>
                </a:prstGeom>
                <a:solidFill>
                  <a:srgbClr val="FF66FF">
                    <a:alpha val="50000"/>
                  </a:srgbClr>
                </a:solidFill>
                <a:ln w="9525">
                  <a:solidFill>
                    <a:srgbClr val="FF66FF"/>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sp>
              <p:nvSpPr>
                <p:cNvPr id="235" name="Freeform 167"/>
                <p:cNvSpPr>
                  <a:spLocks noChangeAspect="1"/>
                </p:cNvSpPr>
                <p:nvPr/>
              </p:nvSpPr>
              <p:spPr bwMode="auto">
                <a:xfrm>
                  <a:off x="1105" y="1587"/>
                  <a:ext cx="59" cy="231"/>
                </a:xfrm>
                <a:custGeom>
                  <a:avLst/>
                  <a:gdLst>
                    <a:gd name="T0" fmla="*/ 25 w 58"/>
                    <a:gd name="T1" fmla="*/ 0 h 231"/>
                    <a:gd name="T2" fmla="*/ 42 w 58"/>
                    <a:gd name="T3" fmla="*/ 74 h 231"/>
                    <a:gd name="T4" fmla="*/ 9 w 58"/>
                    <a:gd name="T5" fmla="*/ 123 h 231"/>
                    <a:gd name="T6" fmla="*/ 50 w 58"/>
                    <a:gd name="T7" fmla="*/ 198 h 231"/>
                    <a:gd name="T8" fmla="*/ 0 w 58"/>
                    <a:gd name="T9" fmla="*/ 231 h 231"/>
                  </a:gdLst>
                  <a:ahLst/>
                  <a:cxnLst>
                    <a:cxn ang="0">
                      <a:pos x="T0" y="T1"/>
                    </a:cxn>
                    <a:cxn ang="0">
                      <a:pos x="T2" y="T3"/>
                    </a:cxn>
                    <a:cxn ang="0">
                      <a:pos x="T4" y="T5"/>
                    </a:cxn>
                    <a:cxn ang="0">
                      <a:pos x="T6" y="T7"/>
                    </a:cxn>
                    <a:cxn ang="0">
                      <a:pos x="T8" y="T9"/>
                    </a:cxn>
                  </a:cxnLst>
                  <a:rect l="0" t="0" r="r" b="b"/>
                  <a:pathLst>
                    <a:path w="58" h="231">
                      <a:moveTo>
                        <a:pt x="25" y="0"/>
                      </a:moveTo>
                      <a:cubicBezTo>
                        <a:pt x="48" y="21"/>
                        <a:pt x="58" y="41"/>
                        <a:pt x="42" y="74"/>
                      </a:cubicBezTo>
                      <a:cubicBezTo>
                        <a:pt x="33" y="91"/>
                        <a:pt x="9" y="123"/>
                        <a:pt x="9" y="123"/>
                      </a:cubicBezTo>
                      <a:cubicBezTo>
                        <a:pt x="22" y="151"/>
                        <a:pt x="40" y="168"/>
                        <a:pt x="50" y="198"/>
                      </a:cubicBezTo>
                      <a:cubicBezTo>
                        <a:pt x="33" y="213"/>
                        <a:pt x="15" y="215"/>
                        <a:pt x="0" y="231"/>
                      </a:cubicBezTo>
                    </a:path>
                  </a:pathLst>
                </a:custGeom>
                <a:noFill/>
                <a:ln w="38100">
                  <a:solidFill>
                    <a:schemeClr val="bg2"/>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sp>
              <p:nvSpPr>
                <p:cNvPr id="236" name="Freeform 168"/>
                <p:cNvSpPr>
                  <a:spLocks noChangeAspect="1"/>
                </p:cNvSpPr>
                <p:nvPr/>
              </p:nvSpPr>
              <p:spPr bwMode="auto">
                <a:xfrm>
                  <a:off x="1197" y="1578"/>
                  <a:ext cx="67" cy="243"/>
                </a:xfrm>
                <a:custGeom>
                  <a:avLst/>
                  <a:gdLst>
                    <a:gd name="T0" fmla="*/ 0 w 66"/>
                    <a:gd name="T1" fmla="*/ 0 h 242"/>
                    <a:gd name="T2" fmla="*/ 33 w 66"/>
                    <a:gd name="T3" fmla="*/ 66 h 242"/>
                    <a:gd name="T4" fmla="*/ 16 w 66"/>
                    <a:gd name="T5" fmla="*/ 124 h 242"/>
                    <a:gd name="T6" fmla="*/ 49 w 66"/>
                    <a:gd name="T7" fmla="*/ 215 h 242"/>
                    <a:gd name="T8" fmla="*/ 66 w 66"/>
                    <a:gd name="T9" fmla="*/ 240 h 242"/>
                  </a:gdLst>
                  <a:ahLst/>
                  <a:cxnLst>
                    <a:cxn ang="0">
                      <a:pos x="T0" y="T1"/>
                    </a:cxn>
                    <a:cxn ang="0">
                      <a:pos x="T2" y="T3"/>
                    </a:cxn>
                    <a:cxn ang="0">
                      <a:pos x="T4" y="T5"/>
                    </a:cxn>
                    <a:cxn ang="0">
                      <a:pos x="T6" y="T7"/>
                    </a:cxn>
                    <a:cxn ang="0">
                      <a:pos x="T8" y="T9"/>
                    </a:cxn>
                  </a:cxnLst>
                  <a:rect l="0" t="0" r="r" b="b"/>
                  <a:pathLst>
                    <a:path w="66" h="242">
                      <a:moveTo>
                        <a:pt x="0" y="0"/>
                      </a:moveTo>
                      <a:cubicBezTo>
                        <a:pt x="8" y="27"/>
                        <a:pt x="24" y="39"/>
                        <a:pt x="33" y="66"/>
                      </a:cubicBezTo>
                      <a:cubicBezTo>
                        <a:pt x="28" y="85"/>
                        <a:pt x="16" y="103"/>
                        <a:pt x="16" y="124"/>
                      </a:cubicBezTo>
                      <a:cubicBezTo>
                        <a:pt x="16" y="159"/>
                        <a:pt x="34" y="185"/>
                        <a:pt x="49" y="215"/>
                      </a:cubicBezTo>
                      <a:cubicBezTo>
                        <a:pt x="62" y="242"/>
                        <a:pt x="47" y="240"/>
                        <a:pt x="66" y="240"/>
                      </a:cubicBezTo>
                    </a:path>
                  </a:pathLst>
                </a:custGeom>
                <a:noFill/>
                <a:ln w="38100">
                  <a:solidFill>
                    <a:schemeClr val="bg2"/>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grpSp>
          <p:grpSp>
            <p:nvGrpSpPr>
              <p:cNvPr id="126" name="Group 169"/>
              <p:cNvGrpSpPr>
                <a:grpSpLocks noChangeAspect="1"/>
              </p:cNvGrpSpPr>
              <p:nvPr/>
            </p:nvGrpSpPr>
            <p:grpSpPr bwMode="auto">
              <a:xfrm rot="11733126">
                <a:off x="5440206" y="1833591"/>
                <a:ext cx="127710" cy="247558"/>
                <a:chOff x="1088" y="1488"/>
                <a:chExt cx="174" cy="329"/>
              </a:xfrm>
            </p:grpSpPr>
            <p:sp>
              <p:nvSpPr>
                <p:cNvPr id="231" name="Oval 170"/>
                <p:cNvSpPr>
                  <a:spLocks noChangeAspect="1" noChangeArrowheads="1"/>
                </p:cNvSpPr>
                <p:nvPr/>
              </p:nvSpPr>
              <p:spPr bwMode="auto">
                <a:xfrm>
                  <a:off x="1090" y="1492"/>
                  <a:ext cx="143" cy="143"/>
                </a:xfrm>
                <a:prstGeom prst="ellipse">
                  <a:avLst/>
                </a:prstGeom>
                <a:solidFill>
                  <a:srgbClr val="FF66FF">
                    <a:alpha val="50000"/>
                  </a:srgbClr>
                </a:solidFill>
                <a:ln w="9525">
                  <a:solidFill>
                    <a:srgbClr val="FF66FF"/>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sp>
              <p:nvSpPr>
                <p:cNvPr id="232" name="Freeform 171"/>
                <p:cNvSpPr>
                  <a:spLocks noChangeAspect="1"/>
                </p:cNvSpPr>
                <p:nvPr/>
              </p:nvSpPr>
              <p:spPr bwMode="auto">
                <a:xfrm>
                  <a:off x="1105" y="1587"/>
                  <a:ext cx="59" cy="231"/>
                </a:xfrm>
                <a:custGeom>
                  <a:avLst/>
                  <a:gdLst>
                    <a:gd name="T0" fmla="*/ 25 w 58"/>
                    <a:gd name="T1" fmla="*/ 0 h 231"/>
                    <a:gd name="T2" fmla="*/ 42 w 58"/>
                    <a:gd name="T3" fmla="*/ 74 h 231"/>
                    <a:gd name="T4" fmla="*/ 9 w 58"/>
                    <a:gd name="T5" fmla="*/ 123 h 231"/>
                    <a:gd name="T6" fmla="*/ 50 w 58"/>
                    <a:gd name="T7" fmla="*/ 198 h 231"/>
                    <a:gd name="T8" fmla="*/ 0 w 58"/>
                    <a:gd name="T9" fmla="*/ 231 h 231"/>
                  </a:gdLst>
                  <a:ahLst/>
                  <a:cxnLst>
                    <a:cxn ang="0">
                      <a:pos x="T0" y="T1"/>
                    </a:cxn>
                    <a:cxn ang="0">
                      <a:pos x="T2" y="T3"/>
                    </a:cxn>
                    <a:cxn ang="0">
                      <a:pos x="T4" y="T5"/>
                    </a:cxn>
                    <a:cxn ang="0">
                      <a:pos x="T6" y="T7"/>
                    </a:cxn>
                    <a:cxn ang="0">
                      <a:pos x="T8" y="T9"/>
                    </a:cxn>
                  </a:cxnLst>
                  <a:rect l="0" t="0" r="r" b="b"/>
                  <a:pathLst>
                    <a:path w="58" h="231">
                      <a:moveTo>
                        <a:pt x="25" y="0"/>
                      </a:moveTo>
                      <a:cubicBezTo>
                        <a:pt x="48" y="21"/>
                        <a:pt x="58" y="41"/>
                        <a:pt x="42" y="74"/>
                      </a:cubicBezTo>
                      <a:cubicBezTo>
                        <a:pt x="33" y="91"/>
                        <a:pt x="9" y="123"/>
                        <a:pt x="9" y="123"/>
                      </a:cubicBezTo>
                      <a:cubicBezTo>
                        <a:pt x="22" y="151"/>
                        <a:pt x="40" y="168"/>
                        <a:pt x="50" y="198"/>
                      </a:cubicBezTo>
                      <a:cubicBezTo>
                        <a:pt x="33" y="213"/>
                        <a:pt x="15" y="215"/>
                        <a:pt x="0" y="231"/>
                      </a:cubicBezTo>
                    </a:path>
                  </a:pathLst>
                </a:custGeom>
                <a:noFill/>
                <a:ln w="38100">
                  <a:solidFill>
                    <a:schemeClr val="bg2"/>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sp>
              <p:nvSpPr>
                <p:cNvPr id="233" name="Freeform 172"/>
                <p:cNvSpPr>
                  <a:spLocks noChangeAspect="1"/>
                </p:cNvSpPr>
                <p:nvPr/>
              </p:nvSpPr>
              <p:spPr bwMode="auto">
                <a:xfrm>
                  <a:off x="1197" y="1578"/>
                  <a:ext cx="67" cy="243"/>
                </a:xfrm>
                <a:custGeom>
                  <a:avLst/>
                  <a:gdLst>
                    <a:gd name="T0" fmla="*/ 0 w 66"/>
                    <a:gd name="T1" fmla="*/ 0 h 242"/>
                    <a:gd name="T2" fmla="*/ 33 w 66"/>
                    <a:gd name="T3" fmla="*/ 66 h 242"/>
                    <a:gd name="T4" fmla="*/ 16 w 66"/>
                    <a:gd name="T5" fmla="*/ 124 h 242"/>
                    <a:gd name="T6" fmla="*/ 49 w 66"/>
                    <a:gd name="T7" fmla="*/ 215 h 242"/>
                    <a:gd name="T8" fmla="*/ 66 w 66"/>
                    <a:gd name="T9" fmla="*/ 240 h 242"/>
                  </a:gdLst>
                  <a:ahLst/>
                  <a:cxnLst>
                    <a:cxn ang="0">
                      <a:pos x="T0" y="T1"/>
                    </a:cxn>
                    <a:cxn ang="0">
                      <a:pos x="T2" y="T3"/>
                    </a:cxn>
                    <a:cxn ang="0">
                      <a:pos x="T4" y="T5"/>
                    </a:cxn>
                    <a:cxn ang="0">
                      <a:pos x="T6" y="T7"/>
                    </a:cxn>
                    <a:cxn ang="0">
                      <a:pos x="T8" y="T9"/>
                    </a:cxn>
                  </a:cxnLst>
                  <a:rect l="0" t="0" r="r" b="b"/>
                  <a:pathLst>
                    <a:path w="66" h="242">
                      <a:moveTo>
                        <a:pt x="0" y="0"/>
                      </a:moveTo>
                      <a:cubicBezTo>
                        <a:pt x="8" y="27"/>
                        <a:pt x="24" y="39"/>
                        <a:pt x="33" y="66"/>
                      </a:cubicBezTo>
                      <a:cubicBezTo>
                        <a:pt x="28" y="85"/>
                        <a:pt x="16" y="103"/>
                        <a:pt x="16" y="124"/>
                      </a:cubicBezTo>
                      <a:cubicBezTo>
                        <a:pt x="16" y="159"/>
                        <a:pt x="34" y="185"/>
                        <a:pt x="49" y="215"/>
                      </a:cubicBezTo>
                      <a:cubicBezTo>
                        <a:pt x="62" y="242"/>
                        <a:pt x="47" y="240"/>
                        <a:pt x="66" y="240"/>
                      </a:cubicBezTo>
                    </a:path>
                  </a:pathLst>
                </a:custGeom>
                <a:noFill/>
                <a:ln w="38100">
                  <a:solidFill>
                    <a:schemeClr val="bg2"/>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grpSp>
          <p:grpSp>
            <p:nvGrpSpPr>
              <p:cNvPr id="127" name="Group 173"/>
              <p:cNvGrpSpPr>
                <a:grpSpLocks noChangeAspect="1"/>
              </p:cNvGrpSpPr>
              <p:nvPr/>
            </p:nvGrpSpPr>
            <p:grpSpPr bwMode="auto">
              <a:xfrm rot="11733126">
                <a:off x="5569356" y="1856807"/>
                <a:ext cx="126307" cy="247558"/>
                <a:chOff x="1088" y="1488"/>
                <a:chExt cx="174" cy="329"/>
              </a:xfrm>
            </p:grpSpPr>
            <p:sp>
              <p:nvSpPr>
                <p:cNvPr id="228" name="Oval 174"/>
                <p:cNvSpPr>
                  <a:spLocks noChangeAspect="1" noChangeArrowheads="1"/>
                </p:cNvSpPr>
                <p:nvPr/>
              </p:nvSpPr>
              <p:spPr bwMode="auto">
                <a:xfrm>
                  <a:off x="1090" y="1492"/>
                  <a:ext cx="143" cy="143"/>
                </a:xfrm>
                <a:prstGeom prst="ellipse">
                  <a:avLst/>
                </a:prstGeom>
                <a:solidFill>
                  <a:srgbClr val="FF66FF">
                    <a:alpha val="50000"/>
                  </a:srgbClr>
                </a:solidFill>
                <a:ln w="9525">
                  <a:solidFill>
                    <a:srgbClr val="FF66FF"/>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sp>
              <p:nvSpPr>
                <p:cNvPr id="229" name="Freeform 175"/>
                <p:cNvSpPr>
                  <a:spLocks noChangeAspect="1"/>
                </p:cNvSpPr>
                <p:nvPr/>
              </p:nvSpPr>
              <p:spPr bwMode="auto">
                <a:xfrm>
                  <a:off x="1105" y="1587"/>
                  <a:ext cx="58" cy="231"/>
                </a:xfrm>
                <a:custGeom>
                  <a:avLst/>
                  <a:gdLst>
                    <a:gd name="T0" fmla="*/ 25 w 58"/>
                    <a:gd name="T1" fmla="*/ 0 h 231"/>
                    <a:gd name="T2" fmla="*/ 42 w 58"/>
                    <a:gd name="T3" fmla="*/ 74 h 231"/>
                    <a:gd name="T4" fmla="*/ 9 w 58"/>
                    <a:gd name="T5" fmla="*/ 123 h 231"/>
                    <a:gd name="T6" fmla="*/ 50 w 58"/>
                    <a:gd name="T7" fmla="*/ 198 h 231"/>
                    <a:gd name="T8" fmla="*/ 0 w 58"/>
                    <a:gd name="T9" fmla="*/ 231 h 231"/>
                  </a:gdLst>
                  <a:ahLst/>
                  <a:cxnLst>
                    <a:cxn ang="0">
                      <a:pos x="T0" y="T1"/>
                    </a:cxn>
                    <a:cxn ang="0">
                      <a:pos x="T2" y="T3"/>
                    </a:cxn>
                    <a:cxn ang="0">
                      <a:pos x="T4" y="T5"/>
                    </a:cxn>
                    <a:cxn ang="0">
                      <a:pos x="T6" y="T7"/>
                    </a:cxn>
                    <a:cxn ang="0">
                      <a:pos x="T8" y="T9"/>
                    </a:cxn>
                  </a:cxnLst>
                  <a:rect l="0" t="0" r="r" b="b"/>
                  <a:pathLst>
                    <a:path w="58" h="231">
                      <a:moveTo>
                        <a:pt x="25" y="0"/>
                      </a:moveTo>
                      <a:cubicBezTo>
                        <a:pt x="48" y="21"/>
                        <a:pt x="58" y="41"/>
                        <a:pt x="42" y="74"/>
                      </a:cubicBezTo>
                      <a:cubicBezTo>
                        <a:pt x="33" y="91"/>
                        <a:pt x="9" y="123"/>
                        <a:pt x="9" y="123"/>
                      </a:cubicBezTo>
                      <a:cubicBezTo>
                        <a:pt x="22" y="151"/>
                        <a:pt x="40" y="168"/>
                        <a:pt x="50" y="198"/>
                      </a:cubicBezTo>
                      <a:cubicBezTo>
                        <a:pt x="33" y="213"/>
                        <a:pt x="15" y="215"/>
                        <a:pt x="0" y="231"/>
                      </a:cubicBezTo>
                    </a:path>
                  </a:pathLst>
                </a:custGeom>
                <a:noFill/>
                <a:ln w="38100">
                  <a:solidFill>
                    <a:schemeClr val="bg2"/>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sp>
              <p:nvSpPr>
                <p:cNvPr id="230" name="Freeform 176"/>
                <p:cNvSpPr>
                  <a:spLocks noChangeAspect="1"/>
                </p:cNvSpPr>
                <p:nvPr/>
              </p:nvSpPr>
              <p:spPr bwMode="auto">
                <a:xfrm>
                  <a:off x="1198" y="1578"/>
                  <a:ext cx="66" cy="243"/>
                </a:xfrm>
                <a:custGeom>
                  <a:avLst/>
                  <a:gdLst>
                    <a:gd name="T0" fmla="*/ 0 w 66"/>
                    <a:gd name="T1" fmla="*/ 0 h 242"/>
                    <a:gd name="T2" fmla="*/ 33 w 66"/>
                    <a:gd name="T3" fmla="*/ 66 h 242"/>
                    <a:gd name="T4" fmla="*/ 16 w 66"/>
                    <a:gd name="T5" fmla="*/ 124 h 242"/>
                    <a:gd name="T6" fmla="*/ 49 w 66"/>
                    <a:gd name="T7" fmla="*/ 215 h 242"/>
                    <a:gd name="T8" fmla="*/ 66 w 66"/>
                    <a:gd name="T9" fmla="*/ 240 h 242"/>
                  </a:gdLst>
                  <a:ahLst/>
                  <a:cxnLst>
                    <a:cxn ang="0">
                      <a:pos x="T0" y="T1"/>
                    </a:cxn>
                    <a:cxn ang="0">
                      <a:pos x="T2" y="T3"/>
                    </a:cxn>
                    <a:cxn ang="0">
                      <a:pos x="T4" y="T5"/>
                    </a:cxn>
                    <a:cxn ang="0">
                      <a:pos x="T6" y="T7"/>
                    </a:cxn>
                    <a:cxn ang="0">
                      <a:pos x="T8" y="T9"/>
                    </a:cxn>
                  </a:cxnLst>
                  <a:rect l="0" t="0" r="r" b="b"/>
                  <a:pathLst>
                    <a:path w="66" h="242">
                      <a:moveTo>
                        <a:pt x="0" y="0"/>
                      </a:moveTo>
                      <a:cubicBezTo>
                        <a:pt x="8" y="27"/>
                        <a:pt x="24" y="39"/>
                        <a:pt x="33" y="66"/>
                      </a:cubicBezTo>
                      <a:cubicBezTo>
                        <a:pt x="28" y="85"/>
                        <a:pt x="16" y="103"/>
                        <a:pt x="16" y="124"/>
                      </a:cubicBezTo>
                      <a:cubicBezTo>
                        <a:pt x="16" y="159"/>
                        <a:pt x="34" y="185"/>
                        <a:pt x="49" y="215"/>
                      </a:cubicBezTo>
                      <a:cubicBezTo>
                        <a:pt x="62" y="242"/>
                        <a:pt x="47" y="240"/>
                        <a:pt x="66" y="240"/>
                      </a:cubicBezTo>
                    </a:path>
                  </a:pathLst>
                </a:custGeom>
                <a:noFill/>
                <a:ln w="38100">
                  <a:solidFill>
                    <a:schemeClr val="bg2"/>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grpSp>
          <p:grpSp>
            <p:nvGrpSpPr>
              <p:cNvPr id="128" name="Group 177"/>
              <p:cNvGrpSpPr>
                <a:grpSpLocks noChangeAspect="1"/>
              </p:cNvGrpSpPr>
              <p:nvPr/>
            </p:nvGrpSpPr>
            <p:grpSpPr bwMode="auto">
              <a:xfrm rot="11733126">
                <a:off x="5954767" y="1950377"/>
                <a:ext cx="126307" cy="247558"/>
                <a:chOff x="1088" y="1488"/>
                <a:chExt cx="174" cy="329"/>
              </a:xfrm>
            </p:grpSpPr>
            <p:sp>
              <p:nvSpPr>
                <p:cNvPr id="225" name="Oval 178"/>
                <p:cNvSpPr>
                  <a:spLocks noChangeAspect="1" noChangeArrowheads="1"/>
                </p:cNvSpPr>
                <p:nvPr/>
              </p:nvSpPr>
              <p:spPr bwMode="auto">
                <a:xfrm>
                  <a:off x="1090" y="1492"/>
                  <a:ext cx="143" cy="143"/>
                </a:xfrm>
                <a:prstGeom prst="ellipse">
                  <a:avLst/>
                </a:prstGeom>
                <a:solidFill>
                  <a:srgbClr val="FF66FF">
                    <a:alpha val="50000"/>
                  </a:srgbClr>
                </a:solidFill>
                <a:ln w="9525">
                  <a:solidFill>
                    <a:srgbClr val="FF66FF"/>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sp>
              <p:nvSpPr>
                <p:cNvPr id="226" name="Freeform 179"/>
                <p:cNvSpPr>
                  <a:spLocks noChangeAspect="1"/>
                </p:cNvSpPr>
                <p:nvPr/>
              </p:nvSpPr>
              <p:spPr bwMode="auto">
                <a:xfrm>
                  <a:off x="1105" y="1587"/>
                  <a:ext cx="58" cy="231"/>
                </a:xfrm>
                <a:custGeom>
                  <a:avLst/>
                  <a:gdLst>
                    <a:gd name="T0" fmla="*/ 25 w 58"/>
                    <a:gd name="T1" fmla="*/ 0 h 231"/>
                    <a:gd name="T2" fmla="*/ 42 w 58"/>
                    <a:gd name="T3" fmla="*/ 74 h 231"/>
                    <a:gd name="T4" fmla="*/ 9 w 58"/>
                    <a:gd name="T5" fmla="*/ 123 h 231"/>
                    <a:gd name="T6" fmla="*/ 50 w 58"/>
                    <a:gd name="T7" fmla="*/ 198 h 231"/>
                    <a:gd name="T8" fmla="*/ 0 w 58"/>
                    <a:gd name="T9" fmla="*/ 231 h 231"/>
                  </a:gdLst>
                  <a:ahLst/>
                  <a:cxnLst>
                    <a:cxn ang="0">
                      <a:pos x="T0" y="T1"/>
                    </a:cxn>
                    <a:cxn ang="0">
                      <a:pos x="T2" y="T3"/>
                    </a:cxn>
                    <a:cxn ang="0">
                      <a:pos x="T4" y="T5"/>
                    </a:cxn>
                    <a:cxn ang="0">
                      <a:pos x="T6" y="T7"/>
                    </a:cxn>
                    <a:cxn ang="0">
                      <a:pos x="T8" y="T9"/>
                    </a:cxn>
                  </a:cxnLst>
                  <a:rect l="0" t="0" r="r" b="b"/>
                  <a:pathLst>
                    <a:path w="58" h="231">
                      <a:moveTo>
                        <a:pt x="25" y="0"/>
                      </a:moveTo>
                      <a:cubicBezTo>
                        <a:pt x="48" y="21"/>
                        <a:pt x="58" y="41"/>
                        <a:pt x="42" y="74"/>
                      </a:cubicBezTo>
                      <a:cubicBezTo>
                        <a:pt x="33" y="91"/>
                        <a:pt x="9" y="123"/>
                        <a:pt x="9" y="123"/>
                      </a:cubicBezTo>
                      <a:cubicBezTo>
                        <a:pt x="22" y="151"/>
                        <a:pt x="40" y="168"/>
                        <a:pt x="50" y="198"/>
                      </a:cubicBezTo>
                      <a:cubicBezTo>
                        <a:pt x="33" y="213"/>
                        <a:pt x="15" y="215"/>
                        <a:pt x="0" y="231"/>
                      </a:cubicBezTo>
                    </a:path>
                  </a:pathLst>
                </a:custGeom>
                <a:noFill/>
                <a:ln w="38100">
                  <a:solidFill>
                    <a:schemeClr val="bg2"/>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sp>
              <p:nvSpPr>
                <p:cNvPr id="227" name="Freeform 180"/>
                <p:cNvSpPr>
                  <a:spLocks noChangeAspect="1"/>
                </p:cNvSpPr>
                <p:nvPr/>
              </p:nvSpPr>
              <p:spPr bwMode="auto">
                <a:xfrm>
                  <a:off x="1198" y="1578"/>
                  <a:ext cx="66" cy="243"/>
                </a:xfrm>
                <a:custGeom>
                  <a:avLst/>
                  <a:gdLst>
                    <a:gd name="T0" fmla="*/ 0 w 66"/>
                    <a:gd name="T1" fmla="*/ 0 h 242"/>
                    <a:gd name="T2" fmla="*/ 33 w 66"/>
                    <a:gd name="T3" fmla="*/ 66 h 242"/>
                    <a:gd name="T4" fmla="*/ 16 w 66"/>
                    <a:gd name="T5" fmla="*/ 124 h 242"/>
                    <a:gd name="T6" fmla="*/ 49 w 66"/>
                    <a:gd name="T7" fmla="*/ 215 h 242"/>
                    <a:gd name="T8" fmla="*/ 66 w 66"/>
                    <a:gd name="T9" fmla="*/ 240 h 242"/>
                  </a:gdLst>
                  <a:ahLst/>
                  <a:cxnLst>
                    <a:cxn ang="0">
                      <a:pos x="T0" y="T1"/>
                    </a:cxn>
                    <a:cxn ang="0">
                      <a:pos x="T2" y="T3"/>
                    </a:cxn>
                    <a:cxn ang="0">
                      <a:pos x="T4" y="T5"/>
                    </a:cxn>
                    <a:cxn ang="0">
                      <a:pos x="T6" y="T7"/>
                    </a:cxn>
                    <a:cxn ang="0">
                      <a:pos x="T8" y="T9"/>
                    </a:cxn>
                  </a:cxnLst>
                  <a:rect l="0" t="0" r="r" b="b"/>
                  <a:pathLst>
                    <a:path w="66" h="242">
                      <a:moveTo>
                        <a:pt x="0" y="0"/>
                      </a:moveTo>
                      <a:cubicBezTo>
                        <a:pt x="8" y="27"/>
                        <a:pt x="24" y="39"/>
                        <a:pt x="33" y="66"/>
                      </a:cubicBezTo>
                      <a:cubicBezTo>
                        <a:pt x="28" y="85"/>
                        <a:pt x="16" y="103"/>
                        <a:pt x="16" y="124"/>
                      </a:cubicBezTo>
                      <a:cubicBezTo>
                        <a:pt x="16" y="159"/>
                        <a:pt x="34" y="185"/>
                        <a:pt x="49" y="215"/>
                      </a:cubicBezTo>
                      <a:cubicBezTo>
                        <a:pt x="62" y="242"/>
                        <a:pt x="47" y="240"/>
                        <a:pt x="66" y="240"/>
                      </a:cubicBezTo>
                    </a:path>
                  </a:pathLst>
                </a:custGeom>
                <a:noFill/>
                <a:ln w="38100">
                  <a:solidFill>
                    <a:schemeClr val="bg2"/>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grpSp>
          <p:grpSp>
            <p:nvGrpSpPr>
              <p:cNvPr id="129" name="Group 181"/>
              <p:cNvGrpSpPr>
                <a:grpSpLocks noChangeAspect="1"/>
              </p:cNvGrpSpPr>
              <p:nvPr/>
            </p:nvGrpSpPr>
            <p:grpSpPr bwMode="auto">
              <a:xfrm rot="11733126">
                <a:off x="6095728" y="1989316"/>
                <a:ext cx="127711" cy="247558"/>
                <a:chOff x="1088" y="1488"/>
                <a:chExt cx="174" cy="329"/>
              </a:xfrm>
            </p:grpSpPr>
            <p:sp>
              <p:nvSpPr>
                <p:cNvPr id="222" name="Oval 182"/>
                <p:cNvSpPr>
                  <a:spLocks noChangeAspect="1" noChangeArrowheads="1"/>
                </p:cNvSpPr>
                <p:nvPr/>
              </p:nvSpPr>
              <p:spPr bwMode="auto">
                <a:xfrm>
                  <a:off x="1090" y="1492"/>
                  <a:ext cx="143" cy="143"/>
                </a:xfrm>
                <a:prstGeom prst="ellipse">
                  <a:avLst/>
                </a:prstGeom>
                <a:solidFill>
                  <a:srgbClr val="FF66FF">
                    <a:alpha val="50000"/>
                  </a:srgbClr>
                </a:solidFill>
                <a:ln w="9525">
                  <a:solidFill>
                    <a:srgbClr val="FF66FF"/>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sp>
              <p:nvSpPr>
                <p:cNvPr id="223" name="Freeform 183"/>
                <p:cNvSpPr>
                  <a:spLocks noChangeAspect="1"/>
                </p:cNvSpPr>
                <p:nvPr/>
              </p:nvSpPr>
              <p:spPr bwMode="auto">
                <a:xfrm>
                  <a:off x="1105" y="1587"/>
                  <a:ext cx="59" cy="231"/>
                </a:xfrm>
                <a:custGeom>
                  <a:avLst/>
                  <a:gdLst>
                    <a:gd name="T0" fmla="*/ 25 w 58"/>
                    <a:gd name="T1" fmla="*/ 0 h 231"/>
                    <a:gd name="T2" fmla="*/ 42 w 58"/>
                    <a:gd name="T3" fmla="*/ 74 h 231"/>
                    <a:gd name="T4" fmla="*/ 9 w 58"/>
                    <a:gd name="T5" fmla="*/ 123 h 231"/>
                    <a:gd name="T6" fmla="*/ 50 w 58"/>
                    <a:gd name="T7" fmla="*/ 198 h 231"/>
                    <a:gd name="T8" fmla="*/ 0 w 58"/>
                    <a:gd name="T9" fmla="*/ 231 h 231"/>
                  </a:gdLst>
                  <a:ahLst/>
                  <a:cxnLst>
                    <a:cxn ang="0">
                      <a:pos x="T0" y="T1"/>
                    </a:cxn>
                    <a:cxn ang="0">
                      <a:pos x="T2" y="T3"/>
                    </a:cxn>
                    <a:cxn ang="0">
                      <a:pos x="T4" y="T5"/>
                    </a:cxn>
                    <a:cxn ang="0">
                      <a:pos x="T6" y="T7"/>
                    </a:cxn>
                    <a:cxn ang="0">
                      <a:pos x="T8" y="T9"/>
                    </a:cxn>
                  </a:cxnLst>
                  <a:rect l="0" t="0" r="r" b="b"/>
                  <a:pathLst>
                    <a:path w="58" h="231">
                      <a:moveTo>
                        <a:pt x="25" y="0"/>
                      </a:moveTo>
                      <a:cubicBezTo>
                        <a:pt x="48" y="21"/>
                        <a:pt x="58" y="41"/>
                        <a:pt x="42" y="74"/>
                      </a:cubicBezTo>
                      <a:cubicBezTo>
                        <a:pt x="33" y="91"/>
                        <a:pt x="9" y="123"/>
                        <a:pt x="9" y="123"/>
                      </a:cubicBezTo>
                      <a:cubicBezTo>
                        <a:pt x="22" y="151"/>
                        <a:pt x="40" y="168"/>
                        <a:pt x="50" y="198"/>
                      </a:cubicBezTo>
                      <a:cubicBezTo>
                        <a:pt x="33" y="213"/>
                        <a:pt x="15" y="215"/>
                        <a:pt x="0" y="231"/>
                      </a:cubicBezTo>
                    </a:path>
                  </a:pathLst>
                </a:custGeom>
                <a:noFill/>
                <a:ln w="38100">
                  <a:solidFill>
                    <a:schemeClr val="bg2"/>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sp>
              <p:nvSpPr>
                <p:cNvPr id="224" name="Freeform 184"/>
                <p:cNvSpPr>
                  <a:spLocks noChangeAspect="1"/>
                </p:cNvSpPr>
                <p:nvPr/>
              </p:nvSpPr>
              <p:spPr bwMode="auto">
                <a:xfrm>
                  <a:off x="1197" y="1578"/>
                  <a:ext cx="67" cy="243"/>
                </a:xfrm>
                <a:custGeom>
                  <a:avLst/>
                  <a:gdLst>
                    <a:gd name="T0" fmla="*/ 0 w 66"/>
                    <a:gd name="T1" fmla="*/ 0 h 242"/>
                    <a:gd name="T2" fmla="*/ 33 w 66"/>
                    <a:gd name="T3" fmla="*/ 66 h 242"/>
                    <a:gd name="T4" fmla="*/ 16 w 66"/>
                    <a:gd name="T5" fmla="*/ 124 h 242"/>
                    <a:gd name="T6" fmla="*/ 49 w 66"/>
                    <a:gd name="T7" fmla="*/ 215 h 242"/>
                    <a:gd name="T8" fmla="*/ 66 w 66"/>
                    <a:gd name="T9" fmla="*/ 240 h 242"/>
                  </a:gdLst>
                  <a:ahLst/>
                  <a:cxnLst>
                    <a:cxn ang="0">
                      <a:pos x="T0" y="T1"/>
                    </a:cxn>
                    <a:cxn ang="0">
                      <a:pos x="T2" y="T3"/>
                    </a:cxn>
                    <a:cxn ang="0">
                      <a:pos x="T4" y="T5"/>
                    </a:cxn>
                    <a:cxn ang="0">
                      <a:pos x="T6" y="T7"/>
                    </a:cxn>
                    <a:cxn ang="0">
                      <a:pos x="T8" y="T9"/>
                    </a:cxn>
                  </a:cxnLst>
                  <a:rect l="0" t="0" r="r" b="b"/>
                  <a:pathLst>
                    <a:path w="66" h="242">
                      <a:moveTo>
                        <a:pt x="0" y="0"/>
                      </a:moveTo>
                      <a:cubicBezTo>
                        <a:pt x="8" y="27"/>
                        <a:pt x="24" y="39"/>
                        <a:pt x="33" y="66"/>
                      </a:cubicBezTo>
                      <a:cubicBezTo>
                        <a:pt x="28" y="85"/>
                        <a:pt x="16" y="103"/>
                        <a:pt x="16" y="124"/>
                      </a:cubicBezTo>
                      <a:cubicBezTo>
                        <a:pt x="16" y="159"/>
                        <a:pt x="34" y="185"/>
                        <a:pt x="49" y="215"/>
                      </a:cubicBezTo>
                      <a:cubicBezTo>
                        <a:pt x="62" y="242"/>
                        <a:pt x="47" y="240"/>
                        <a:pt x="66" y="240"/>
                      </a:cubicBezTo>
                    </a:path>
                  </a:pathLst>
                </a:custGeom>
                <a:noFill/>
                <a:ln w="38100">
                  <a:solidFill>
                    <a:schemeClr val="bg2"/>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grpSp>
          <p:grpSp>
            <p:nvGrpSpPr>
              <p:cNvPr id="130" name="Group 185"/>
              <p:cNvGrpSpPr>
                <a:grpSpLocks noChangeAspect="1"/>
              </p:cNvGrpSpPr>
              <p:nvPr/>
            </p:nvGrpSpPr>
            <p:grpSpPr bwMode="auto">
              <a:xfrm rot="11733126">
                <a:off x="6226875" y="2026747"/>
                <a:ext cx="127710" cy="247558"/>
                <a:chOff x="1088" y="1488"/>
                <a:chExt cx="174" cy="329"/>
              </a:xfrm>
            </p:grpSpPr>
            <p:sp>
              <p:nvSpPr>
                <p:cNvPr id="219" name="Oval 186"/>
                <p:cNvSpPr>
                  <a:spLocks noChangeAspect="1" noChangeArrowheads="1"/>
                </p:cNvSpPr>
                <p:nvPr/>
              </p:nvSpPr>
              <p:spPr bwMode="auto">
                <a:xfrm>
                  <a:off x="1090" y="1492"/>
                  <a:ext cx="143" cy="143"/>
                </a:xfrm>
                <a:prstGeom prst="ellipse">
                  <a:avLst/>
                </a:prstGeom>
                <a:solidFill>
                  <a:srgbClr val="FF66FF">
                    <a:alpha val="50000"/>
                  </a:srgbClr>
                </a:solidFill>
                <a:ln w="9525">
                  <a:solidFill>
                    <a:srgbClr val="FF66FF"/>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sp>
              <p:nvSpPr>
                <p:cNvPr id="220" name="Freeform 187"/>
                <p:cNvSpPr>
                  <a:spLocks noChangeAspect="1"/>
                </p:cNvSpPr>
                <p:nvPr/>
              </p:nvSpPr>
              <p:spPr bwMode="auto">
                <a:xfrm>
                  <a:off x="1105" y="1587"/>
                  <a:ext cx="59" cy="231"/>
                </a:xfrm>
                <a:custGeom>
                  <a:avLst/>
                  <a:gdLst>
                    <a:gd name="T0" fmla="*/ 25 w 58"/>
                    <a:gd name="T1" fmla="*/ 0 h 231"/>
                    <a:gd name="T2" fmla="*/ 42 w 58"/>
                    <a:gd name="T3" fmla="*/ 74 h 231"/>
                    <a:gd name="T4" fmla="*/ 9 w 58"/>
                    <a:gd name="T5" fmla="*/ 123 h 231"/>
                    <a:gd name="T6" fmla="*/ 50 w 58"/>
                    <a:gd name="T7" fmla="*/ 198 h 231"/>
                    <a:gd name="T8" fmla="*/ 0 w 58"/>
                    <a:gd name="T9" fmla="*/ 231 h 231"/>
                  </a:gdLst>
                  <a:ahLst/>
                  <a:cxnLst>
                    <a:cxn ang="0">
                      <a:pos x="T0" y="T1"/>
                    </a:cxn>
                    <a:cxn ang="0">
                      <a:pos x="T2" y="T3"/>
                    </a:cxn>
                    <a:cxn ang="0">
                      <a:pos x="T4" y="T5"/>
                    </a:cxn>
                    <a:cxn ang="0">
                      <a:pos x="T6" y="T7"/>
                    </a:cxn>
                    <a:cxn ang="0">
                      <a:pos x="T8" y="T9"/>
                    </a:cxn>
                  </a:cxnLst>
                  <a:rect l="0" t="0" r="r" b="b"/>
                  <a:pathLst>
                    <a:path w="58" h="231">
                      <a:moveTo>
                        <a:pt x="25" y="0"/>
                      </a:moveTo>
                      <a:cubicBezTo>
                        <a:pt x="48" y="21"/>
                        <a:pt x="58" y="41"/>
                        <a:pt x="42" y="74"/>
                      </a:cubicBezTo>
                      <a:cubicBezTo>
                        <a:pt x="33" y="91"/>
                        <a:pt x="9" y="123"/>
                        <a:pt x="9" y="123"/>
                      </a:cubicBezTo>
                      <a:cubicBezTo>
                        <a:pt x="22" y="151"/>
                        <a:pt x="40" y="168"/>
                        <a:pt x="50" y="198"/>
                      </a:cubicBezTo>
                      <a:cubicBezTo>
                        <a:pt x="33" y="213"/>
                        <a:pt x="15" y="215"/>
                        <a:pt x="0" y="231"/>
                      </a:cubicBezTo>
                    </a:path>
                  </a:pathLst>
                </a:custGeom>
                <a:noFill/>
                <a:ln w="38100">
                  <a:solidFill>
                    <a:schemeClr val="bg2"/>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sp>
              <p:nvSpPr>
                <p:cNvPr id="221" name="Freeform 188"/>
                <p:cNvSpPr>
                  <a:spLocks noChangeAspect="1"/>
                </p:cNvSpPr>
                <p:nvPr/>
              </p:nvSpPr>
              <p:spPr bwMode="auto">
                <a:xfrm>
                  <a:off x="1197" y="1578"/>
                  <a:ext cx="67" cy="243"/>
                </a:xfrm>
                <a:custGeom>
                  <a:avLst/>
                  <a:gdLst>
                    <a:gd name="T0" fmla="*/ 0 w 66"/>
                    <a:gd name="T1" fmla="*/ 0 h 242"/>
                    <a:gd name="T2" fmla="*/ 33 w 66"/>
                    <a:gd name="T3" fmla="*/ 66 h 242"/>
                    <a:gd name="T4" fmla="*/ 16 w 66"/>
                    <a:gd name="T5" fmla="*/ 124 h 242"/>
                    <a:gd name="T6" fmla="*/ 49 w 66"/>
                    <a:gd name="T7" fmla="*/ 215 h 242"/>
                    <a:gd name="T8" fmla="*/ 66 w 66"/>
                    <a:gd name="T9" fmla="*/ 240 h 242"/>
                  </a:gdLst>
                  <a:ahLst/>
                  <a:cxnLst>
                    <a:cxn ang="0">
                      <a:pos x="T0" y="T1"/>
                    </a:cxn>
                    <a:cxn ang="0">
                      <a:pos x="T2" y="T3"/>
                    </a:cxn>
                    <a:cxn ang="0">
                      <a:pos x="T4" y="T5"/>
                    </a:cxn>
                    <a:cxn ang="0">
                      <a:pos x="T6" y="T7"/>
                    </a:cxn>
                    <a:cxn ang="0">
                      <a:pos x="T8" y="T9"/>
                    </a:cxn>
                  </a:cxnLst>
                  <a:rect l="0" t="0" r="r" b="b"/>
                  <a:pathLst>
                    <a:path w="66" h="242">
                      <a:moveTo>
                        <a:pt x="0" y="0"/>
                      </a:moveTo>
                      <a:cubicBezTo>
                        <a:pt x="8" y="27"/>
                        <a:pt x="24" y="39"/>
                        <a:pt x="33" y="66"/>
                      </a:cubicBezTo>
                      <a:cubicBezTo>
                        <a:pt x="28" y="85"/>
                        <a:pt x="16" y="103"/>
                        <a:pt x="16" y="124"/>
                      </a:cubicBezTo>
                      <a:cubicBezTo>
                        <a:pt x="16" y="159"/>
                        <a:pt x="34" y="185"/>
                        <a:pt x="49" y="215"/>
                      </a:cubicBezTo>
                      <a:cubicBezTo>
                        <a:pt x="62" y="242"/>
                        <a:pt x="47" y="240"/>
                        <a:pt x="66" y="240"/>
                      </a:cubicBezTo>
                    </a:path>
                  </a:pathLst>
                </a:custGeom>
                <a:noFill/>
                <a:ln w="38100">
                  <a:solidFill>
                    <a:schemeClr val="bg2"/>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grpSp>
          <p:grpSp>
            <p:nvGrpSpPr>
              <p:cNvPr id="131" name="Group 189"/>
              <p:cNvGrpSpPr>
                <a:grpSpLocks noChangeAspect="1"/>
              </p:cNvGrpSpPr>
              <p:nvPr/>
            </p:nvGrpSpPr>
            <p:grpSpPr bwMode="auto">
              <a:xfrm rot="11733126">
                <a:off x="6348404" y="2067410"/>
                <a:ext cx="127711" cy="247558"/>
                <a:chOff x="1088" y="1488"/>
                <a:chExt cx="174" cy="329"/>
              </a:xfrm>
            </p:grpSpPr>
            <p:sp>
              <p:nvSpPr>
                <p:cNvPr id="216" name="Oval 190"/>
                <p:cNvSpPr>
                  <a:spLocks noChangeAspect="1" noChangeArrowheads="1"/>
                </p:cNvSpPr>
                <p:nvPr/>
              </p:nvSpPr>
              <p:spPr bwMode="auto">
                <a:xfrm>
                  <a:off x="1090" y="1492"/>
                  <a:ext cx="143" cy="143"/>
                </a:xfrm>
                <a:prstGeom prst="ellipse">
                  <a:avLst/>
                </a:prstGeom>
                <a:solidFill>
                  <a:srgbClr val="FF66FF">
                    <a:alpha val="50000"/>
                  </a:srgbClr>
                </a:solidFill>
                <a:ln w="9525">
                  <a:solidFill>
                    <a:srgbClr val="FF66FF"/>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sp>
              <p:nvSpPr>
                <p:cNvPr id="217" name="Freeform 191"/>
                <p:cNvSpPr>
                  <a:spLocks noChangeAspect="1"/>
                </p:cNvSpPr>
                <p:nvPr/>
              </p:nvSpPr>
              <p:spPr bwMode="auto">
                <a:xfrm>
                  <a:off x="1105" y="1587"/>
                  <a:ext cx="59" cy="231"/>
                </a:xfrm>
                <a:custGeom>
                  <a:avLst/>
                  <a:gdLst>
                    <a:gd name="T0" fmla="*/ 25 w 58"/>
                    <a:gd name="T1" fmla="*/ 0 h 231"/>
                    <a:gd name="T2" fmla="*/ 42 w 58"/>
                    <a:gd name="T3" fmla="*/ 74 h 231"/>
                    <a:gd name="T4" fmla="*/ 9 w 58"/>
                    <a:gd name="T5" fmla="*/ 123 h 231"/>
                    <a:gd name="T6" fmla="*/ 50 w 58"/>
                    <a:gd name="T7" fmla="*/ 198 h 231"/>
                    <a:gd name="T8" fmla="*/ 0 w 58"/>
                    <a:gd name="T9" fmla="*/ 231 h 231"/>
                  </a:gdLst>
                  <a:ahLst/>
                  <a:cxnLst>
                    <a:cxn ang="0">
                      <a:pos x="T0" y="T1"/>
                    </a:cxn>
                    <a:cxn ang="0">
                      <a:pos x="T2" y="T3"/>
                    </a:cxn>
                    <a:cxn ang="0">
                      <a:pos x="T4" y="T5"/>
                    </a:cxn>
                    <a:cxn ang="0">
                      <a:pos x="T6" y="T7"/>
                    </a:cxn>
                    <a:cxn ang="0">
                      <a:pos x="T8" y="T9"/>
                    </a:cxn>
                  </a:cxnLst>
                  <a:rect l="0" t="0" r="r" b="b"/>
                  <a:pathLst>
                    <a:path w="58" h="231">
                      <a:moveTo>
                        <a:pt x="25" y="0"/>
                      </a:moveTo>
                      <a:cubicBezTo>
                        <a:pt x="48" y="21"/>
                        <a:pt x="58" y="41"/>
                        <a:pt x="42" y="74"/>
                      </a:cubicBezTo>
                      <a:cubicBezTo>
                        <a:pt x="33" y="91"/>
                        <a:pt x="9" y="123"/>
                        <a:pt x="9" y="123"/>
                      </a:cubicBezTo>
                      <a:cubicBezTo>
                        <a:pt x="22" y="151"/>
                        <a:pt x="40" y="168"/>
                        <a:pt x="50" y="198"/>
                      </a:cubicBezTo>
                      <a:cubicBezTo>
                        <a:pt x="33" y="213"/>
                        <a:pt x="15" y="215"/>
                        <a:pt x="0" y="231"/>
                      </a:cubicBezTo>
                    </a:path>
                  </a:pathLst>
                </a:custGeom>
                <a:noFill/>
                <a:ln w="38100">
                  <a:solidFill>
                    <a:schemeClr val="bg2"/>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sp>
              <p:nvSpPr>
                <p:cNvPr id="218" name="Freeform 192"/>
                <p:cNvSpPr>
                  <a:spLocks noChangeAspect="1"/>
                </p:cNvSpPr>
                <p:nvPr/>
              </p:nvSpPr>
              <p:spPr bwMode="auto">
                <a:xfrm>
                  <a:off x="1197" y="1578"/>
                  <a:ext cx="67" cy="243"/>
                </a:xfrm>
                <a:custGeom>
                  <a:avLst/>
                  <a:gdLst>
                    <a:gd name="T0" fmla="*/ 0 w 66"/>
                    <a:gd name="T1" fmla="*/ 0 h 242"/>
                    <a:gd name="T2" fmla="*/ 33 w 66"/>
                    <a:gd name="T3" fmla="*/ 66 h 242"/>
                    <a:gd name="T4" fmla="*/ 16 w 66"/>
                    <a:gd name="T5" fmla="*/ 124 h 242"/>
                    <a:gd name="T6" fmla="*/ 49 w 66"/>
                    <a:gd name="T7" fmla="*/ 215 h 242"/>
                    <a:gd name="T8" fmla="*/ 66 w 66"/>
                    <a:gd name="T9" fmla="*/ 240 h 242"/>
                  </a:gdLst>
                  <a:ahLst/>
                  <a:cxnLst>
                    <a:cxn ang="0">
                      <a:pos x="T0" y="T1"/>
                    </a:cxn>
                    <a:cxn ang="0">
                      <a:pos x="T2" y="T3"/>
                    </a:cxn>
                    <a:cxn ang="0">
                      <a:pos x="T4" y="T5"/>
                    </a:cxn>
                    <a:cxn ang="0">
                      <a:pos x="T6" y="T7"/>
                    </a:cxn>
                    <a:cxn ang="0">
                      <a:pos x="T8" y="T9"/>
                    </a:cxn>
                  </a:cxnLst>
                  <a:rect l="0" t="0" r="r" b="b"/>
                  <a:pathLst>
                    <a:path w="66" h="242">
                      <a:moveTo>
                        <a:pt x="0" y="0"/>
                      </a:moveTo>
                      <a:cubicBezTo>
                        <a:pt x="8" y="27"/>
                        <a:pt x="24" y="39"/>
                        <a:pt x="33" y="66"/>
                      </a:cubicBezTo>
                      <a:cubicBezTo>
                        <a:pt x="28" y="85"/>
                        <a:pt x="16" y="103"/>
                        <a:pt x="16" y="124"/>
                      </a:cubicBezTo>
                      <a:cubicBezTo>
                        <a:pt x="16" y="159"/>
                        <a:pt x="34" y="185"/>
                        <a:pt x="49" y="215"/>
                      </a:cubicBezTo>
                      <a:cubicBezTo>
                        <a:pt x="62" y="242"/>
                        <a:pt x="47" y="240"/>
                        <a:pt x="66" y="240"/>
                      </a:cubicBezTo>
                    </a:path>
                  </a:pathLst>
                </a:custGeom>
                <a:noFill/>
                <a:ln w="38100">
                  <a:solidFill>
                    <a:schemeClr val="bg2"/>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grpSp>
          <p:grpSp>
            <p:nvGrpSpPr>
              <p:cNvPr id="132" name="Group 193"/>
              <p:cNvGrpSpPr>
                <a:grpSpLocks noChangeAspect="1"/>
              </p:cNvGrpSpPr>
              <p:nvPr/>
            </p:nvGrpSpPr>
            <p:grpSpPr bwMode="auto">
              <a:xfrm rot="11733126">
                <a:off x="6604983" y="2152595"/>
                <a:ext cx="127711" cy="247558"/>
                <a:chOff x="1088" y="1488"/>
                <a:chExt cx="174" cy="329"/>
              </a:xfrm>
            </p:grpSpPr>
            <p:sp>
              <p:nvSpPr>
                <p:cNvPr id="213" name="Oval 194"/>
                <p:cNvSpPr>
                  <a:spLocks noChangeAspect="1" noChangeArrowheads="1"/>
                </p:cNvSpPr>
                <p:nvPr/>
              </p:nvSpPr>
              <p:spPr bwMode="auto">
                <a:xfrm>
                  <a:off x="1090" y="1492"/>
                  <a:ext cx="143" cy="143"/>
                </a:xfrm>
                <a:prstGeom prst="ellipse">
                  <a:avLst/>
                </a:prstGeom>
                <a:solidFill>
                  <a:srgbClr val="FF66FF">
                    <a:alpha val="50000"/>
                  </a:srgbClr>
                </a:solidFill>
                <a:ln w="9525">
                  <a:solidFill>
                    <a:srgbClr val="FF66FF"/>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sp>
              <p:nvSpPr>
                <p:cNvPr id="214" name="Freeform 195"/>
                <p:cNvSpPr>
                  <a:spLocks noChangeAspect="1"/>
                </p:cNvSpPr>
                <p:nvPr/>
              </p:nvSpPr>
              <p:spPr bwMode="auto">
                <a:xfrm>
                  <a:off x="1105" y="1587"/>
                  <a:ext cx="59" cy="231"/>
                </a:xfrm>
                <a:custGeom>
                  <a:avLst/>
                  <a:gdLst>
                    <a:gd name="T0" fmla="*/ 25 w 58"/>
                    <a:gd name="T1" fmla="*/ 0 h 231"/>
                    <a:gd name="T2" fmla="*/ 42 w 58"/>
                    <a:gd name="T3" fmla="*/ 74 h 231"/>
                    <a:gd name="T4" fmla="*/ 9 w 58"/>
                    <a:gd name="T5" fmla="*/ 123 h 231"/>
                    <a:gd name="T6" fmla="*/ 50 w 58"/>
                    <a:gd name="T7" fmla="*/ 198 h 231"/>
                    <a:gd name="T8" fmla="*/ 0 w 58"/>
                    <a:gd name="T9" fmla="*/ 231 h 231"/>
                  </a:gdLst>
                  <a:ahLst/>
                  <a:cxnLst>
                    <a:cxn ang="0">
                      <a:pos x="T0" y="T1"/>
                    </a:cxn>
                    <a:cxn ang="0">
                      <a:pos x="T2" y="T3"/>
                    </a:cxn>
                    <a:cxn ang="0">
                      <a:pos x="T4" y="T5"/>
                    </a:cxn>
                    <a:cxn ang="0">
                      <a:pos x="T6" y="T7"/>
                    </a:cxn>
                    <a:cxn ang="0">
                      <a:pos x="T8" y="T9"/>
                    </a:cxn>
                  </a:cxnLst>
                  <a:rect l="0" t="0" r="r" b="b"/>
                  <a:pathLst>
                    <a:path w="58" h="231">
                      <a:moveTo>
                        <a:pt x="25" y="0"/>
                      </a:moveTo>
                      <a:cubicBezTo>
                        <a:pt x="48" y="21"/>
                        <a:pt x="58" y="41"/>
                        <a:pt x="42" y="74"/>
                      </a:cubicBezTo>
                      <a:cubicBezTo>
                        <a:pt x="33" y="91"/>
                        <a:pt x="9" y="123"/>
                        <a:pt x="9" y="123"/>
                      </a:cubicBezTo>
                      <a:cubicBezTo>
                        <a:pt x="22" y="151"/>
                        <a:pt x="40" y="168"/>
                        <a:pt x="50" y="198"/>
                      </a:cubicBezTo>
                      <a:cubicBezTo>
                        <a:pt x="33" y="213"/>
                        <a:pt x="15" y="215"/>
                        <a:pt x="0" y="231"/>
                      </a:cubicBezTo>
                    </a:path>
                  </a:pathLst>
                </a:custGeom>
                <a:noFill/>
                <a:ln w="38100">
                  <a:solidFill>
                    <a:schemeClr val="bg2"/>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sp>
              <p:nvSpPr>
                <p:cNvPr id="215" name="Freeform 196"/>
                <p:cNvSpPr>
                  <a:spLocks noChangeAspect="1"/>
                </p:cNvSpPr>
                <p:nvPr/>
              </p:nvSpPr>
              <p:spPr bwMode="auto">
                <a:xfrm>
                  <a:off x="1197" y="1578"/>
                  <a:ext cx="67" cy="243"/>
                </a:xfrm>
                <a:custGeom>
                  <a:avLst/>
                  <a:gdLst>
                    <a:gd name="T0" fmla="*/ 0 w 66"/>
                    <a:gd name="T1" fmla="*/ 0 h 242"/>
                    <a:gd name="T2" fmla="*/ 33 w 66"/>
                    <a:gd name="T3" fmla="*/ 66 h 242"/>
                    <a:gd name="T4" fmla="*/ 16 w 66"/>
                    <a:gd name="T5" fmla="*/ 124 h 242"/>
                    <a:gd name="T6" fmla="*/ 49 w 66"/>
                    <a:gd name="T7" fmla="*/ 215 h 242"/>
                    <a:gd name="T8" fmla="*/ 66 w 66"/>
                    <a:gd name="T9" fmla="*/ 240 h 242"/>
                  </a:gdLst>
                  <a:ahLst/>
                  <a:cxnLst>
                    <a:cxn ang="0">
                      <a:pos x="T0" y="T1"/>
                    </a:cxn>
                    <a:cxn ang="0">
                      <a:pos x="T2" y="T3"/>
                    </a:cxn>
                    <a:cxn ang="0">
                      <a:pos x="T4" y="T5"/>
                    </a:cxn>
                    <a:cxn ang="0">
                      <a:pos x="T6" y="T7"/>
                    </a:cxn>
                    <a:cxn ang="0">
                      <a:pos x="T8" y="T9"/>
                    </a:cxn>
                  </a:cxnLst>
                  <a:rect l="0" t="0" r="r" b="b"/>
                  <a:pathLst>
                    <a:path w="66" h="242">
                      <a:moveTo>
                        <a:pt x="0" y="0"/>
                      </a:moveTo>
                      <a:cubicBezTo>
                        <a:pt x="8" y="27"/>
                        <a:pt x="24" y="39"/>
                        <a:pt x="33" y="66"/>
                      </a:cubicBezTo>
                      <a:cubicBezTo>
                        <a:pt x="28" y="85"/>
                        <a:pt x="16" y="103"/>
                        <a:pt x="16" y="124"/>
                      </a:cubicBezTo>
                      <a:cubicBezTo>
                        <a:pt x="16" y="159"/>
                        <a:pt x="34" y="185"/>
                        <a:pt x="49" y="215"/>
                      </a:cubicBezTo>
                      <a:cubicBezTo>
                        <a:pt x="62" y="242"/>
                        <a:pt x="47" y="240"/>
                        <a:pt x="66" y="240"/>
                      </a:cubicBezTo>
                    </a:path>
                  </a:pathLst>
                </a:custGeom>
                <a:noFill/>
                <a:ln w="38100">
                  <a:solidFill>
                    <a:schemeClr val="bg2"/>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grpSp>
          <p:grpSp>
            <p:nvGrpSpPr>
              <p:cNvPr id="133" name="Group 197"/>
              <p:cNvGrpSpPr>
                <a:grpSpLocks noChangeAspect="1"/>
              </p:cNvGrpSpPr>
              <p:nvPr/>
            </p:nvGrpSpPr>
            <p:grpSpPr bwMode="auto">
              <a:xfrm rot="11733126">
                <a:off x="6731391" y="2202120"/>
                <a:ext cx="127711" cy="247558"/>
                <a:chOff x="1088" y="1488"/>
                <a:chExt cx="174" cy="329"/>
              </a:xfrm>
            </p:grpSpPr>
            <p:sp>
              <p:nvSpPr>
                <p:cNvPr id="210" name="Oval 198"/>
                <p:cNvSpPr>
                  <a:spLocks noChangeAspect="1" noChangeArrowheads="1"/>
                </p:cNvSpPr>
                <p:nvPr/>
              </p:nvSpPr>
              <p:spPr bwMode="auto">
                <a:xfrm>
                  <a:off x="1090" y="1492"/>
                  <a:ext cx="143" cy="143"/>
                </a:xfrm>
                <a:prstGeom prst="ellipse">
                  <a:avLst/>
                </a:prstGeom>
                <a:solidFill>
                  <a:srgbClr val="FF66FF">
                    <a:alpha val="50000"/>
                  </a:srgbClr>
                </a:solidFill>
                <a:ln w="9525">
                  <a:solidFill>
                    <a:srgbClr val="FF66FF"/>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sp>
              <p:nvSpPr>
                <p:cNvPr id="211" name="Freeform 199"/>
                <p:cNvSpPr>
                  <a:spLocks noChangeAspect="1"/>
                </p:cNvSpPr>
                <p:nvPr/>
              </p:nvSpPr>
              <p:spPr bwMode="auto">
                <a:xfrm>
                  <a:off x="1105" y="1587"/>
                  <a:ext cx="59" cy="231"/>
                </a:xfrm>
                <a:custGeom>
                  <a:avLst/>
                  <a:gdLst>
                    <a:gd name="T0" fmla="*/ 25 w 58"/>
                    <a:gd name="T1" fmla="*/ 0 h 231"/>
                    <a:gd name="T2" fmla="*/ 42 w 58"/>
                    <a:gd name="T3" fmla="*/ 74 h 231"/>
                    <a:gd name="T4" fmla="*/ 9 w 58"/>
                    <a:gd name="T5" fmla="*/ 123 h 231"/>
                    <a:gd name="T6" fmla="*/ 50 w 58"/>
                    <a:gd name="T7" fmla="*/ 198 h 231"/>
                    <a:gd name="T8" fmla="*/ 0 w 58"/>
                    <a:gd name="T9" fmla="*/ 231 h 231"/>
                  </a:gdLst>
                  <a:ahLst/>
                  <a:cxnLst>
                    <a:cxn ang="0">
                      <a:pos x="T0" y="T1"/>
                    </a:cxn>
                    <a:cxn ang="0">
                      <a:pos x="T2" y="T3"/>
                    </a:cxn>
                    <a:cxn ang="0">
                      <a:pos x="T4" y="T5"/>
                    </a:cxn>
                    <a:cxn ang="0">
                      <a:pos x="T6" y="T7"/>
                    </a:cxn>
                    <a:cxn ang="0">
                      <a:pos x="T8" y="T9"/>
                    </a:cxn>
                  </a:cxnLst>
                  <a:rect l="0" t="0" r="r" b="b"/>
                  <a:pathLst>
                    <a:path w="58" h="231">
                      <a:moveTo>
                        <a:pt x="25" y="0"/>
                      </a:moveTo>
                      <a:cubicBezTo>
                        <a:pt x="48" y="21"/>
                        <a:pt x="58" y="41"/>
                        <a:pt x="42" y="74"/>
                      </a:cubicBezTo>
                      <a:cubicBezTo>
                        <a:pt x="33" y="91"/>
                        <a:pt x="9" y="123"/>
                        <a:pt x="9" y="123"/>
                      </a:cubicBezTo>
                      <a:cubicBezTo>
                        <a:pt x="22" y="151"/>
                        <a:pt x="40" y="168"/>
                        <a:pt x="50" y="198"/>
                      </a:cubicBezTo>
                      <a:cubicBezTo>
                        <a:pt x="33" y="213"/>
                        <a:pt x="15" y="215"/>
                        <a:pt x="0" y="231"/>
                      </a:cubicBezTo>
                    </a:path>
                  </a:pathLst>
                </a:custGeom>
                <a:noFill/>
                <a:ln w="38100">
                  <a:solidFill>
                    <a:schemeClr val="bg2"/>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sp>
              <p:nvSpPr>
                <p:cNvPr id="212" name="Freeform 200"/>
                <p:cNvSpPr>
                  <a:spLocks noChangeAspect="1"/>
                </p:cNvSpPr>
                <p:nvPr/>
              </p:nvSpPr>
              <p:spPr bwMode="auto">
                <a:xfrm>
                  <a:off x="1197" y="1578"/>
                  <a:ext cx="67" cy="243"/>
                </a:xfrm>
                <a:custGeom>
                  <a:avLst/>
                  <a:gdLst>
                    <a:gd name="T0" fmla="*/ 0 w 66"/>
                    <a:gd name="T1" fmla="*/ 0 h 242"/>
                    <a:gd name="T2" fmla="*/ 33 w 66"/>
                    <a:gd name="T3" fmla="*/ 66 h 242"/>
                    <a:gd name="T4" fmla="*/ 16 w 66"/>
                    <a:gd name="T5" fmla="*/ 124 h 242"/>
                    <a:gd name="T6" fmla="*/ 49 w 66"/>
                    <a:gd name="T7" fmla="*/ 215 h 242"/>
                    <a:gd name="T8" fmla="*/ 66 w 66"/>
                    <a:gd name="T9" fmla="*/ 240 h 242"/>
                  </a:gdLst>
                  <a:ahLst/>
                  <a:cxnLst>
                    <a:cxn ang="0">
                      <a:pos x="T0" y="T1"/>
                    </a:cxn>
                    <a:cxn ang="0">
                      <a:pos x="T2" y="T3"/>
                    </a:cxn>
                    <a:cxn ang="0">
                      <a:pos x="T4" y="T5"/>
                    </a:cxn>
                    <a:cxn ang="0">
                      <a:pos x="T6" y="T7"/>
                    </a:cxn>
                    <a:cxn ang="0">
                      <a:pos x="T8" y="T9"/>
                    </a:cxn>
                  </a:cxnLst>
                  <a:rect l="0" t="0" r="r" b="b"/>
                  <a:pathLst>
                    <a:path w="66" h="242">
                      <a:moveTo>
                        <a:pt x="0" y="0"/>
                      </a:moveTo>
                      <a:cubicBezTo>
                        <a:pt x="8" y="27"/>
                        <a:pt x="24" y="39"/>
                        <a:pt x="33" y="66"/>
                      </a:cubicBezTo>
                      <a:cubicBezTo>
                        <a:pt x="28" y="85"/>
                        <a:pt x="16" y="103"/>
                        <a:pt x="16" y="124"/>
                      </a:cubicBezTo>
                      <a:cubicBezTo>
                        <a:pt x="16" y="159"/>
                        <a:pt x="34" y="185"/>
                        <a:pt x="49" y="215"/>
                      </a:cubicBezTo>
                      <a:cubicBezTo>
                        <a:pt x="62" y="242"/>
                        <a:pt x="47" y="240"/>
                        <a:pt x="66" y="240"/>
                      </a:cubicBezTo>
                    </a:path>
                  </a:pathLst>
                </a:custGeom>
                <a:noFill/>
                <a:ln w="38100">
                  <a:solidFill>
                    <a:schemeClr val="bg2"/>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grpSp>
          <p:grpSp>
            <p:nvGrpSpPr>
              <p:cNvPr id="134" name="Group 201"/>
              <p:cNvGrpSpPr>
                <a:grpSpLocks noChangeAspect="1"/>
              </p:cNvGrpSpPr>
              <p:nvPr/>
            </p:nvGrpSpPr>
            <p:grpSpPr bwMode="auto">
              <a:xfrm rot="11733126">
                <a:off x="6859528" y="2250646"/>
                <a:ext cx="127710" cy="247558"/>
                <a:chOff x="1088" y="1488"/>
                <a:chExt cx="174" cy="329"/>
              </a:xfrm>
            </p:grpSpPr>
            <p:sp>
              <p:nvSpPr>
                <p:cNvPr id="207" name="Oval 202"/>
                <p:cNvSpPr>
                  <a:spLocks noChangeAspect="1" noChangeArrowheads="1"/>
                </p:cNvSpPr>
                <p:nvPr/>
              </p:nvSpPr>
              <p:spPr bwMode="auto">
                <a:xfrm>
                  <a:off x="1090" y="1492"/>
                  <a:ext cx="143" cy="143"/>
                </a:xfrm>
                <a:prstGeom prst="ellipse">
                  <a:avLst/>
                </a:prstGeom>
                <a:solidFill>
                  <a:srgbClr val="FF66FF">
                    <a:alpha val="50000"/>
                  </a:srgbClr>
                </a:solidFill>
                <a:ln w="9525">
                  <a:solidFill>
                    <a:srgbClr val="FF66FF"/>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sp>
              <p:nvSpPr>
                <p:cNvPr id="208" name="Freeform 203"/>
                <p:cNvSpPr>
                  <a:spLocks noChangeAspect="1"/>
                </p:cNvSpPr>
                <p:nvPr/>
              </p:nvSpPr>
              <p:spPr bwMode="auto">
                <a:xfrm>
                  <a:off x="1105" y="1587"/>
                  <a:ext cx="59" cy="231"/>
                </a:xfrm>
                <a:custGeom>
                  <a:avLst/>
                  <a:gdLst>
                    <a:gd name="T0" fmla="*/ 25 w 58"/>
                    <a:gd name="T1" fmla="*/ 0 h 231"/>
                    <a:gd name="T2" fmla="*/ 42 w 58"/>
                    <a:gd name="T3" fmla="*/ 74 h 231"/>
                    <a:gd name="T4" fmla="*/ 9 w 58"/>
                    <a:gd name="T5" fmla="*/ 123 h 231"/>
                    <a:gd name="T6" fmla="*/ 50 w 58"/>
                    <a:gd name="T7" fmla="*/ 198 h 231"/>
                    <a:gd name="T8" fmla="*/ 0 w 58"/>
                    <a:gd name="T9" fmla="*/ 231 h 231"/>
                  </a:gdLst>
                  <a:ahLst/>
                  <a:cxnLst>
                    <a:cxn ang="0">
                      <a:pos x="T0" y="T1"/>
                    </a:cxn>
                    <a:cxn ang="0">
                      <a:pos x="T2" y="T3"/>
                    </a:cxn>
                    <a:cxn ang="0">
                      <a:pos x="T4" y="T5"/>
                    </a:cxn>
                    <a:cxn ang="0">
                      <a:pos x="T6" y="T7"/>
                    </a:cxn>
                    <a:cxn ang="0">
                      <a:pos x="T8" y="T9"/>
                    </a:cxn>
                  </a:cxnLst>
                  <a:rect l="0" t="0" r="r" b="b"/>
                  <a:pathLst>
                    <a:path w="58" h="231">
                      <a:moveTo>
                        <a:pt x="25" y="0"/>
                      </a:moveTo>
                      <a:cubicBezTo>
                        <a:pt x="48" y="21"/>
                        <a:pt x="58" y="41"/>
                        <a:pt x="42" y="74"/>
                      </a:cubicBezTo>
                      <a:cubicBezTo>
                        <a:pt x="33" y="91"/>
                        <a:pt x="9" y="123"/>
                        <a:pt x="9" y="123"/>
                      </a:cubicBezTo>
                      <a:cubicBezTo>
                        <a:pt x="22" y="151"/>
                        <a:pt x="40" y="168"/>
                        <a:pt x="50" y="198"/>
                      </a:cubicBezTo>
                      <a:cubicBezTo>
                        <a:pt x="33" y="213"/>
                        <a:pt x="15" y="215"/>
                        <a:pt x="0" y="231"/>
                      </a:cubicBezTo>
                    </a:path>
                  </a:pathLst>
                </a:custGeom>
                <a:noFill/>
                <a:ln w="38100">
                  <a:solidFill>
                    <a:schemeClr val="bg2"/>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sp>
              <p:nvSpPr>
                <p:cNvPr id="209" name="Freeform 204"/>
                <p:cNvSpPr>
                  <a:spLocks noChangeAspect="1"/>
                </p:cNvSpPr>
                <p:nvPr/>
              </p:nvSpPr>
              <p:spPr bwMode="auto">
                <a:xfrm>
                  <a:off x="1197" y="1578"/>
                  <a:ext cx="67" cy="243"/>
                </a:xfrm>
                <a:custGeom>
                  <a:avLst/>
                  <a:gdLst>
                    <a:gd name="T0" fmla="*/ 0 w 66"/>
                    <a:gd name="T1" fmla="*/ 0 h 242"/>
                    <a:gd name="T2" fmla="*/ 33 w 66"/>
                    <a:gd name="T3" fmla="*/ 66 h 242"/>
                    <a:gd name="T4" fmla="*/ 16 w 66"/>
                    <a:gd name="T5" fmla="*/ 124 h 242"/>
                    <a:gd name="T6" fmla="*/ 49 w 66"/>
                    <a:gd name="T7" fmla="*/ 215 h 242"/>
                    <a:gd name="T8" fmla="*/ 66 w 66"/>
                    <a:gd name="T9" fmla="*/ 240 h 242"/>
                  </a:gdLst>
                  <a:ahLst/>
                  <a:cxnLst>
                    <a:cxn ang="0">
                      <a:pos x="T0" y="T1"/>
                    </a:cxn>
                    <a:cxn ang="0">
                      <a:pos x="T2" y="T3"/>
                    </a:cxn>
                    <a:cxn ang="0">
                      <a:pos x="T4" y="T5"/>
                    </a:cxn>
                    <a:cxn ang="0">
                      <a:pos x="T6" y="T7"/>
                    </a:cxn>
                    <a:cxn ang="0">
                      <a:pos x="T8" y="T9"/>
                    </a:cxn>
                  </a:cxnLst>
                  <a:rect l="0" t="0" r="r" b="b"/>
                  <a:pathLst>
                    <a:path w="66" h="242">
                      <a:moveTo>
                        <a:pt x="0" y="0"/>
                      </a:moveTo>
                      <a:cubicBezTo>
                        <a:pt x="8" y="27"/>
                        <a:pt x="24" y="39"/>
                        <a:pt x="33" y="66"/>
                      </a:cubicBezTo>
                      <a:cubicBezTo>
                        <a:pt x="28" y="85"/>
                        <a:pt x="16" y="103"/>
                        <a:pt x="16" y="124"/>
                      </a:cubicBezTo>
                      <a:cubicBezTo>
                        <a:pt x="16" y="159"/>
                        <a:pt x="34" y="185"/>
                        <a:pt x="49" y="215"/>
                      </a:cubicBezTo>
                      <a:cubicBezTo>
                        <a:pt x="62" y="242"/>
                        <a:pt x="47" y="240"/>
                        <a:pt x="66" y="240"/>
                      </a:cubicBezTo>
                    </a:path>
                  </a:pathLst>
                </a:custGeom>
                <a:noFill/>
                <a:ln w="38100">
                  <a:solidFill>
                    <a:schemeClr val="bg2"/>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grpSp>
          <p:grpSp>
            <p:nvGrpSpPr>
              <p:cNvPr id="135" name="Group 205"/>
              <p:cNvGrpSpPr>
                <a:grpSpLocks noChangeAspect="1"/>
              </p:cNvGrpSpPr>
              <p:nvPr/>
            </p:nvGrpSpPr>
            <p:grpSpPr bwMode="auto">
              <a:xfrm rot="11733126">
                <a:off x="6991533" y="2301740"/>
                <a:ext cx="127710" cy="246119"/>
                <a:chOff x="1088" y="1488"/>
                <a:chExt cx="174" cy="329"/>
              </a:xfrm>
            </p:grpSpPr>
            <p:sp>
              <p:nvSpPr>
                <p:cNvPr id="204" name="Oval 206"/>
                <p:cNvSpPr>
                  <a:spLocks noChangeAspect="1" noChangeArrowheads="1"/>
                </p:cNvSpPr>
                <p:nvPr/>
              </p:nvSpPr>
              <p:spPr bwMode="auto">
                <a:xfrm>
                  <a:off x="1090" y="1490"/>
                  <a:ext cx="143" cy="144"/>
                </a:xfrm>
                <a:prstGeom prst="ellipse">
                  <a:avLst/>
                </a:prstGeom>
                <a:solidFill>
                  <a:srgbClr val="FF66FF">
                    <a:alpha val="50000"/>
                  </a:srgbClr>
                </a:solidFill>
                <a:ln w="9525">
                  <a:solidFill>
                    <a:srgbClr val="FF66FF"/>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sp>
              <p:nvSpPr>
                <p:cNvPr id="205" name="Freeform 207"/>
                <p:cNvSpPr>
                  <a:spLocks noChangeAspect="1"/>
                </p:cNvSpPr>
                <p:nvPr/>
              </p:nvSpPr>
              <p:spPr bwMode="auto">
                <a:xfrm>
                  <a:off x="1105" y="1584"/>
                  <a:ext cx="59" cy="231"/>
                </a:xfrm>
                <a:custGeom>
                  <a:avLst/>
                  <a:gdLst>
                    <a:gd name="T0" fmla="*/ 25 w 58"/>
                    <a:gd name="T1" fmla="*/ 0 h 231"/>
                    <a:gd name="T2" fmla="*/ 42 w 58"/>
                    <a:gd name="T3" fmla="*/ 74 h 231"/>
                    <a:gd name="T4" fmla="*/ 9 w 58"/>
                    <a:gd name="T5" fmla="*/ 123 h 231"/>
                    <a:gd name="T6" fmla="*/ 50 w 58"/>
                    <a:gd name="T7" fmla="*/ 198 h 231"/>
                    <a:gd name="T8" fmla="*/ 0 w 58"/>
                    <a:gd name="T9" fmla="*/ 231 h 231"/>
                  </a:gdLst>
                  <a:ahLst/>
                  <a:cxnLst>
                    <a:cxn ang="0">
                      <a:pos x="T0" y="T1"/>
                    </a:cxn>
                    <a:cxn ang="0">
                      <a:pos x="T2" y="T3"/>
                    </a:cxn>
                    <a:cxn ang="0">
                      <a:pos x="T4" y="T5"/>
                    </a:cxn>
                    <a:cxn ang="0">
                      <a:pos x="T6" y="T7"/>
                    </a:cxn>
                    <a:cxn ang="0">
                      <a:pos x="T8" y="T9"/>
                    </a:cxn>
                  </a:cxnLst>
                  <a:rect l="0" t="0" r="r" b="b"/>
                  <a:pathLst>
                    <a:path w="58" h="231">
                      <a:moveTo>
                        <a:pt x="25" y="0"/>
                      </a:moveTo>
                      <a:cubicBezTo>
                        <a:pt x="48" y="21"/>
                        <a:pt x="58" y="41"/>
                        <a:pt x="42" y="74"/>
                      </a:cubicBezTo>
                      <a:cubicBezTo>
                        <a:pt x="33" y="91"/>
                        <a:pt x="9" y="123"/>
                        <a:pt x="9" y="123"/>
                      </a:cubicBezTo>
                      <a:cubicBezTo>
                        <a:pt x="22" y="151"/>
                        <a:pt x="40" y="168"/>
                        <a:pt x="50" y="198"/>
                      </a:cubicBezTo>
                      <a:cubicBezTo>
                        <a:pt x="33" y="213"/>
                        <a:pt x="15" y="215"/>
                        <a:pt x="0" y="231"/>
                      </a:cubicBezTo>
                    </a:path>
                  </a:pathLst>
                </a:custGeom>
                <a:noFill/>
                <a:ln w="38100">
                  <a:solidFill>
                    <a:schemeClr val="bg2"/>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sp>
              <p:nvSpPr>
                <p:cNvPr id="206" name="Freeform 208"/>
                <p:cNvSpPr>
                  <a:spLocks noChangeAspect="1"/>
                </p:cNvSpPr>
                <p:nvPr/>
              </p:nvSpPr>
              <p:spPr bwMode="auto">
                <a:xfrm>
                  <a:off x="1197" y="1575"/>
                  <a:ext cx="67" cy="242"/>
                </a:xfrm>
                <a:custGeom>
                  <a:avLst/>
                  <a:gdLst>
                    <a:gd name="T0" fmla="*/ 0 w 66"/>
                    <a:gd name="T1" fmla="*/ 0 h 242"/>
                    <a:gd name="T2" fmla="*/ 33 w 66"/>
                    <a:gd name="T3" fmla="*/ 66 h 242"/>
                    <a:gd name="T4" fmla="*/ 16 w 66"/>
                    <a:gd name="T5" fmla="*/ 124 h 242"/>
                    <a:gd name="T6" fmla="*/ 49 w 66"/>
                    <a:gd name="T7" fmla="*/ 215 h 242"/>
                    <a:gd name="T8" fmla="*/ 66 w 66"/>
                    <a:gd name="T9" fmla="*/ 240 h 242"/>
                  </a:gdLst>
                  <a:ahLst/>
                  <a:cxnLst>
                    <a:cxn ang="0">
                      <a:pos x="T0" y="T1"/>
                    </a:cxn>
                    <a:cxn ang="0">
                      <a:pos x="T2" y="T3"/>
                    </a:cxn>
                    <a:cxn ang="0">
                      <a:pos x="T4" y="T5"/>
                    </a:cxn>
                    <a:cxn ang="0">
                      <a:pos x="T6" y="T7"/>
                    </a:cxn>
                    <a:cxn ang="0">
                      <a:pos x="T8" y="T9"/>
                    </a:cxn>
                  </a:cxnLst>
                  <a:rect l="0" t="0" r="r" b="b"/>
                  <a:pathLst>
                    <a:path w="66" h="242">
                      <a:moveTo>
                        <a:pt x="0" y="0"/>
                      </a:moveTo>
                      <a:cubicBezTo>
                        <a:pt x="8" y="27"/>
                        <a:pt x="24" y="39"/>
                        <a:pt x="33" y="66"/>
                      </a:cubicBezTo>
                      <a:cubicBezTo>
                        <a:pt x="28" y="85"/>
                        <a:pt x="16" y="103"/>
                        <a:pt x="16" y="124"/>
                      </a:cubicBezTo>
                      <a:cubicBezTo>
                        <a:pt x="16" y="159"/>
                        <a:pt x="34" y="185"/>
                        <a:pt x="49" y="215"/>
                      </a:cubicBezTo>
                      <a:cubicBezTo>
                        <a:pt x="62" y="242"/>
                        <a:pt x="47" y="240"/>
                        <a:pt x="66" y="240"/>
                      </a:cubicBezTo>
                    </a:path>
                  </a:pathLst>
                </a:custGeom>
                <a:noFill/>
                <a:ln w="38100">
                  <a:solidFill>
                    <a:schemeClr val="bg2"/>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grpSp>
          <p:grpSp>
            <p:nvGrpSpPr>
              <p:cNvPr id="136" name="Group 209"/>
              <p:cNvGrpSpPr>
                <a:grpSpLocks noChangeAspect="1"/>
              </p:cNvGrpSpPr>
              <p:nvPr/>
            </p:nvGrpSpPr>
            <p:grpSpPr bwMode="auto">
              <a:xfrm rot="11733126">
                <a:off x="7110077" y="2353303"/>
                <a:ext cx="126307" cy="246119"/>
                <a:chOff x="1088" y="1488"/>
                <a:chExt cx="174" cy="329"/>
              </a:xfrm>
            </p:grpSpPr>
            <p:sp>
              <p:nvSpPr>
                <p:cNvPr id="201" name="Oval 210"/>
                <p:cNvSpPr>
                  <a:spLocks noChangeAspect="1" noChangeArrowheads="1"/>
                </p:cNvSpPr>
                <p:nvPr/>
              </p:nvSpPr>
              <p:spPr bwMode="auto">
                <a:xfrm>
                  <a:off x="1090" y="1490"/>
                  <a:ext cx="143" cy="144"/>
                </a:xfrm>
                <a:prstGeom prst="ellipse">
                  <a:avLst/>
                </a:prstGeom>
                <a:solidFill>
                  <a:srgbClr val="FF66FF">
                    <a:alpha val="50000"/>
                  </a:srgbClr>
                </a:solidFill>
                <a:ln w="9525">
                  <a:solidFill>
                    <a:srgbClr val="FF66FF"/>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sp>
              <p:nvSpPr>
                <p:cNvPr id="202" name="Freeform 211"/>
                <p:cNvSpPr>
                  <a:spLocks noChangeAspect="1"/>
                </p:cNvSpPr>
                <p:nvPr/>
              </p:nvSpPr>
              <p:spPr bwMode="auto">
                <a:xfrm>
                  <a:off x="1105" y="1584"/>
                  <a:ext cx="58" cy="231"/>
                </a:xfrm>
                <a:custGeom>
                  <a:avLst/>
                  <a:gdLst>
                    <a:gd name="T0" fmla="*/ 25 w 58"/>
                    <a:gd name="T1" fmla="*/ 0 h 231"/>
                    <a:gd name="T2" fmla="*/ 42 w 58"/>
                    <a:gd name="T3" fmla="*/ 74 h 231"/>
                    <a:gd name="T4" fmla="*/ 9 w 58"/>
                    <a:gd name="T5" fmla="*/ 123 h 231"/>
                    <a:gd name="T6" fmla="*/ 50 w 58"/>
                    <a:gd name="T7" fmla="*/ 198 h 231"/>
                    <a:gd name="T8" fmla="*/ 0 w 58"/>
                    <a:gd name="T9" fmla="*/ 231 h 231"/>
                  </a:gdLst>
                  <a:ahLst/>
                  <a:cxnLst>
                    <a:cxn ang="0">
                      <a:pos x="T0" y="T1"/>
                    </a:cxn>
                    <a:cxn ang="0">
                      <a:pos x="T2" y="T3"/>
                    </a:cxn>
                    <a:cxn ang="0">
                      <a:pos x="T4" y="T5"/>
                    </a:cxn>
                    <a:cxn ang="0">
                      <a:pos x="T6" y="T7"/>
                    </a:cxn>
                    <a:cxn ang="0">
                      <a:pos x="T8" y="T9"/>
                    </a:cxn>
                  </a:cxnLst>
                  <a:rect l="0" t="0" r="r" b="b"/>
                  <a:pathLst>
                    <a:path w="58" h="231">
                      <a:moveTo>
                        <a:pt x="25" y="0"/>
                      </a:moveTo>
                      <a:cubicBezTo>
                        <a:pt x="48" y="21"/>
                        <a:pt x="58" y="41"/>
                        <a:pt x="42" y="74"/>
                      </a:cubicBezTo>
                      <a:cubicBezTo>
                        <a:pt x="33" y="91"/>
                        <a:pt x="9" y="123"/>
                        <a:pt x="9" y="123"/>
                      </a:cubicBezTo>
                      <a:cubicBezTo>
                        <a:pt x="22" y="151"/>
                        <a:pt x="40" y="168"/>
                        <a:pt x="50" y="198"/>
                      </a:cubicBezTo>
                      <a:cubicBezTo>
                        <a:pt x="33" y="213"/>
                        <a:pt x="15" y="215"/>
                        <a:pt x="0" y="231"/>
                      </a:cubicBezTo>
                    </a:path>
                  </a:pathLst>
                </a:custGeom>
                <a:noFill/>
                <a:ln w="38100">
                  <a:solidFill>
                    <a:schemeClr val="bg2"/>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sp>
              <p:nvSpPr>
                <p:cNvPr id="203" name="Freeform 212"/>
                <p:cNvSpPr>
                  <a:spLocks noChangeAspect="1"/>
                </p:cNvSpPr>
                <p:nvPr/>
              </p:nvSpPr>
              <p:spPr bwMode="auto">
                <a:xfrm>
                  <a:off x="1198" y="1575"/>
                  <a:ext cx="66" cy="242"/>
                </a:xfrm>
                <a:custGeom>
                  <a:avLst/>
                  <a:gdLst>
                    <a:gd name="T0" fmla="*/ 0 w 66"/>
                    <a:gd name="T1" fmla="*/ 0 h 242"/>
                    <a:gd name="T2" fmla="*/ 33 w 66"/>
                    <a:gd name="T3" fmla="*/ 66 h 242"/>
                    <a:gd name="T4" fmla="*/ 16 w 66"/>
                    <a:gd name="T5" fmla="*/ 124 h 242"/>
                    <a:gd name="T6" fmla="*/ 49 w 66"/>
                    <a:gd name="T7" fmla="*/ 215 h 242"/>
                    <a:gd name="T8" fmla="*/ 66 w 66"/>
                    <a:gd name="T9" fmla="*/ 240 h 242"/>
                  </a:gdLst>
                  <a:ahLst/>
                  <a:cxnLst>
                    <a:cxn ang="0">
                      <a:pos x="T0" y="T1"/>
                    </a:cxn>
                    <a:cxn ang="0">
                      <a:pos x="T2" y="T3"/>
                    </a:cxn>
                    <a:cxn ang="0">
                      <a:pos x="T4" y="T5"/>
                    </a:cxn>
                    <a:cxn ang="0">
                      <a:pos x="T6" y="T7"/>
                    </a:cxn>
                    <a:cxn ang="0">
                      <a:pos x="T8" y="T9"/>
                    </a:cxn>
                  </a:cxnLst>
                  <a:rect l="0" t="0" r="r" b="b"/>
                  <a:pathLst>
                    <a:path w="66" h="242">
                      <a:moveTo>
                        <a:pt x="0" y="0"/>
                      </a:moveTo>
                      <a:cubicBezTo>
                        <a:pt x="8" y="27"/>
                        <a:pt x="24" y="39"/>
                        <a:pt x="33" y="66"/>
                      </a:cubicBezTo>
                      <a:cubicBezTo>
                        <a:pt x="28" y="85"/>
                        <a:pt x="16" y="103"/>
                        <a:pt x="16" y="124"/>
                      </a:cubicBezTo>
                      <a:cubicBezTo>
                        <a:pt x="16" y="159"/>
                        <a:pt x="34" y="185"/>
                        <a:pt x="49" y="215"/>
                      </a:cubicBezTo>
                      <a:cubicBezTo>
                        <a:pt x="62" y="242"/>
                        <a:pt x="47" y="240"/>
                        <a:pt x="66" y="240"/>
                      </a:cubicBezTo>
                    </a:path>
                  </a:pathLst>
                </a:custGeom>
                <a:noFill/>
                <a:ln w="38100">
                  <a:solidFill>
                    <a:schemeClr val="bg2"/>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grpSp>
          <p:grpSp>
            <p:nvGrpSpPr>
              <p:cNvPr id="137" name="Group 213"/>
              <p:cNvGrpSpPr>
                <a:grpSpLocks noChangeAspect="1"/>
              </p:cNvGrpSpPr>
              <p:nvPr/>
            </p:nvGrpSpPr>
            <p:grpSpPr bwMode="auto">
              <a:xfrm rot="11733126">
                <a:off x="7229384" y="2406804"/>
                <a:ext cx="126307" cy="247558"/>
                <a:chOff x="1088" y="1488"/>
                <a:chExt cx="174" cy="329"/>
              </a:xfrm>
            </p:grpSpPr>
            <p:sp>
              <p:nvSpPr>
                <p:cNvPr id="198" name="Oval 214"/>
                <p:cNvSpPr>
                  <a:spLocks noChangeAspect="1" noChangeArrowheads="1"/>
                </p:cNvSpPr>
                <p:nvPr/>
              </p:nvSpPr>
              <p:spPr bwMode="auto">
                <a:xfrm>
                  <a:off x="1090" y="1492"/>
                  <a:ext cx="143" cy="143"/>
                </a:xfrm>
                <a:prstGeom prst="ellipse">
                  <a:avLst/>
                </a:prstGeom>
                <a:solidFill>
                  <a:srgbClr val="FF66FF">
                    <a:alpha val="50000"/>
                  </a:srgbClr>
                </a:solidFill>
                <a:ln w="9525">
                  <a:solidFill>
                    <a:srgbClr val="FF66FF"/>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sp>
              <p:nvSpPr>
                <p:cNvPr id="199" name="Freeform 215"/>
                <p:cNvSpPr>
                  <a:spLocks noChangeAspect="1"/>
                </p:cNvSpPr>
                <p:nvPr/>
              </p:nvSpPr>
              <p:spPr bwMode="auto">
                <a:xfrm>
                  <a:off x="1105" y="1587"/>
                  <a:ext cx="58" cy="231"/>
                </a:xfrm>
                <a:custGeom>
                  <a:avLst/>
                  <a:gdLst>
                    <a:gd name="T0" fmla="*/ 25 w 58"/>
                    <a:gd name="T1" fmla="*/ 0 h 231"/>
                    <a:gd name="T2" fmla="*/ 42 w 58"/>
                    <a:gd name="T3" fmla="*/ 74 h 231"/>
                    <a:gd name="T4" fmla="*/ 9 w 58"/>
                    <a:gd name="T5" fmla="*/ 123 h 231"/>
                    <a:gd name="T6" fmla="*/ 50 w 58"/>
                    <a:gd name="T7" fmla="*/ 198 h 231"/>
                    <a:gd name="T8" fmla="*/ 0 w 58"/>
                    <a:gd name="T9" fmla="*/ 231 h 231"/>
                  </a:gdLst>
                  <a:ahLst/>
                  <a:cxnLst>
                    <a:cxn ang="0">
                      <a:pos x="T0" y="T1"/>
                    </a:cxn>
                    <a:cxn ang="0">
                      <a:pos x="T2" y="T3"/>
                    </a:cxn>
                    <a:cxn ang="0">
                      <a:pos x="T4" y="T5"/>
                    </a:cxn>
                    <a:cxn ang="0">
                      <a:pos x="T6" y="T7"/>
                    </a:cxn>
                    <a:cxn ang="0">
                      <a:pos x="T8" y="T9"/>
                    </a:cxn>
                  </a:cxnLst>
                  <a:rect l="0" t="0" r="r" b="b"/>
                  <a:pathLst>
                    <a:path w="58" h="231">
                      <a:moveTo>
                        <a:pt x="25" y="0"/>
                      </a:moveTo>
                      <a:cubicBezTo>
                        <a:pt x="48" y="21"/>
                        <a:pt x="58" y="41"/>
                        <a:pt x="42" y="74"/>
                      </a:cubicBezTo>
                      <a:cubicBezTo>
                        <a:pt x="33" y="91"/>
                        <a:pt x="9" y="123"/>
                        <a:pt x="9" y="123"/>
                      </a:cubicBezTo>
                      <a:cubicBezTo>
                        <a:pt x="22" y="151"/>
                        <a:pt x="40" y="168"/>
                        <a:pt x="50" y="198"/>
                      </a:cubicBezTo>
                      <a:cubicBezTo>
                        <a:pt x="33" y="213"/>
                        <a:pt x="15" y="215"/>
                        <a:pt x="0" y="231"/>
                      </a:cubicBezTo>
                    </a:path>
                  </a:pathLst>
                </a:custGeom>
                <a:noFill/>
                <a:ln w="38100">
                  <a:solidFill>
                    <a:schemeClr val="bg2"/>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sp>
              <p:nvSpPr>
                <p:cNvPr id="200" name="Freeform 216"/>
                <p:cNvSpPr>
                  <a:spLocks noChangeAspect="1"/>
                </p:cNvSpPr>
                <p:nvPr/>
              </p:nvSpPr>
              <p:spPr bwMode="auto">
                <a:xfrm>
                  <a:off x="1198" y="1578"/>
                  <a:ext cx="66" cy="243"/>
                </a:xfrm>
                <a:custGeom>
                  <a:avLst/>
                  <a:gdLst>
                    <a:gd name="T0" fmla="*/ 0 w 66"/>
                    <a:gd name="T1" fmla="*/ 0 h 242"/>
                    <a:gd name="T2" fmla="*/ 33 w 66"/>
                    <a:gd name="T3" fmla="*/ 66 h 242"/>
                    <a:gd name="T4" fmla="*/ 16 w 66"/>
                    <a:gd name="T5" fmla="*/ 124 h 242"/>
                    <a:gd name="T6" fmla="*/ 49 w 66"/>
                    <a:gd name="T7" fmla="*/ 215 h 242"/>
                    <a:gd name="T8" fmla="*/ 66 w 66"/>
                    <a:gd name="T9" fmla="*/ 240 h 242"/>
                  </a:gdLst>
                  <a:ahLst/>
                  <a:cxnLst>
                    <a:cxn ang="0">
                      <a:pos x="T0" y="T1"/>
                    </a:cxn>
                    <a:cxn ang="0">
                      <a:pos x="T2" y="T3"/>
                    </a:cxn>
                    <a:cxn ang="0">
                      <a:pos x="T4" y="T5"/>
                    </a:cxn>
                    <a:cxn ang="0">
                      <a:pos x="T6" y="T7"/>
                    </a:cxn>
                    <a:cxn ang="0">
                      <a:pos x="T8" y="T9"/>
                    </a:cxn>
                  </a:cxnLst>
                  <a:rect l="0" t="0" r="r" b="b"/>
                  <a:pathLst>
                    <a:path w="66" h="242">
                      <a:moveTo>
                        <a:pt x="0" y="0"/>
                      </a:moveTo>
                      <a:cubicBezTo>
                        <a:pt x="8" y="27"/>
                        <a:pt x="24" y="39"/>
                        <a:pt x="33" y="66"/>
                      </a:cubicBezTo>
                      <a:cubicBezTo>
                        <a:pt x="28" y="85"/>
                        <a:pt x="16" y="103"/>
                        <a:pt x="16" y="124"/>
                      </a:cubicBezTo>
                      <a:cubicBezTo>
                        <a:pt x="16" y="159"/>
                        <a:pt x="34" y="185"/>
                        <a:pt x="49" y="215"/>
                      </a:cubicBezTo>
                      <a:cubicBezTo>
                        <a:pt x="62" y="242"/>
                        <a:pt x="47" y="240"/>
                        <a:pt x="66" y="240"/>
                      </a:cubicBezTo>
                    </a:path>
                  </a:pathLst>
                </a:custGeom>
                <a:noFill/>
                <a:ln w="38100">
                  <a:solidFill>
                    <a:schemeClr val="bg2"/>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grpSp>
          <p:grpSp>
            <p:nvGrpSpPr>
              <p:cNvPr id="138" name="Group 217"/>
              <p:cNvGrpSpPr>
                <a:grpSpLocks noChangeAspect="1"/>
              </p:cNvGrpSpPr>
              <p:nvPr/>
            </p:nvGrpSpPr>
            <p:grpSpPr bwMode="auto">
              <a:xfrm rot="11733126">
                <a:off x="7351567" y="2467449"/>
                <a:ext cx="129114" cy="246119"/>
                <a:chOff x="1088" y="1488"/>
                <a:chExt cx="174" cy="329"/>
              </a:xfrm>
            </p:grpSpPr>
            <p:sp>
              <p:nvSpPr>
                <p:cNvPr id="195" name="Oval 218"/>
                <p:cNvSpPr>
                  <a:spLocks noChangeAspect="1" noChangeArrowheads="1"/>
                </p:cNvSpPr>
                <p:nvPr/>
              </p:nvSpPr>
              <p:spPr bwMode="auto">
                <a:xfrm>
                  <a:off x="1090" y="1490"/>
                  <a:ext cx="144" cy="144"/>
                </a:xfrm>
                <a:prstGeom prst="ellipse">
                  <a:avLst/>
                </a:prstGeom>
                <a:solidFill>
                  <a:srgbClr val="FF66FF">
                    <a:alpha val="50000"/>
                  </a:srgbClr>
                </a:solidFill>
                <a:ln w="9525">
                  <a:solidFill>
                    <a:srgbClr val="FF66FF"/>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sp>
              <p:nvSpPr>
                <p:cNvPr id="196" name="Freeform 219"/>
                <p:cNvSpPr>
                  <a:spLocks noChangeAspect="1"/>
                </p:cNvSpPr>
                <p:nvPr/>
              </p:nvSpPr>
              <p:spPr bwMode="auto">
                <a:xfrm>
                  <a:off x="1107" y="1584"/>
                  <a:ext cx="59" cy="231"/>
                </a:xfrm>
                <a:custGeom>
                  <a:avLst/>
                  <a:gdLst>
                    <a:gd name="T0" fmla="*/ 25 w 58"/>
                    <a:gd name="T1" fmla="*/ 0 h 231"/>
                    <a:gd name="T2" fmla="*/ 42 w 58"/>
                    <a:gd name="T3" fmla="*/ 74 h 231"/>
                    <a:gd name="T4" fmla="*/ 9 w 58"/>
                    <a:gd name="T5" fmla="*/ 123 h 231"/>
                    <a:gd name="T6" fmla="*/ 50 w 58"/>
                    <a:gd name="T7" fmla="*/ 198 h 231"/>
                    <a:gd name="T8" fmla="*/ 0 w 58"/>
                    <a:gd name="T9" fmla="*/ 231 h 231"/>
                  </a:gdLst>
                  <a:ahLst/>
                  <a:cxnLst>
                    <a:cxn ang="0">
                      <a:pos x="T0" y="T1"/>
                    </a:cxn>
                    <a:cxn ang="0">
                      <a:pos x="T2" y="T3"/>
                    </a:cxn>
                    <a:cxn ang="0">
                      <a:pos x="T4" y="T5"/>
                    </a:cxn>
                    <a:cxn ang="0">
                      <a:pos x="T6" y="T7"/>
                    </a:cxn>
                    <a:cxn ang="0">
                      <a:pos x="T8" y="T9"/>
                    </a:cxn>
                  </a:cxnLst>
                  <a:rect l="0" t="0" r="r" b="b"/>
                  <a:pathLst>
                    <a:path w="58" h="231">
                      <a:moveTo>
                        <a:pt x="25" y="0"/>
                      </a:moveTo>
                      <a:cubicBezTo>
                        <a:pt x="48" y="21"/>
                        <a:pt x="58" y="41"/>
                        <a:pt x="42" y="74"/>
                      </a:cubicBezTo>
                      <a:cubicBezTo>
                        <a:pt x="33" y="91"/>
                        <a:pt x="9" y="123"/>
                        <a:pt x="9" y="123"/>
                      </a:cubicBezTo>
                      <a:cubicBezTo>
                        <a:pt x="22" y="151"/>
                        <a:pt x="40" y="168"/>
                        <a:pt x="50" y="198"/>
                      </a:cubicBezTo>
                      <a:cubicBezTo>
                        <a:pt x="33" y="213"/>
                        <a:pt x="15" y="215"/>
                        <a:pt x="0" y="231"/>
                      </a:cubicBezTo>
                    </a:path>
                  </a:pathLst>
                </a:custGeom>
                <a:noFill/>
                <a:ln w="38100">
                  <a:solidFill>
                    <a:schemeClr val="bg2"/>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sp>
              <p:nvSpPr>
                <p:cNvPr id="197" name="Freeform 220"/>
                <p:cNvSpPr>
                  <a:spLocks noChangeAspect="1"/>
                </p:cNvSpPr>
                <p:nvPr/>
              </p:nvSpPr>
              <p:spPr bwMode="auto">
                <a:xfrm>
                  <a:off x="1200" y="1575"/>
                  <a:ext cx="66" cy="242"/>
                </a:xfrm>
                <a:custGeom>
                  <a:avLst/>
                  <a:gdLst>
                    <a:gd name="T0" fmla="*/ 0 w 66"/>
                    <a:gd name="T1" fmla="*/ 0 h 242"/>
                    <a:gd name="T2" fmla="*/ 33 w 66"/>
                    <a:gd name="T3" fmla="*/ 66 h 242"/>
                    <a:gd name="T4" fmla="*/ 16 w 66"/>
                    <a:gd name="T5" fmla="*/ 124 h 242"/>
                    <a:gd name="T6" fmla="*/ 49 w 66"/>
                    <a:gd name="T7" fmla="*/ 215 h 242"/>
                    <a:gd name="T8" fmla="*/ 66 w 66"/>
                    <a:gd name="T9" fmla="*/ 240 h 242"/>
                  </a:gdLst>
                  <a:ahLst/>
                  <a:cxnLst>
                    <a:cxn ang="0">
                      <a:pos x="T0" y="T1"/>
                    </a:cxn>
                    <a:cxn ang="0">
                      <a:pos x="T2" y="T3"/>
                    </a:cxn>
                    <a:cxn ang="0">
                      <a:pos x="T4" y="T5"/>
                    </a:cxn>
                    <a:cxn ang="0">
                      <a:pos x="T6" y="T7"/>
                    </a:cxn>
                    <a:cxn ang="0">
                      <a:pos x="T8" y="T9"/>
                    </a:cxn>
                  </a:cxnLst>
                  <a:rect l="0" t="0" r="r" b="b"/>
                  <a:pathLst>
                    <a:path w="66" h="242">
                      <a:moveTo>
                        <a:pt x="0" y="0"/>
                      </a:moveTo>
                      <a:cubicBezTo>
                        <a:pt x="8" y="27"/>
                        <a:pt x="24" y="39"/>
                        <a:pt x="33" y="66"/>
                      </a:cubicBezTo>
                      <a:cubicBezTo>
                        <a:pt x="28" y="85"/>
                        <a:pt x="16" y="103"/>
                        <a:pt x="16" y="124"/>
                      </a:cubicBezTo>
                      <a:cubicBezTo>
                        <a:pt x="16" y="159"/>
                        <a:pt x="34" y="185"/>
                        <a:pt x="49" y="215"/>
                      </a:cubicBezTo>
                      <a:cubicBezTo>
                        <a:pt x="62" y="242"/>
                        <a:pt x="47" y="240"/>
                        <a:pt x="66" y="240"/>
                      </a:cubicBezTo>
                    </a:path>
                  </a:pathLst>
                </a:custGeom>
                <a:noFill/>
                <a:ln w="38100">
                  <a:solidFill>
                    <a:schemeClr val="bg2"/>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grpSp>
          <p:grpSp>
            <p:nvGrpSpPr>
              <p:cNvPr id="139" name="Group 221"/>
              <p:cNvGrpSpPr>
                <a:grpSpLocks noChangeAspect="1"/>
              </p:cNvGrpSpPr>
              <p:nvPr/>
            </p:nvGrpSpPr>
            <p:grpSpPr bwMode="auto">
              <a:xfrm rot="11733126">
                <a:off x="7468265" y="2530464"/>
                <a:ext cx="127710" cy="247558"/>
                <a:chOff x="1088" y="1488"/>
                <a:chExt cx="174" cy="329"/>
              </a:xfrm>
            </p:grpSpPr>
            <p:sp>
              <p:nvSpPr>
                <p:cNvPr id="192" name="Oval 222"/>
                <p:cNvSpPr>
                  <a:spLocks noChangeAspect="1" noChangeArrowheads="1"/>
                </p:cNvSpPr>
                <p:nvPr/>
              </p:nvSpPr>
              <p:spPr bwMode="auto">
                <a:xfrm>
                  <a:off x="1090" y="1492"/>
                  <a:ext cx="143" cy="143"/>
                </a:xfrm>
                <a:prstGeom prst="ellipse">
                  <a:avLst/>
                </a:prstGeom>
                <a:solidFill>
                  <a:srgbClr val="FF66FF">
                    <a:alpha val="50000"/>
                  </a:srgbClr>
                </a:solidFill>
                <a:ln w="9525">
                  <a:solidFill>
                    <a:srgbClr val="FF66FF"/>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sp>
              <p:nvSpPr>
                <p:cNvPr id="193" name="Freeform 223"/>
                <p:cNvSpPr>
                  <a:spLocks noChangeAspect="1"/>
                </p:cNvSpPr>
                <p:nvPr/>
              </p:nvSpPr>
              <p:spPr bwMode="auto">
                <a:xfrm>
                  <a:off x="1105" y="1587"/>
                  <a:ext cx="59" cy="231"/>
                </a:xfrm>
                <a:custGeom>
                  <a:avLst/>
                  <a:gdLst>
                    <a:gd name="T0" fmla="*/ 25 w 58"/>
                    <a:gd name="T1" fmla="*/ 0 h 231"/>
                    <a:gd name="T2" fmla="*/ 42 w 58"/>
                    <a:gd name="T3" fmla="*/ 74 h 231"/>
                    <a:gd name="T4" fmla="*/ 9 w 58"/>
                    <a:gd name="T5" fmla="*/ 123 h 231"/>
                    <a:gd name="T6" fmla="*/ 50 w 58"/>
                    <a:gd name="T7" fmla="*/ 198 h 231"/>
                    <a:gd name="T8" fmla="*/ 0 w 58"/>
                    <a:gd name="T9" fmla="*/ 231 h 231"/>
                  </a:gdLst>
                  <a:ahLst/>
                  <a:cxnLst>
                    <a:cxn ang="0">
                      <a:pos x="T0" y="T1"/>
                    </a:cxn>
                    <a:cxn ang="0">
                      <a:pos x="T2" y="T3"/>
                    </a:cxn>
                    <a:cxn ang="0">
                      <a:pos x="T4" y="T5"/>
                    </a:cxn>
                    <a:cxn ang="0">
                      <a:pos x="T6" y="T7"/>
                    </a:cxn>
                    <a:cxn ang="0">
                      <a:pos x="T8" y="T9"/>
                    </a:cxn>
                  </a:cxnLst>
                  <a:rect l="0" t="0" r="r" b="b"/>
                  <a:pathLst>
                    <a:path w="58" h="231">
                      <a:moveTo>
                        <a:pt x="25" y="0"/>
                      </a:moveTo>
                      <a:cubicBezTo>
                        <a:pt x="48" y="21"/>
                        <a:pt x="58" y="41"/>
                        <a:pt x="42" y="74"/>
                      </a:cubicBezTo>
                      <a:cubicBezTo>
                        <a:pt x="33" y="91"/>
                        <a:pt x="9" y="123"/>
                        <a:pt x="9" y="123"/>
                      </a:cubicBezTo>
                      <a:cubicBezTo>
                        <a:pt x="22" y="151"/>
                        <a:pt x="40" y="168"/>
                        <a:pt x="50" y="198"/>
                      </a:cubicBezTo>
                      <a:cubicBezTo>
                        <a:pt x="33" y="213"/>
                        <a:pt x="15" y="215"/>
                        <a:pt x="0" y="231"/>
                      </a:cubicBezTo>
                    </a:path>
                  </a:pathLst>
                </a:custGeom>
                <a:noFill/>
                <a:ln w="38100">
                  <a:solidFill>
                    <a:schemeClr val="bg2"/>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sp>
              <p:nvSpPr>
                <p:cNvPr id="194" name="Freeform 224"/>
                <p:cNvSpPr>
                  <a:spLocks noChangeAspect="1"/>
                </p:cNvSpPr>
                <p:nvPr/>
              </p:nvSpPr>
              <p:spPr bwMode="auto">
                <a:xfrm>
                  <a:off x="1197" y="1578"/>
                  <a:ext cx="67" cy="243"/>
                </a:xfrm>
                <a:custGeom>
                  <a:avLst/>
                  <a:gdLst>
                    <a:gd name="T0" fmla="*/ 0 w 66"/>
                    <a:gd name="T1" fmla="*/ 0 h 242"/>
                    <a:gd name="T2" fmla="*/ 33 w 66"/>
                    <a:gd name="T3" fmla="*/ 66 h 242"/>
                    <a:gd name="T4" fmla="*/ 16 w 66"/>
                    <a:gd name="T5" fmla="*/ 124 h 242"/>
                    <a:gd name="T6" fmla="*/ 49 w 66"/>
                    <a:gd name="T7" fmla="*/ 215 h 242"/>
                    <a:gd name="T8" fmla="*/ 66 w 66"/>
                    <a:gd name="T9" fmla="*/ 240 h 242"/>
                  </a:gdLst>
                  <a:ahLst/>
                  <a:cxnLst>
                    <a:cxn ang="0">
                      <a:pos x="T0" y="T1"/>
                    </a:cxn>
                    <a:cxn ang="0">
                      <a:pos x="T2" y="T3"/>
                    </a:cxn>
                    <a:cxn ang="0">
                      <a:pos x="T4" y="T5"/>
                    </a:cxn>
                    <a:cxn ang="0">
                      <a:pos x="T6" y="T7"/>
                    </a:cxn>
                    <a:cxn ang="0">
                      <a:pos x="T8" y="T9"/>
                    </a:cxn>
                  </a:cxnLst>
                  <a:rect l="0" t="0" r="r" b="b"/>
                  <a:pathLst>
                    <a:path w="66" h="242">
                      <a:moveTo>
                        <a:pt x="0" y="0"/>
                      </a:moveTo>
                      <a:cubicBezTo>
                        <a:pt x="8" y="27"/>
                        <a:pt x="24" y="39"/>
                        <a:pt x="33" y="66"/>
                      </a:cubicBezTo>
                      <a:cubicBezTo>
                        <a:pt x="28" y="85"/>
                        <a:pt x="16" y="103"/>
                        <a:pt x="16" y="124"/>
                      </a:cubicBezTo>
                      <a:cubicBezTo>
                        <a:pt x="16" y="159"/>
                        <a:pt x="34" y="185"/>
                        <a:pt x="49" y="215"/>
                      </a:cubicBezTo>
                      <a:cubicBezTo>
                        <a:pt x="62" y="242"/>
                        <a:pt x="47" y="240"/>
                        <a:pt x="66" y="240"/>
                      </a:cubicBezTo>
                    </a:path>
                  </a:pathLst>
                </a:custGeom>
                <a:noFill/>
                <a:ln w="38100">
                  <a:solidFill>
                    <a:schemeClr val="bg2"/>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grpSp>
          <p:grpSp>
            <p:nvGrpSpPr>
              <p:cNvPr id="140" name="Group 225"/>
              <p:cNvGrpSpPr>
                <a:grpSpLocks noChangeAspect="1"/>
              </p:cNvGrpSpPr>
              <p:nvPr/>
            </p:nvGrpSpPr>
            <p:grpSpPr bwMode="auto">
              <a:xfrm rot="11733126">
                <a:off x="7583245" y="2600631"/>
                <a:ext cx="127710" cy="247558"/>
                <a:chOff x="1088" y="1488"/>
                <a:chExt cx="174" cy="329"/>
              </a:xfrm>
            </p:grpSpPr>
            <p:sp>
              <p:nvSpPr>
                <p:cNvPr id="189" name="Oval 226"/>
                <p:cNvSpPr>
                  <a:spLocks noChangeAspect="1" noChangeArrowheads="1"/>
                </p:cNvSpPr>
                <p:nvPr/>
              </p:nvSpPr>
              <p:spPr bwMode="auto">
                <a:xfrm>
                  <a:off x="1090" y="1492"/>
                  <a:ext cx="143" cy="143"/>
                </a:xfrm>
                <a:prstGeom prst="ellipse">
                  <a:avLst/>
                </a:prstGeom>
                <a:solidFill>
                  <a:srgbClr val="FF66FF">
                    <a:alpha val="50000"/>
                  </a:srgbClr>
                </a:solidFill>
                <a:ln w="9525">
                  <a:solidFill>
                    <a:srgbClr val="FF66FF"/>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sp>
              <p:nvSpPr>
                <p:cNvPr id="190" name="Freeform 227"/>
                <p:cNvSpPr>
                  <a:spLocks noChangeAspect="1"/>
                </p:cNvSpPr>
                <p:nvPr/>
              </p:nvSpPr>
              <p:spPr bwMode="auto">
                <a:xfrm>
                  <a:off x="1105" y="1587"/>
                  <a:ext cx="59" cy="231"/>
                </a:xfrm>
                <a:custGeom>
                  <a:avLst/>
                  <a:gdLst>
                    <a:gd name="T0" fmla="*/ 25 w 58"/>
                    <a:gd name="T1" fmla="*/ 0 h 231"/>
                    <a:gd name="T2" fmla="*/ 42 w 58"/>
                    <a:gd name="T3" fmla="*/ 74 h 231"/>
                    <a:gd name="T4" fmla="*/ 9 w 58"/>
                    <a:gd name="T5" fmla="*/ 123 h 231"/>
                    <a:gd name="T6" fmla="*/ 50 w 58"/>
                    <a:gd name="T7" fmla="*/ 198 h 231"/>
                    <a:gd name="T8" fmla="*/ 0 w 58"/>
                    <a:gd name="T9" fmla="*/ 231 h 231"/>
                  </a:gdLst>
                  <a:ahLst/>
                  <a:cxnLst>
                    <a:cxn ang="0">
                      <a:pos x="T0" y="T1"/>
                    </a:cxn>
                    <a:cxn ang="0">
                      <a:pos x="T2" y="T3"/>
                    </a:cxn>
                    <a:cxn ang="0">
                      <a:pos x="T4" y="T5"/>
                    </a:cxn>
                    <a:cxn ang="0">
                      <a:pos x="T6" y="T7"/>
                    </a:cxn>
                    <a:cxn ang="0">
                      <a:pos x="T8" y="T9"/>
                    </a:cxn>
                  </a:cxnLst>
                  <a:rect l="0" t="0" r="r" b="b"/>
                  <a:pathLst>
                    <a:path w="58" h="231">
                      <a:moveTo>
                        <a:pt x="25" y="0"/>
                      </a:moveTo>
                      <a:cubicBezTo>
                        <a:pt x="48" y="21"/>
                        <a:pt x="58" y="41"/>
                        <a:pt x="42" y="74"/>
                      </a:cubicBezTo>
                      <a:cubicBezTo>
                        <a:pt x="33" y="91"/>
                        <a:pt x="9" y="123"/>
                        <a:pt x="9" y="123"/>
                      </a:cubicBezTo>
                      <a:cubicBezTo>
                        <a:pt x="22" y="151"/>
                        <a:pt x="40" y="168"/>
                        <a:pt x="50" y="198"/>
                      </a:cubicBezTo>
                      <a:cubicBezTo>
                        <a:pt x="33" y="213"/>
                        <a:pt x="15" y="215"/>
                        <a:pt x="0" y="231"/>
                      </a:cubicBezTo>
                    </a:path>
                  </a:pathLst>
                </a:custGeom>
                <a:noFill/>
                <a:ln w="38100">
                  <a:solidFill>
                    <a:schemeClr val="bg2"/>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sp>
              <p:nvSpPr>
                <p:cNvPr id="191" name="Freeform 228"/>
                <p:cNvSpPr>
                  <a:spLocks noChangeAspect="1"/>
                </p:cNvSpPr>
                <p:nvPr/>
              </p:nvSpPr>
              <p:spPr bwMode="auto">
                <a:xfrm>
                  <a:off x="1197" y="1578"/>
                  <a:ext cx="67" cy="243"/>
                </a:xfrm>
                <a:custGeom>
                  <a:avLst/>
                  <a:gdLst>
                    <a:gd name="T0" fmla="*/ 0 w 66"/>
                    <a:gd name="T1" fmla="*/ 0 h 242"/>
                    <a:gd name="T2" fmla="*/ 33 w 66"/>
                    <a:gd name="T3" fmla="*/ 66 h 242"/>
                    <a:gd name="T4" fmla="*/ 16 w 66"/>
                    <a:gd name="T5" fmla="*/ 124 h 242"/>
                    <a:gd name="T6" fmla="*/ 49 w 66"/>
                    <a:gd name="T7" fmla="*/ 215 h 242"/>
                    <a:gd name="T8" fmla="*/ 66 w 66"/>
                    <a:gd name="T9" fmla="*/ 240 h 242"/>
                  </a:gdLst>
                  <a:ahLst/>
                  <a:cxnLst>
                    <a:cxn ang="0">
                      <a:pos x="T0" y="T1"/>
                    </a:cxn>
                    <a:cxn ang="0">
                      <a:pos x="T2" y="T3"/>
                    </a:cxn>
                    <a:cxn ang="0">
                      <a:pos x="T4" y="T5"/>
                    </a:cxn>
                    <a:cxn ang="0">
                      <a:pos x="T6" y="T7"/>
                    </a:cxn>
                    <a:cxn ang="0">
                      <a:pos x="T8" y="T9"/>
                    </a:cxn>
                  </a:cxnLst>
                  <a:rect l="0" t="0" r="r" b="b"/>
                  <a:pathLst>
                    <a:path w="66" h="242">
                      <a:moveTo>
                        <a:pt x="0" y="0"/>
                      </a:moveTo>
                      <a:cubicBezTo>
                        <a:pt x="8" y="27"/>
                        <a:pt x="24" y="39"/>
                        <a:pt x="33" y="66"/>
                      </a:cubicBezTo>
                      <a:cubicBezTo>
                        <a:pt x="28" y="85"/>
                        <a:pt x="16" y="103"/>
                        <a:pt x="16" y="124"/>
                      </a:cubicBezTo>
                      <a:cubicBezTo>
                        <a:pt x="16" y="159"/>
                        <a:pt x="34" y="185"/>
                        <a:pt x="49" y="215"/>
                      </a:cubicBezTo>
                      <a:cubicBezTo>
                        <a:pt x="62" y="242"/>
                        <a:pt x="47" y="240"/>
                        <a:pt x="66" y="240"/>
                      </a:cubicBezTo>
                    </a:path>
                  </a:pathLst>
                </a:custGeom>
                <a:noFill/>
                <a:ln w="38100">
                  <a:solidFill>
                    <a:schemeClr val="bg2"/>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grpSp>
          <p:grpSp>
            <p:nvGrpSpPr>
              <p:cNvPr id="141" name="Group 229"/>
              <p:cNvGrpSpPr>
                <a:grpSpLocks noChangeAspect="1"/>
              </p:cNvGrpSpPr>
              <p:nvPr/>
            </p:nvGrpSpPr>
            <p:grpSpPr bwMode="auto">
              <a:xfrm rot="11733126">
                <a:off x="7684940" y="2698180"/>
                <a:ext cx="126307" cy="247558"/>
                <a:chOff x="1088" y="1488"/>
                <a:chExt cx="174" cy="329"/>
              </a:xfrm>
            </p:grpSpPr>
            <p:sp>
              <p:nvSpPr>
                <p:cNvPr id="186" name="Oval 230"/>
                <p:cNvSpPr>
                  <a:spLocks noChangeAspect="1" noChangeArrowheads="1"/>
                </p:cNvSpPr>
                <p:nvPr/>
              </p:nvSpPr>
              <p:spPr bwMode="auto">
                <a:xfrm>
                  <a:off x="1090" y="1492"/>
                  <a:ext cx="143" cy="143"/>
                </a:xfrm>
                <a:prstGeom prst="ellipse">
                  <a:avLst/>
                </a:prstGeom>
                <a:solidFill>
                  <a:srgbClr val="FF66FF">
                    <a:alpha val="50000"/>
                  </a:srgbClr>
                </a:solidFill>
                <a:ln w="9525">
                  <a:solidFill>
                    <a:srgbClr val="FF66FF"/>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sp>
              <p:nvSpPr>
                <p:cNvPr id="187" name="Freeform 231"/>
                <p:cNvSpPr>
                  <a:spLocks noChangeAspect="1"/>
                </p:cNvSpPr>
                <p:nvPr/>
              </p:nvSpPr>
              <p:spPr bwMode="auto">
                <a:xfrm>
                  <a:off x="1105" y="1587"/>
                  <a:ext cx="58" cy="231"/>
                </a:xfrm>
                <a:custGeom>
                  <a:avLst/>
                  <a:gdLst>
                    <a:gd name="T0" fmla="*/ 25 w 58"/>
                    <a:gd name="T1" fmla="*/ 0 h 231"/>
                    <a:gd name="T2" fmla="*/ 42 w 58"/>
                    <a:gd name="T3" fmla="*/ 74 h 231"/>
                    <a:gd name="T4" fmla="*/ 9 w 58"/>
                    <a:gd name="T5" fmla="*/ 123 h 231"/>
                    <a:gd name="T6" fmla="*/ 50 w 58"/>
                    <a:gd name="T7" fmla="*/ 198 h 231"/>
                    <a:gd name="T8" fmla="*/ 0 w 58"/>
                    <a:gd name="T9" fmla="*/ 231 h 231"/>
                  </a:gdLst>
                  <a:ahLst/>
                  <a:cxnLst>
                    <a:cxn ang="0">
                      <a:pos x="T0" y="T1"/>
                    </a:cxn>
                    <a:cxn ang="0">
                      <a:pos x="T2" y="T3"/>
                    </a:cxn>
                    <a:cxn ang="0">
                      <a:pos x="T4" y="T5"/>
                    </a:cxn>
                    <a:cxn ang="0">
                      <a:pos x="T6" y="T7"/>
                    </a:cxn>
                    <a:cxn ang="0">
                      <a:pos x="T8" y="T9"/>
                    </a:cxn>
                  </a:cxnLst>
                  <a:rect l="0" t="0" r="r" b="b"/>
                  <a:pathLst>
                    <a:path w="58" h="231">
                      <a:moveTo>
                        <a:pt x="25" y="0"/>
                      </a:moveTo>
                      <a:cubicBezTo>
                        <a:pt x="48" y="21"/>
                        <a:pt x="58" y="41"/>
                        <a:pt x="42" y="74"/>
                      </a:cubicBezTo>
                      <a:cubicBezTo>
                        <a:pt x="33" y="91"/>
                        <a:pt x="9" y="123"/>
                        <a:pt x="9" y="123"/>
                      </a:cubicBezTo>
                      <a:cubicBezTo>
                        <a:pt x="22" y="151"/>
                        <a:pt x="40" y="168"/>
                        <a:pt x="50" y="198"/>
                      </a:cubicBezTo>
                      <a:cubicBezTo>
                        <a:pt x="33" y="213"/>
                        <a:pt x="15" y="215"/>
                        <a:pt x="0" y="231"/>
                      </a:cubicBezTo>
                    </a:path>
                  </a:pathLst>
                </a:custGeom>
                <a:noFill/>
                <a:ln w="38100">
                  <a:solidFill>
                    <a:schemeClr val="bg2"/>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sp>
              <p:nvSpPr>
                <p:cNvPr id="188" name="Freeform 232"/>
                <p:cNvSpPr>
                  <a:spLocks noChangeAspect="1"/>
                </p:cNvSpPr>
                <p:nvPr/>
              </p:nvSpPr>
              <p:spPr bwMode="auto">
                <a:xfrm>
                  <a:off x="1198" y="1578"/>
                  <a:ext cx="66" cy="243"/>
                </a:xfrm>
                <a:custGeom>
                  <a:avLst/>
                  <a:gdLst>
                    <a:gd name="T0" fmla="*/ 0 w 66"/>
                    <a:gd name="T1" fmla="*/ 0 h 242"/>
                    <a:gd name="T2" fmla="*/ 33 w 66"/>
                    <a:gd name="T3" fmla="*/ 66 h 242"/>
                    <a:gd name="T4" fmla="*/ 16 w 66"/>
                    <a:gd name="T5" fmla="*/ 124 h 242"/>
                    <a:gd name="T6" fmla="*/ 49 w 66"/>
                    <a:gd name="T7" fmla="*/ 215 h 242"/>
                    <a:gd name="T8" fmla="*/ 66 w 66"/>
                    <a:gd name="T9" fmla="*/ 240 h 242"/>
                  </a:gdLst>
                  <a:ahLst/>
                  <a:cxnLst>
                    <a:cxn ang="0">
                      <a:pos x="T0" y="T1"/>
                    </a:cxn>
                    <a:cxn ang="0">
                      <a:pos x="T2" y="T3"/>
                    </a:cxn>
                    <a:cxn ang="0">
                      <a:pos x="T4" y="T5"/>
                    </a:cxn>
                    <a:cxn ang="0">
                      <a:pos x="T6" y="T7"/>
                    </a:cxn>
                    <a:cxn ang="0">
                      <a:pos x="T8" y="T9"/>
                    </a:cxn>
                  </a:cxnLst>
                  <a:rect l="0" t="0" r="r" b="b"/>
                  <a:pathLst>
                    <a:path w="66" h="242">
                      <a:moveTo>
                        <a:pt x="0" y="0"/>
                      </a:moveTo>
                      <a:cubicBezTo>
                        <a:pt x="8" y="27"/>
                        <a:pt x="24" y="39"/>
                        <a:pt x="33" y="66"/>
                      </a:cubicBezTo>
                      <a:cubicBezTo>
                        <a:pt x="28" y="85"/>
                        <a:pt x="16" y="103"/>
                        <a:pt x="16" y="124"/>
                      </a:cubicBezTo>
                      <a:cubicBezTo>
                        <a:pt x="16" y="159"/>
                        <a:pt x="34" y="185"/>
                        <a:pt x="49" y="215"/>
                      </a:cubicBezTo>
                      <a:cubicBezTo>
                        <a:pt x="62" y="242"/>
                        <a:pt x="47" y="240"/>
                        <a:pt x="66" y="240"/>
                      </a:cubicBezTo>
                    </a:path>
                  </a:pathLst>
                </a:custGeom>
                <a:noFill/>
                <a:ln w="38100">
                  <a:solidFill>
                    <a:schemeClr val="bg2"/>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grpSp>
          <p:grpSp>
            <p:nvGrpSpPr>
              <p:cNvPr id="142" name="Group 235"/>
              <p:cNvGrpSpPr>
                <a:grpSpLocks noChangeAspect="1"/>
              </p:cNvGrpSpPr>
              <p:nvPr/>
            </p:nvGrpSpPr>
            <p:grpSpPr bwMode="auto">
              <a:xfrm rot="933126">
                <a:off x="5055327" y="1774657"/>
                <a:ext cx="199284" cy="345430"/>
                <a:chOff x="1386" y="2372"/>
                <a:chExt cx="272" cy="460"/>
              </a:xfrm>
            </p:grpSpPr>
            <p:sp>
              <p:nvSpPr>
                <p:cNvPr id="181" name="AutoShape 236"/>
                <p:cNvSpPr>
                  <a:spLocks noChangeAspect="1" noChangeArrowheads="1"/>
                </p:cNvSpPr>
                <p:nvPr/>
              </p:nvSpPr>
              <p:spPr bwMode="auto">
                <a:xfrm>
                  <a:off x="1488" y="2688"/>
                  <a:ext cx="170" cy="144"/>
                </a:xfrm>
                <a:prstGeom prst="hexagon">
                  <a:avLst>
                    <a:gd name="adj" fmla="val 32591"/>
                    <a:gd name="vf" fmla="val 115470"/>
                  </a:avLst>
                </a:prstGeom>
                <a:solidFill>
                  <a:srgbClr val="0000FF">
                    <a:alpha val="50000"/>
                  </a:srgbClr>
                </a:solidFill>
                <a:ln w="9525">
                  <a:solidFill>
                    <a:srgbClr val="0000FF"/>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sp>
              <p:nvSpPr>
                <p:cNvPr id="182" name="Oval 237"/>
                <p:cNvSpPr>
                  <a:spLocks noChangeAspect="1" noChangeArrowheads="1"/>
                </p:cNvSpPr>
                <p:nvPr/>
              </p:nvSpPr>
              <p:spPr bwMode="auto">
                <a:xfrm rot="10800000">
                  <a:off x="1432" y="2585"/>
                  <a:ext cx="86" cy="84"/>
                </a:xfrm>
                <a:prstGeom prst="ellipse">
                  <a:avLst/>
                </a:prstGeom>
                <a:solidFill>
                  <a:srgbClr val="FF66FF">
                    <a:alpha val="50000"/>
                  </a:srgbClr>
                </a:solidFill>
                <a:ln w="9525">
                  <a:solidFill>
                    <a:srgbClr val="FF66FF"/>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sp>
              <p:nvSpPr>
                <p:cNvPr id="183" name="Line 238"/>
                <p:cNvSpPr>
                  <a:spLocks noChangeAspect="1" noChangeShapeType="1"/>
                </p:cNvSpPr>
                <p:nvPr/>
              </p:nvSpPr>
              <p:spPr bwMode="auto">
                <a:xfrm flipH="1" flipV="1">
                  <a:off x="1488" y="2640"/>
                  <a:ext cx="48" cy="48"/>
                </a:xfrm>
                <a:prstGeom prst="line">
                  <a:avLst/>
                </a:prstGeom>
                <a:noFill/>
                <a:ln w="9525">
                  <a:solidFill>
                    <a:srgbClr val="969696"/>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sp>
              <p:nvSpPr>
                <p:cNvPr id="184" name="Freeform 239"/>
                <p:cNvSpPr>
                  <a:spLocks noChangeAspect="1"/>
                </p:cNvSpPr>
                <p:nvPr/>
              </p:nvSpPr>
              <p:spPr bwMode="auto">
                <a:xfrm rot="10800000">
                  <a:off x="1470" y="2376"/>
                  <a:ext cx="57" cy="232"/>
                </a:xfrm>
                <a:custGeom>
                  <a:avLst/>
                  <a:gdLst>
                    <a:gd name="T0" fmla="*/ 25 w 58"/>
                    <a:gd name="T1" fmla="*/ 0 h 231"/>
                    <a:gd name="T2" fmla="*/ 42 w 58"/>
                    <a:gd name="T3" fmla="*/ 74 h 231"/>
                    <a:gd name="T4" fmla="*/ 9 w 58"/>
                    <a:gd name="T5" fmla="*/ 123 h 231"/>
                    <a:gd name="T6" fmla="*/ 50 w 58"/>
                    <a:gd name="T7" fmla="*/ 198 h 231"/>
                    <a:gd name="T8" fmla="*/ 0 w 58"/>
                    <a:gd name="T9" fmla="*/ 231 h 231"/>
                  </a:gdLst>
                  <a:ahLst/>
                  <a:cxnLst>
                    <a:cxn ang="0">
                      <a:pos x="T0" y="T1"/>
                    </a:cxn>
                    <a:cxn ang="0">
                      <a:pos x="T2" y="T3"/>
                    </a:cxn>
                    <a:cxn ang="0">
                      <a:pos x="T4" y="T5"/>
                    </a:cxn>
                    <a:cxn ang="0">
                      <a:pos x="T6" y="T7"/>
                    </a:cxn>
                    <a:cxn ang="0">
                      <a:pos x="T8" y="T9"/>
                    </a:cxn>
                  </a:cxnLst>
                  <a:rect l="0" t="0" r="r" b="b"/>
                  <a:pathLst>
                    <a:path w="58" h="231">
                      <a:moveTo>
                        <a:pt x="25" y="0"/>
                      </a:moveTo>
                      <a:cubicBezTo>
                        <a:pt x="48" y="21"/>
                        <a:pt x="58" y="41"/>
                        <a:pt x="42" y="74"/>
                      </a:cubicBezTo>
                      <a:cubicBezTo>
                        <a:pt x="33" y="91"/>
                        <a:pt x="9" y="123"/>
                        <a:pt x="9" y="123"/>
                      </a:cubicBezTo>
                      <a:cubicBezTo>
                        <a:pt x="22" y="151"/>
                        <a:pt x="40" y="168"/>
                        <a:pt x="50" y="198"/>
                      </a:cubicBezTo>
                      <a:cubicBezTo>
                        <a:pt x="33" y="213"/>
                        <a:pt x="15" y="215"/>
                        <a:pt x="0" y="231"/>
                      </a:cubicBezTo>
                    </a:path>
                  </a:pathLst>
                </a:custGeom>
                <a:noFill/>
                <a:ln w="38100">
                  <a:solidFill>
                    <a:schemeClr val="bg2"/>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sp>
              <p:nvSpPr>
                <p:cNvPr id="185" name="Freeform 240"/>
                <p:cNvSpPr>
                  <a:spLocks noChangeAspect="1"/>
                </p:cNvSpPr>
                <p:nvPr/>
              </p:nvSpPr>
              <p:spPr bwMode="auto">
                <a:xfrm rot="10800000">
                  <a:off x="1386" y="2372"/>
                  <a:ext cx="65" cy="243"/>
                </a:xfrm>
                <a:custGeom>
                  <a:avLst/>
                  <a:gdLst>
                    <a:gd name="T0" fmla="*/ 0 w 66"/>
                    <a:gd name="T1" fmla="*/ 0 h 242"/>
                    <a:gd name="T2" fmla="*/ 33 w 66"/>
                    <a:gd name="T3" fmla="*/ 66 h 242"/>
                    <a:gd name="T4" fmla="*/ 16 w 66"/>
                    <a:gd name="T5" fmla="*/ 124 h 242"/>
                    <a:gd name="T6" fmla="*/ 49 w 66"/>
                    <a:gd name="T7" fmla="*/ 215 h 242"/>
                    <a:gd name="T8" fmla="*/ 66 w 66"/>
                    <a:gd name="T9" fmla="*/ 240 h 242"/>
                  </a:gdLst>
                  <a:ahLst/>
                  <a:cxnLst>
                    <a:cxn ang="0">
                      <a:pos x="T0" y="T1"/>
                    </a:cxn>
                    <a:cxn ang="0">
                      <a:pos x="T2" y="T3"/>
                    </a:cxn>
                    <a:cxn ang="0">
                      <a:pos x="T4" y="T5"/>
                    </a:cxn>
                    <a:cxn ang="0">
                      <a:pos x="T6" y="T7"/>
                    </a:cxn>
                    <a:cxn ang="0">
                      <a:pos x="T8" y="T9"/>
                    </a:cxn>
                  </a:cxnLst>
                  <a:rect l="0" t="0" r="r" b="b"/>
                  <a:pathLst>
                    <a:path w="66" h="242">
                      <a:moveTo>
                        <a:pt x="0" y="0"/>
                      </a:moveTo>
                      <a:cubicBezTo>
                        <a:pt x="8" y="27"/>
                        <a:pt x="24" y="39"/>
                        <a:pt x="33" y="66"/>
                      </a:cubicBezTo>
                      <a:cubicBezTo>
                        <a:pt x="28" y="85"/>
                        <a:pt x="16" y="103"/>
                        <a:pt x="16" y="124"/>
                      </a:cubicBezTo>
                      <a:cubicBezTo>
                        <a:pt x="16" y="159"/>
                        <a:pt x="34" y="185"/>
                        <a:pt x="49" y="215"/>
                      </a:cubicBezTo>
                      <a:cubicBezTo>
                        <a:pt x="62" y="242"/>
                        <a:pt x="47" y="240"/>
                        <a:pt x="66" y="240"/>
                      </a:cubicBezTo>
                    </a:path>
                  </a:pathLst>
                </a:custGeom>
                <a:noFill/>
                <a:ln w="38100">
                  <a:solidFill>
                    <a:schemeClr val="bg2"/>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grpSp>
          <p:grpSp>
            <p:nvGrpSpPr>
              <p:cNvPr id="143" name="Group 241"/>
              <p:cNvGrpSpPr>
                <a:grpSpLocks noChangeAspect="1"/>
              </p:cNvGrpSpPr>
              <p:nvPr/>
            </p:nvGrpSpPr>
            <p:grpSpPr bwMode="auto">
              <a:xfrm rot="933126">
                <a:off x="5690521" y="1900455"/>
                <a:ext cx="238580" cy="431787"/>
                <a:chOff x="1440" y="3088"/>
                <a:chExt cx="326" cy="574"/>
              </a:xfrm>
            </p:grpSpPr>
            <p:sp>
              <p:nvSpPr>
                <p:cNvPr id="172" name="Oval 242"/>
                <p:cNvSpPr>
                  <a:spLocks noChangeAspect="1" noChangeArrowheads="1"/>
                </p:cNvSpPr>
                <p:nvPr/>
              </p:nvSpPr>
              <p:spPr bwMode="auto">
                <a:xfrm rot="10800000">
                  <a:off x="1490" y="3576"/>
                  <a:ext cx="86" cy="86"/>
                </a:xfrm>
                <a:prstGeom prst="ellipse">
                  <a:avLst/>
                </a:prstGeom>
                <a:solidFill>
                  <a:srgbClr val="FF66FF">
                    <a:alpha val="50000"/>
                  </a:srgbClr>
                </a:solidFill>
                <a:ln w="9525">
                  <a:solidFill>
                    <a:srgbClr val="FF66FF"/>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sp>
              <p:nvSpPr>
                <p:cNvPr id="173" name="AutoShape 243"/>
                <p:cNvSpPr>
                  <a:spLocks noChangeAspect="1" noChangeArrowheads="1"/>
                </p:cNvSpPr>
                <p:nvPr/>
              </p:nvSpPr>
              <p:spPr bwMode="auto">
                <a:xfrm>
                  <a:off x="1536" y="3408"/>
                  <a:ext cx="171" cy="145"/>
                </a:xfrm>
                <a:prstGeom prst="hexagon">
                  <a:avLst>
                    <a:gd name="adj" fmla="val 32591"/>
                    <a:gd name="vf" fmla="val 115470"/>
                  </a:avLst>
                </a:prstGeom>
                <a:solidFill>
                  <a:srgbClr val="0000FF">
                    <a:alpha val="50000"/>
                  </a:srgbClr>
                </a:solidFill>
                <a:ln w="9525">
                  <a:solidFill>
                    <a:srgbClr val="0000FF"/>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sp>
              <p:nvSpPr>
                <p:cNvPr id="174" name="Oval 244"/>
                <p:cNvSpPr>
                  <a:spLocks noChangeAspect="1" noChangeArrowheads="1"/>
                </p:cNvSpPr>
                <p:nvPr/>
              </p:nvSpPr>
              <p:spPr bwMode="auto">
                <a:xfrm rot="10800000">
                  <a:off x="1680" y="3572"/>
                  <a:ext cx="86" cy="86"/>
                </a:xfrm>
                <a:prstGeom prst="ellipse">
                  <a:avLst/>
                </a:prstGeom>
                <a:solidFill>
                  <a:srgbClr val="FF66FF">
                    <a:alpha val="50000"/>
                  </a:srgbClr>
                </a:solidFill>
                <a:ln w="9525">
                  <a:solidFill>
                    <a:srgbClr val="FF66FF"/>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sp>
              <p:nvSpPr>
                <p:cNvPr id="175" name="Oval 245"/>
                <p:cNvSpPr>
                  <a:spLocks noChangeAspect="1" noChangeArrowheads="1"/>
                </p:cNvSpPr>
                <p:nvPr/>
              </p:nvSpPr>
              <p:spPr bwMode="auto">
                <a:xfrm rot="10800000">
                  <a:off x="1480" y="3304"/>
                  <a:ext cx="86" cy="86"/>
                </a:xfrm>
                <a:prstGeom prst="ellipse">
                  <a:avLst/>
                </a:prstGeom>
                <a:solidFill>
                  <a:srgbClr val="FF66FF">
                    <a:alpha val="50000"/>
                  </a:srgbClr>
                </a:solidFill>
                <a:ln w="9525">
                  <a:solidFill>
                    <a:srgbClr val="FF66FF"/>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sp>
              <p:nvSpPr>
                <p:cNvPr id="176" name="Line 246"/>
                <p:cNvSpPr>
                  <a:spLocks noChangeAspect="1" noChangeShapeType="1"/>
                </p:cNvSpPr>
                <p:nvPr/>
              </p:nvSpPr>
              <p:spPr bwMode="auto">
                <a:xfrm flipH="1">
                  <a:off x="1536" y="3553"/>
                  <a:ext cx="48" cy="48"/>
                </a:xfrm>
                <a:prstGeom prst="line">
                  <a:avLst/>
                </a:prstGeom>
                <a:noFill/>
                <a:ln w="9525">
                  <a:solidFill>
                    <a:srgbClr val="969696"/>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sp>
              <p:nvSpPr>
                <p:cNvPr id="177" name="Line 247"/>
                <p:cNvSpPr>
                  <a:spLocks noChangeAspect="1" noChangeShapeType="1"/>
                </p:cNvSpPr>
                <p:nvPr/>
              </p:nvSpPr>
              <p:spPr bwMode="auto">
                <a:xfrm>
                  <a:off x="1664" y="3553"/>
                  <a:ext cx="48" cy="48"/>
                </a:xfrm>
                <a:prstGeom prst="line">
                  <a:avLst/>
                </a:prstGeom>
                <a:noFill/>
                <a:ln w="9525">
                  <a:solidFill>
                    <a:srgbClr val="969696"/>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sp>
              <p:nvSpPr>
                <p:cNvPr id="178" name="Line 248"/>
                <p:cNvSpPr>
                  <a:spLocks noChangeAspect="1" noChangeShapeType="1"/>
                </p:cNvSpPr>
                <p:nvPr/>
              </p:nvSpPr>
              <p:spPr bwMode="auto">
                <a:xfrm flipH="1" flipV="1">
                  <a:off x="1536" y="3360"/>
                  <a:ext cx="48" cy="48"/>
                </a:xfrm>
                <a:prstGeom prst="line">
                  <a:avLst/>
                </a:prstGeom>
                <a:noFill/>
                <a:ln w="9525">
                  <a:solidFill>
                    <a:srgbClr val="969696"/>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sp>
              <p:nvSpPr>
                <p:cNvPr id="179" name="Freeform 249"/>
                <p:cNvSpPr>
                  <a:spLocks noChangeAspect="1"/>
                </p:cNvSpPr>
                <p:nvPr/>
              </p:nvSpPr>
              <p:spPr bwMode="auto">
                <a:xfrm rot="10800000">
                  <a:off x="1517" y="3092"/>
                  <a:ext cx="58" cy="232"/>
                </a:xfrm>
                <a:custGeom>
                  <a:avLst/>
                  <a:gdLst>
                    <a:gd name="T0" fmla="*/ 25 w 58"/>
                    <a:gd name="T1" fmla="*/ 0 h 231"/>
                    <a:gd name="T2" fmla="*/ 42 w 58"/>
                    <a:gd name="T3" fmla="*/ 74 h 231"/>
                    <a:gd name="T4" fmla="*/ 9 w 58"/>
                    <a:gd name="T5" fmla="*/ 123 h 231"/>
                    <a:gd name="T6" fmla="*/ 50 w 58"/>
                    <a:gd name="T7" fmla="*/ 198 h 231"/>
                    <a:gd name="T8" fmla="*/ 0 w 58"/>
                    <a:gd name="T9" fmla="*/ 231 h 231"/>
                  </a:gdLst>
                  <a:ahLst/>
                  <a:cxnLst>
                    <a:cxn ang="0">
                      <a:pos x="T0" y="T1"/>
                    </a:cxn>
                    <a:cxn ang="0">
                      <a:pos x="T2" y="T3"/>
                    </a:cxn>
                    <a:cxn ang="0">
                      <a:pos x="T4" y="T5"/>
                    </a:cxn>
                    <a:cxn ang="0">
                      <a:pos x="T6" y="T7"/>
                    </a:cxn>
                    <a:cxn ang="0">
                      <a:pos x="T8" y="T9"/>
                    </a:cxn>
                  </a:cxnLst>
                  <a:rect l="0" t="0" r="r" b="b"/>
                  <a:pathLst>
                    <a:path w="58" h="231">
                      <a:moveTo>
                        <a:pt x="25" y="0"/>
                      </a:moveTo>
                      <a:cubicBezTo>
                        <a:pt x="48" y="21"/>
                        <a:pt x="58" y="41"/>
                        <a:pt x="42" y="74"/>
                      </a:cubicBezTo>
                      <a:cubicBezTo>
                        <a:pt x="33" y="91"/>
                        <a:pt x="9" y="123"/>
                        <a:pt x="9" y="123"/>
                      </a:cubicBezTo>
                      <a:cubicBezTo>
                        <a:pt x="22" y="151"/>
                        <a:pt x="40" y="168"/>
                        <a:pt x="50" y="198"/>
                      </a:cubicBezTo>
                      <a:cubicBezTo>
                        <a:pt x="33" y="213"/>
                        <a:pt x="15" y="215"/>
                        <a:pt x="0" y="231"/>
                      </a:cubicBezTo>
                    </a:path>
                  </a:pathLst>
                </a:custGeom>
                <a:noFill/>
                <a:ln w="38100">
                  <a:solidFill>
                    <a:schemeClr val="bg2"/>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sp>
              <p:nvSpPr>
                <p:cNvPr id="180" name="Freeform 250"/>
                <p:cNvSpPr>
                  <a:spLocks noChangeAspect="1"/>
                </p:cNvSpPr>
                <p:nvPr/>
              </p:nvSpPr>
              <p:spPr bwMode="auto">
                <a:xfrm rot="10800000">
                  <a:off x="1440" y="3088"/>
                  <a:ext cx="65" cy="243"/>
                </a:xfrm>
                <a:custGeom>
                  <a:avLst/>
                  <a:gdLst>
                    <a:gd name="T0" fmla="*/ 0 w 66"/>
                    <a:gd name="T1" fmla="*/ 0 h 242"/>
                    <a:gd name="T2" fmla="*/ 33 w 66"/>
                    <a:gd name="T3" fmla="*/ 66 h 242"/>
                    <a:gd name="T4" fmla="*/ 16 w 66"/>
                    <a:gd name="T5" fmla="*/ 124 h 242"/>
                    <a:gd name="T6" fmla="*/ 49 w 66"/>
                    <a:gd name="T7" fmla="*/ 215 h 242"/>
                    <a:gd name="T8" fmla="*/ 66 w 66"/>
                    <a:gd name="T9" fmla="*/ 240 h 242"/>
                  </a:gdLst>
                  <a:ahLst/>
                  <a:cxnLst>
                    <a:cxn ang="0">
                      <a:pos x="T0" y="T1"/>
                    </a:cxn>
                    <a:cxn ang="0">
                      <a:pos x="T2" y="T3"/>
                    </a:cxn>
                    <a:cxn ang="0">
                      <a:pos x="T4" y="T5"/>
                    </a:cxn>
                    <a:cxn ang="0">
                      <a:pos x="T6" y="T7"/>
                    </a:cxn>
                    <a:cxn ang="0">
                      <a:pos x="T8" y="T9"/>
                    </a:cxn>
                  </a:cxnLst>
                  <a:rect l="0" t="0" r="r" b="b"/>
                  <a:pathLst>
                    <a:path w="66" h="242">
                      <a:moveTo>
                        <a:pt x="0" y="0"/>
                      </a:moveTo>
                      <a:cubicBezTo>
                        <a:pt x="8" y="27"/>
                        <a:pt x="24" y="39"/>
                        <a:pt x="33" y="66"/>
                      </a:cubicBezTo>
                      <a:cubicBezTo>
                        <a:pt x="28" y="85"/>
                        <a:pt x="16" y="103"/>
                        <a:pt x="16" y="124"/>
                      </a:cubicBezTo>
                      <a:cubicBezTo>
                        <a:pt x="16" y="159"/>
                        <a:pt x="34" y="185"/>
                        <a:pt x="49" y="215"/>
                      </a:cubicBezTo>
                      <a:cubicBezTo>
                        <a:pt x="62" y="242"/>
                        <a:pt x="47" y="240"/>
                        <a:pt x="66" y="240"/>
                      </a:cubicBezTo>
                    </a:path>
                  </a:pathLst>
                </a:custGeom>
                <a:noFill/>
                <a:ln w="38100">
                  <a:solidFill>
                    <a:schemeClr val="bg2"/>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grpSp>
          <p:grpSp>
            <p:nvGrpSpPr>
              <p:cNvPr id="144" name="Group 251"/>
              <p:cNvGrpSpPr>
                <a:grpSpLocks noChangeAspect="1"/>
              </p:cNvGrpSpPr>
              <p:nvPr/>
            </p:nvGrpSpPr>
            <p:grpSpPr bwMode="auto">
              <a:xfrm rot="11733126">
                <a:off x="6477848" y="2105650"/>
                <a:ext cx="126307" cy="247558"/>
                <a:chOff x="1088" y="1488"/>
                <a:chExt cx="174" cy="329"/>
              </a:xfrm>
            </p:grpSpPr>
            <p:sp>
              <p:nvSpPr>
                <p:cNvPr id="169" name="Oval 252"/>
                <p:cNvSpPr>
                  <a:spLocks noChangeAspect="1" noChangeArrowheads="1"/>
                </p:cNvSpPr>
                <p:nvPr/>
              </p:nvSpPr>
              <p:spPr bwMode="auto">
                <a:xfrm>
                  <a:off x="1090" y="1492"/>
                  <a:ext cx="143" cy="143"/>
                </a:xfrm>
                <a:prstGeom prst="ellipse">
                  <a:avLst/>
                </a:prstGeom>
                <a:solidFill>
                  <a:srgbClr val="FF66FF">
                    <a:alpha val="50000"/>
                  </a:srgbClr>
                </a:solidFill>
                <a:ln w="9525">
                  <a:solidFill>
                    <a:srgbClr val="FF66FF"/>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sp>
              <p:nvSpPr>
                <p:cNvPr id="170" name="Freeform 253"/>
                <p:cNvSpPr>
                  <a:spLocks noChangeAspect="1"/>
                </p:cNvSpPr>
                <p:nvPr/>
              </p:nvSpPr>
              <p:spPr bwMode="auto">
                <a:xfrm>
                  <a:off x="1105" y="1587"/>
                  <a:ext cx="58" cy="231"/>
                </a:xfrm>
                <a:custGeom>
                  <a:avLst/>
                  <a:gdLst>
                    <a:gd name="T0" fmla="*/ 25 w 58"/>
                    <a:gd name="T1" fmla="*/ 0 h 231"/>
                    <a:gd name="T2" fmla="*/ 42 w 58"/>
                    <a:gd name="T3" fmla="*/ 74 h 231"/>
                    <a:gd name="T4" fmla="*/ 9 w 58"/>
                    <a:gd name="T5" fmla="*/ 123 h 231"/>
                    <a:gd name="T6" fmla="*/ 50 w 58"/>
                    <a:gd name="T7" fmla="*/ 198 h 231"/>
                    <a:gd name="T8" fmla="*/ 0 w 58"/>
                    <a:gd name="T9" fmla="*/ 231 h 231"/>
                  </a:gdLst>
                  <a:ahLst/>
                  <a:cxnLst>
                    <a:cxn ang="0">
                      <a:pos x="T0" y="T1"/>
                    </a:cxn>
                    <a:cxn ang="0">
                      <a:pos x="T2" y="T3"/>
                    </a:cxn>
                    <a:cxn ang="0">
                      <a:pos x="T4" y="T5"/>
                    </a:cxn>
                    <a:cxn ang="0">
                      <a:pos x="T6" y="T7"/>
                    </a:cxn>
                    <a:cxn ang="0">
                      <a:pos x="T8" y="T9"/>
                    </a:cxn>
                  </a:cxnLst>
                  <a:rect l="0" t="0" r="r" b="b"/>
                  <a:pathLst>
                    <a:path w="58" h="231">
                      <a:moveTo>
                        <a:pt x="25" y="0"/>
                      </a:moveTo>
                      <a:cubicBezTo>
                        <a:pt x="48" y="21"/>
                        <a:pt x="58" y="41"/>
                        <a:pt x="42" y="74"/>
                      </a:cubicBezTo>
                      <a:cubicBezTo>
                        <a:pt x="33" y="91"/>
                        <a:pt x="9" y="123"/>
                        <a:pt x="9" y="123"/>
                      </a:cubicBezTo>
                      <a:cubicBezTo>
                        <a:pt x="22" y="151"/>
                        <a:pt x="40" y="168"/>
                        <a:pt x="50" y="198"/>
                      </a:cubicBezTo>
                      <a:cubicBezTo>
                        <a:pt x="33" y="213"/>
                        <a:pt x="15" y="215"/>
                        <a:pt x="0" y="231"/>
                      </a:cubicBezTo>
                    </a:path>
                  </a:pathLst>
                </a:custGeom>
                <a:noFill/>
                <a:ln w="38100">
                  <a:solidFill>
                    <a:schemeClr val="bg2"/>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sp>
              <p:nvSpPr>
                <p:cNvPr id="171" name="Freeform 254"/>
                <p:cNvSpPr>
                  <a:spLocks noChangeAspect="1"/>
                </p:cNvSpPr>
                <p:nvPr/>
              </p:nvSpPr>
              <p:spPr bwMode="auto">
                <a:xfrm>
                  <a:off x="1198" y="1578"/>
                  <a:ext cx="66" cy="243"/>
                </a:xfrm>
                <a:custGeom>
                  <a:avLst/>
                  <a:gdLst>
                    <a:gd name="T0" fmla="*/ 0 w 66"/>
                    <a:gd name="T1" fmla="*/ 0 h 242"/>
                    <a:gd name="T2" fmla="*/ 33 w 66"/>
                    <a:gd name="T3" fmla="*/ 66 h 242"/>
                    <a:gd name="T4" fmla="*/ 16 w 66"/>
                    <a:gd name="T5" fmla="*/ 124 h 242"/>
                    <a:gd name="T6" fmla="*/ 49 w 66"/>
                    <a:gd name="T7" fmla="*/ 215 h 242"/>
                    <a:gd name="T8" fmla="*/ 66 w 66"/>
                    <a:gd name="T9" fmla="*/ 240 h 242"/>
                  </a:gdLst>
                  <a:ahLst/>
                  <a:cxnLst>
                    <a:cxn ang="0">
                      <a:pos x="T0" y="T1"/>
                    </a:cxn>
                    <a:cxn ang="0">
                      <a:pos x="T2" y="T3"/>
                    </a:cxn>
                    <a:cxn ang="0">
                      <a:pos x="T4" y="T5"/>
                    </a:cxn>
                    <a:cxn ang="0">
                      <a:pos x="T6" y="T7"/>
                    </a:cxn>
                    <a:cxn ang="0">
                      <a:pos x="T8" y="T9"/>
                    </a:cxn>
                  </a:cxnLst>
                  <a:rect l="0" t="0" r="r" b="b"/>
                  <a:pathLst>
                    <a:path w="66" h="242">
                      <a:moveTo>
                        <a:pt x="0" y="0"/>
                      </a:moveTo>
                      <a:cubicBezTo>
                        <a:pt x="8" y="27"/>
                        <a:pt x="24" y="39"/>
                        <a:pt x="33" y="66"/>
                      </a:cubicBezTo>
                      <a:cubicBezTo>
                        <a:pt x="28" y="85"/>
                        <a:pt x="16" y="103"/>
                        <a:pt x="16" y="124"/>
                      </a:cubicBezTo>
                      <a:cubicBezTo>
                        <a:pt x="16" y="159"/>
                        <a:pt x="34" y="185"/>
                        <a:pt x="49" y="215"/>
                      </a:cubicBezTo>
                      <a:cubicBezTo>
                        <a:pt x="62" y="242"/>
                        <a:pt x="47" y="240"/>
                        <a:pt x="66" y="240"/>
                      </a:cubicBezTo>
                    </a:path>
                  </a:pathLst>
                </a:custGeom>
                <a:noFill/>
                <a:ln w="38100">
                  <a:solidFill>
                    <a:schemeClr val="bg2"/>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grpSp>
          <p:grpSp>
            <p:nvGrpSpPr>
              <p:cNvPr id="145" name="Group 255"/>
              <p:cNvGrpSpPr>
                <a:grpSpLocks noChangeAspect="1"/>
              </p:cNvGrpSpPr>
              <p:nvPr/>
            </p:nvGrpSpPr>
            <p:grpSpPr bwMode="auto">
              <a:xfrm rot="11733126">
                <a:off x="5831733" y="1915261"/>
                <a:ext cx="126307" cy="247558"/>
                <a:chOff x="1088" y="1488"/>
                <a:chExt cx="174" cy="329"/>
              </a:xfrm>
            </p:grpSpPr>
            <p:sp>
              <p:nvSpPr>
                <p:cNvPr id="166" name="Oval 256"/>
                <p:cNvSpPr>
                  <a:spLocks noChangeAspect="1" noChangeArrowheads="1"/>
                </p:cNvSpPr>
                <p:nvPr/>
              </p:nvSpPr>
              <p:spPr bwMode="auto">
                <a:xfrm>
                  <a:off x="1090" y="1492"/>
                  <a:ext cx="143" cy="143"/>
                </a:xfrm>
                <a:prstGeom prst="ellipse">
                  <a:avLst/>
                </a:prstGeom>
                <a:solidFill>
                  <a:srgbClr val="FF66FF">
                    <a:alpha val="50000"/>
                  </a:srgbClr>
                </a:solidFill>
                <a:ln w="9525">
                  <a:solidFill>
                    <a:srgbClr val="FF66FF"/>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sp>
              <p:nvSpPr>
                <p:cNvPr id="167" name="Freeform 257"/>
                <p:cNvSpPr>
                  <a:spLocks noChangeAspect="1"/>
                </p:cNvSpPr>
                <p:nvPr/>
              </p:nvSpPr>
              <p:spPr bwMode="auto">
                <a:xfrm>
                  <a:off x="1105" y="1587"/>
                  <a:ext cx="58" cy="231"/>
                </a:xfrm>
                <a:custGeom>
                  <a:avLst/>
                  <a:gdLst>
                    <a:gd name="T0" fmla="*/ 25 w 58"/>
                    <a:gd name="T1" fmla="*/ 0 h 231"/>
                    <a:gd name="T2" fmla="*/ 42 w 58"/>
                    <a:gd name="T3" fmla="*/ 74 h 231"/>
                    <a:gd name="T4" fmla="*/ 9 w 58"/>
                    <a:gd name="T5" fmla="*/ 123 h 231"/>
                    <a:gd name="T6" fmla="*/ 50 w 58"/>
                    <a:gd name="T7" fmla="*/ 198 h 231"/>
                    <a:gd name="T8" fmla="*/ 0 w 58"/>
                    <a:gd name="T9" fmla="*/ 231 h 231"/>
                  </a:gdLst>
                  <a:ahLst/>
                  <a:cxnLst>
                    <a:cxn ang="0">
                      <a:pos x="T0" y="T1"/>
                    </a:cxn>
                    <a:cxn ang="0">
                      <a:pos x="T2" y="T3"/>
                    </a:cxn>
                    <a:cxn ang="0">
                      <a:pos x="T4" y="T5"/>
                    </a:cxn>
                    <a:cxn ang="0">
                      <a:pos x="T6" y="T7"/>
                    </a:cxn>
                    <a:cxn ang="0">
                      <a:pos x="T8" y="T9"/>
                    </a:cxn>
                  </a:cxnLst>
                  <a:rect l="0" t="0" r="r" b="b"/>
                  <a:pathLst>
                    <a:path w="58" h="231">
                      <a:moveTo>
                        <a:pt x="25" y="0"/>
                      </a:moveTo>
                      <a:cubicBezTo>
                        <a:pt x="48" y="21"/>
                        <a:pt x="58" y="41"/>
                        <a:pt x="42" y="74"/>
                      </a:cubicBezTo>
                      <a:cubicBezTo>
                        <a:pt x="33" y="91"/>
                        <a:pt x="9" y="123"/>
                        <a:pt x="9" y="123"/>
                      </a:cubicBezTo>
                      <a:cubicBezTo>
                        <a:pt x="22" y="151"/>
                        <a:pt x="40" y="168"/>
                        <a:pt x="50" y="198"/>
                      </a:cubicBezTo>
                      <a:cubicBezTo>
                        <a:pt x="33" y="213"/>
                        <a:pt x="15" y="215"/>
                        <a:pt x="0" y="231"/>
                      </a:cubicBezTo>
                    </a:path>
                  </a:pathLst>
                </a:custGeom>
                <a:noFill/>
                <a:ln w="38100">
                  <a:solidFill>
                    <a:schemeClr val="bg2"/>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sp>
              <p:nvSpPr>
                <p:cNvPr id="168" name="Freeform 258"/>
                <p:cNvSpPr>
                  <a:spLocks noChangeAspect="1"/>
                </p:cNvSpPr>
                <p:nvPr/>
              </p:nvSpPr>
              <p:spPr bwMode="auto">
                <a:xfrm>
                  <a:off x="1198" y="1578"/>
                  <a:ext cx="66" cy="243"/>
                </a:xfrm>
                <a:custGeom>
                  <a:avLst/>
                  <a:gdLst>
                    <a:gd name="T0" fmla="*/ 0 w 66"/>
                    <a:gd name="T1" fmla="*/ 0 h 242"/>
                    <a:gd name="T2" fmla="*/ 33 w 66"/>
                    <a:gd name="T3" fmla="*/ 66 h 242"/>
                    <a:gd name="T4" fmla="*/ 16 w 66"/>
                    <a:gd name="T5" fmla="*/ 124 h 242"/>
                    <a:gd name="T6" fmla="*/ 49 w 66"/>
                    <a:gd name="T7" fmla="*/ 215 h 242"/>
                    <a:gd name="T8" fmla="*/ 66 w 66"/>
                    <a:gd name="T9" fmla="*/ 240 h 242"/>
                  </a:gdLst>
                  <a:ahLst/>
                  <a:cxnLst>
                    <a:cxn ang="0">
                      <a:pos x="T0" y="T1"/>
                    </a:cxn>
                    <a:cxn ang="0">
                      <a:pos x="T2" y="T3"/>
                    </a:cxn>
                    <a:cxn ang="0">
                      <a:pos x="T4" y="T5"/>
                    </a:cxn>
                    <a:cxn ang="0">
                      <a:pos x="T6" y="T7"/>
                    </a:cxn>
                    <a:cxn ang="0">
                      <a:pos x="T8" y="T9"/>
                    </a:cxn>
                  </a:cxnLst>
                  <a:rect l="0" t="0" r="r" b="b"/>
                  <a:pathLst>
                    <a:path w="66" h="242">
                      <a:moveTo>
                        <a:pt x="0" y="0"/>
                      </a:moveTo>
                      <a:cubicBezTo>
                        <a:pt x="8" y="27"/>
                        <a:pt x="24" y="39"/>
                        <a:pt x="33" y="66"/>
                      </a:cubicBezTo>
                      <a:cubicBezTo>
                        <a:pt x="28" y="85"/>
                        <a:pt x="16" y="103"/>
                        <a:pt x="16" y="124"/>
                      </a:cubicBezTo>
                      <a:cubicBezTo>
                        <a:pt x="16" y="159"/>
                        <a:pt x="34" y="185"/>
                        <a:pt x="49" y="215"/>
                      </a:cubicBezTo>
                      <a:cubicBezTo>
                        <a:pt x="62" y="242"/>
                        <a:pt x="47" y="240"/>
                        <a:pt x="66" y="240"/>
                      </a:cubicBezTo>
                    </a:path>
                  </a:pathLst>
                </a:custGeom>
                <a:noFill/>
                <a:ln w="38100">
                  <a:solidFill>
                    <a:schemeClr val="bg2"/>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grpSp>
          <p:grpSp>
            <p:nvGrpSpPr>
              <p:cNvPr id="146" name="Group 41"/>
              <p:cNvGrpSpPr>
                <a:grpSpLocks noChangeAspect="1"/>
              </p:cNvGrpSpPr>
              <p:nvPr/>
            </p:nvGrpSpPr>
            <p:grpSpPr bwMode="auto">
              <a:xfrm rot="525385">
                <a:off x="4430226" y="1542456"/>
                <a:ext cx="127898" cy="248400"/>
                <a:chOff x="1088" y="1488"/>
                <a:chExt cx="174" cy="329"/>
              </a:xfrm>
            </p:grpSpPr>
            <p:sp>
              <p:nvSpPr>
                <p:cNvPr id="163" name="Oval 42"/>
                <p:cNvSpPr>
                  <a:spLocks noChangeAspect="1" noChangeArrowheads="1"/>
                </p:cNvSpPr>
                <p:nvPr/>
              </p:nvSpPr>
              <p:spPr bwMode="auto">
                <a:xfrm>
                  <a:off x="1088" y="1488"/>
                  <a:ext cx="144" cy="144"/>
                </a:xfrm>
                <a:prstGeom prst="ellipse">
                  <a:avLst/>
                </a:prstGeom>
                <a:solidFill>
                  <a:srgbClr val="FF66FF">
                    <a:alpha val="50000"/>
                  </a:srgbClr>
                </a:solidFill>
                <a:ln w="9525">
                  <a:solidFill>
                    <a:srgbClr val="FF66FF"/>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sp>
              <p:nvSpPr>
                <p:cNvPr id="164" name="Freeform 43"/>
                <p:cNvSpPr>
                  <a:spLocks noChangeAspect="1"/>
                </p:cNvSpPr>
                <p:nvPr/>
              </p:nvSpPr>
              <p:spPr bwMode="auto">
                <a:xfrm>
                  <a:off x="1103" y="1583"/>
                  <a:ext cx="59" cy="232"/>
                </a:xfrm>
                <a:custGeom>
                  <a:avLst/>
                  <a:gdLst>
                    <a:gd name="T0" fmla="*/ 25 w 58"/>
                    <a:gd name="T1" fmla="*/ 0 h 231"/>
                    <a:gd name="T2" fmla="*/ 42 w 58"/>
                    <a:gd name="T3" fmla="*/ 74 h 231"/>
                    <a:gd name="T4" fmla="*/ 9 w 58"/>
                    <a:gd name="T5" fmla="*/ 123 h 231"/>
                    <a:gd name="T6" fmla="*/ 50 w 58"/>
                    <a:gd name="T7" fmla="*/ 198 h 231"/>
                    <a:gd name="T8" fmla="*/ 0 w 58"/>
                    <a:gd name="T9" fmla="*/ 231 h 231"/>
                  </a:gdLst>
                  <a:ahLst/>
                  <a:cxnLst>
                    <a:cxn ang="0">
                      <a:pos x="T0" y="T1"/>
                    </a:cxn>
                    <a:cxn ang="0">
                      <a:pos x="T2" y="T3"/>
                    </a:cxn>
                    <a:cxn ang="0">
                      <a:pos x="T4" y="T5"/>
                    </a:cxn>
                    <a:cxn ang="0">
                      <a:pos x="T6" y="T7"/>
                    </a:cxn>
                    <a:cxn ang="0">
                      <a:pos x="T8" y="T9"/>
                    </a:cxn>
                  </a:cxnLst>
                  <a:rect l="0" t="0" r="r" b="b"/>
                  <a:pathLst>
                    <a:path w="58" h="231">
                      <a:moveTo>
                        <a:pt x="25" y="0"/>
                      </a:moveTo>
                      <a:cubicBezTo>
                        <a:pt x="48" y="21"/>
                        <a:pt x="58" y="41"/>
                        <a:pt x="42" y="74"/>
                      </a:cubicBezTo>
                      <a:cubicBezTo>
                        <a:pt x="33" y="91"/>
                        <a:pt x="9" y="123"/>
                        <a:pt x="9" y="123"/>
                      </a:cubicBezTo>
                      <a:cubicBezTo>
                        <a:pt x="22" y="151"/>
                        <a:pt x="40" y="168"/>
                        <a:pt x="50" y="198"/>
                      </a:cubicBezTo>
                      <a:cubicBezTo>
                        <a:pt x="33" y="213"/>
                        <a:pt x="15" y="215"/>
                        <a:pt x="0" y="231"/>
                      </a:cubicBezTo>
                    </a:path>
                  </a:pathLst>
                </a:custGeom>
                <a:noFill/>
                <a:ln w="38100">
                  <a:solidFill>
                    <a:schemeClr val="bg2"/>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sp>
              <p:nvSpPr>
                <p:cNvPr id="165" name="Freeform 44"/>
                <p:cNvSpPr>
                  <a:spLocks noChangeAspect="1"/>
                </p:cNvSpPr>
                <p:nvPr/>
              </p:nvSpPr>
              <p:spPr bwMode="auto">
                <a:xfrm>
                  <a:off x="1195" y="1574"/>
                  <a:ext cx="67" cy="243"/>
                </a:xfrm>
                <a:custGeom>
                  <a:avLst/>
                  <a:gdLst>
                    <a:gd name="T0" fmla="*/ 0 w 66"/>
                    <a:gd name="T1" fmla="*/ 0 h 242"/>
                    <a:gd name="T2" fmla="*/ 33 w 66"/>
                    <a:gd name="T3" fmla="*/ 66 h 242"/>
                    <a:gd name="T4" fmla="*/ 16 w 66"/>
                    <a:gd name="T5" fmla="*/ 124 h 242"/>
                    <a:gd name="T6" fmla="*/ 49 w 66"/>
                    <a:gd name="T7" fmla="*/ 215 h 242"/>
                    <a:gd name="T8" fmla="*/ 66 w 66"/>
                    <a:gd name="T9" fmla="*/ 240 h 242"/>
                  </a:gdLst>
                  <a:ahLst/>
                  <a:cxnLst>
                    <a:cxn ang="0">
                      <a:pos x="T0" y="T1"/>
                    </a:cxn>
                    <a:cxn ang="0">
                      <a:pos x="T2" y="T3"/>
                    </a:cxn>
                    <a:cxn ang="0">
                      <a:pos x="T4" y="T5"/>
                    </a:cxn>
                    <a:cxn ang="0">
                      <a:pos x="T6" y="T7"/>
                    </a:cxn>
                    <a:cxn ang="0">
                      <a:pos x="T8" y="T9"/>
                    </a:cxn>
                  </a:cxnLst>
                  <a:rect l="0" t="0" r="r" b="b"/>
                  <a:pathLst>
                    <a:path w="66" h="242">
                      <a:moveTo>
                        <a:pt x="0" y="0"/>
                      </a:moveTo>
                      <a:cubicBezTo>
                        <a:pt x="8" y="27"/>
                        <a:pt x="24" y="39"/>
                        <a:pt x="33" y="66"/>
                      </a:cubicBezTo>
                      <a:cubicBezTo>
                        <a:pt x="28" y="85"/>
                        <a:pt x="16" y="103"/>
                        <a:pt x="16" y="124"/>
                      </a:cubicBezTo>
                      <a:cubicBezTo>
                        <a:pt x="16" y="159"/>
                        <a:pt x="34" y="185"/>
                        <a:pt x="49" y="215"/>
                      </a:cubicBezTo>
                      <a:cubicBezTo>
                        <a:pt x="62" y="242"/>
                        <a:pt x="47" y="240"/>
                        <a:pt x="66" y="240"/>
                      </a:cubicBezTo>
                    </a:path>
                  </a:pathLst>
                </a:custGeom>
                <a:noFill/>
                <a:ln w="38100">
                  <a:solidFill>
                    <a:schemeClr val="bg2"/>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grpSp>
          <p:grpSp>
            <p:nvGrpSpPr>
              <p:cNvPr id="147" name="Group 153"/>
              <p:cNvGrpSpPr>
                <a:grpSpLocks noChangeAspect="1"/>
              </p:cNvGrpSpPr>
              <p:nvPr/>
            </p:nvGrpSpPr>
            <p:grpSpPr bwMode="auto">
              <a:xfrm rot="11377803">
                <a:off x="4518472" y="1717801"/>
                <a:ext cx="126307" cy="246119"/>
                <a:chOff x="1088" y="1488"/>
                <a:chExt cx="174" cy="329"/>
              </a:xfrm>
            </p:grpSpPr>
            <p:sp>
              <p:nvSpPr>
                <p:cNvPr id="160" name="Oval 154"/>
                <p:cNvSpPr>
                  <a:spLocks noChangeAspect="1" noChangeArrowheads="1"/>
                </p:cNvSpPr>
                <p:nvPr/>
              </p:nvSpPr>
              <p:spPr bwMode="auto">
                <a:xfrm>
                  <a:off x="1090" y="1490"/>
                  <a:ext cx="143" cy="144"/>
                </a:xfrm>
                <a:prstGeom prst="ellipse">
                  <a:avLst/>
                </a:prstGeom>
                <a:solidFill>
                  <a:srgbClr val="FF66FF">
                    <a:alpha val="50000"/>
                  </a:srgbClr>
                </a:solidFill>
                <a:ln w="9525">
                  <a:solidFill>
                    <a:srgbClr val="FF66FF"/>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sp>
              <p:nvSpPr>
                <p:cNvPr id="161" name="Freeform 155"/>
                <p:cNvSpPr>
                  <a:spLocks noChangeAspect="1"/>
                </p:cNvSpPr>
                <p:nvPr/>
              </p:nvSpPr>
              <p:spPr bwMode="auto">
                <a:xfrm>
                  <a:off x="1105" y="1584"/>
                  <a:ext cx="58" cy="231"/>
                </a:xfrm>
                <a:custGeom>
                  <a:avLst/>
                  <a:gdLst>
                    <a:gd name="T0" fmla="*/ 25 w 58"/>
                    <a:gd name="T1" fmla="*/ 0 h 231"/>
                    <a:gd name="T2" fmla="*/ 42 w 58"/>
                    <a:gd name="T3" fmla="*/ 74 h 231"/>
                    <a:gd name="T4" fmla="*/ 9 w 58"/>
                    <a:gd name="T5" fmla="*/ 123 h 231"/>
                    <a:gd name="T6" fmla="*/ 50 w 58"/>
                    <a:gd name="T7" fmla="*/ 198 h 231"/>
                    <a:gd name="T8" fmla="*/ 0 w 58"/>
                    <a:gd name="T9" fmla="*/ 231 h 231"/>
                  </a:gdLst>
                  <a:ahLst/>
                  <a:cxnLst>
                    <a:cxn ang="0">
                      <a:pos x="T0" y="T1"/>
                    </a:cxn>
                    <a:cxn ang="0">
                      <a:pos x="T2" y="T3"/>
                    </a:cxn>
                    <a:cxn ang="0">
                      <a:pos x="T4" y="T5"/>
                    </a:cxn>
                    <a:cxn ang="0">
                      <a:pos x="T6" y="T7"/>
                    </a:cxn>
                    <a:cxn ang="0">
                      <a:pos x="T8" y="T9"/>
                    </a:cxn>
                  </a:cxnLst>
                  <a:rect l="0" t="0" r="r" b="b"/>
                  <a:pathLst>
                    <a:path w="58" h="231">
                      <a:moveTo>
                        <a:pt x="25" y="0"/>
                      </a:moveTo>
                      <a:cubicBezTo>
                        <a:pt x="48" y="21"/>
                        <a:pt x="58" y="41"/>
                        <a:pt x="42" y="74"/>
                      </a:cubicBezTo>
                      <a:cubicBezTo>
                        <a:pt x="33" y="91"/>
                        <a:pt x="9" y="123"/>
                        <a:pt x="9" y="123"/>
                      </a:cubicBezTo>
                      <a:cubicBezTo>
                        <a:pt x="22" y="151"/>
                        <a:pt x="40" y="168"/>
                        <a:pt x="50" y="198"/>
                      </a:cubicBezTo>
                      <a:cubicBezTo>
                        <a:pt x="33" y="213"/>
                        <a:pt x="15" y="215"/>
                        <a:pt x="0" y="231"/>
                      </a:cubicBezTo>
                    </a:path>
                  </a:pathLst>
                </a:custGeom>
                <a:noFill/>
                <a:ln w="38100">
                  <a:solidFill>
                    <a:schemeClr val="bg2"/>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sp>
              <p:nvSpPr>
                <p:cNvPr id="162" name="Freeform 156"/>
                <p:cNvSpPr>
                  <a:spLocks noChangeAspect="1"/>
                </p:cNvSpPr>
                <p:nvPr/>
              </p:nvSpPr>
              <p:spPr bwMode="auto">
                <a:xfrm>
                  <a:off x="1198" y="1575"/>
                  <a:ext cx="66" cy="242"/>
                </a:xfrm>
                <a:custGeom>
                  <a:avLst/>
                  <a:gdLst>
                    <a:gd name="T0" fmla="*/ 0 w 66"/>
                    <a:gd name="T1" fmla="*/ 0 h 242"/>
                    <a:gd name="T2" fmla="*/ 33 w 66"/>
                    <a:gd name="T3" fmla="*/ 66 h 242"/>
                    <a:gd name="T4" fmla="*/ 16 w 66"/>
                    <a:gd name="T5" fmla="*/ 124 h 242"/>
                    <a:gd name="T6" fmla="*/ 49 w 66"/>
                    <a:gd name="T7" fmla="*/ 215 h 242"/>
                    <a:gd name="T8" fmla="*/ 66 w 66"/>
                    <a:gd name="T9" fmla="*/ 240 h 242"/>
                  </a:gdLst>
                  <a:ahLst/>
                  <a:cxnLst>
                    <a:cxn ang="0">
                      <a:pos x="T0" y="T1"/>
                    </a:cxn>
                    <a:cxn ang="0">
                      <a:pos x="T2" y="T3"/>
                    </a:cxn>
                    <a:cxn ang="0">
                      <a:pos x="T4" y="T5"/>
                    </a:cxn>
                    <a:cxn ang="0">
                      <a:pos x="T6" y="T7"/>
                    </a:cxn>
                    <a:cxn ang="0">
                      <a:pos x="T8" y="T9"/>
                    </a:cxn>
                  </a:cxnLst>
                  <a:rect l="0" t="0" r="r" b="b"/>
                  <a:pathLst>
                    <a:path w="66" h="242">
                      <a:moveTo>
                        <a:pt x="0" y="0"/>
                      </a:moveTo>
                      <a:cubicBezTo>
                        <a:pt x="8" y="27"/>
                        <a:pt x="24" y="39"/>
                        <a:pt x="33" y="66"/>
                      </a:cubicBezTo>
                      <a:cubicBezTo>
                        <a:pt x="28" y="85"/>
                        <a:pt x="16" y="103"/>
                        <a:pt x="16" y="124"/>
                      </a:cubicBezTo>
                      <a:cubicBezTo>
                        <a:pt x="16" y="159"/>
                        <a:pt x="34" y="185"/>
                        <a:pt x="49" y="215"/>
                      </a:cubicBezTo>
                      <a:cubicBezTo>
                        <a:pt x="62" y="242"/>
                        <a:pt x="47" y="240"/>
                        <a:pt x="66" y="240"/>
                      </a:cubicBezTo>
                    </a:path>
                  </a:pathLst>
                </a:custGeom>
                <a:noFill/>
                <a:ln w="38100">
                  <a:solidFill>
                    <a:schemeClr val="bg2"/>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grpSp>
          <p:grpSp>
            <p:nvGrpSpPr>
              <p:cNvPr id="148" name="Group 149"/>
              <p:cNvGrpSpPr>
                <a:grpSpLocks noChangeAspect="1"/>
              </p:cNvGrpSpPr>
              <p:nvPr/>
            </p:nvGrpSpPr>
            <p:grpSpPr bwMode="auto">
              <a:xfrm rot="363992">
                <a:off x="4567846" y="1546354"/>
                <a:ext cx="127710" cy="247558"/>
                <a:chOff x="1088" y="1488"/>
                <a:chExt cx="174" cy="329"/>
              </a:xfrm>
            </p:grpSpPr>
            <p:sp>
              <p:nvSpPr>
                <p:cNvPr id="157" name="Oval 150"/>
                <p:cNvSpPr>
                  <a:spLocks noChangeAspect="1" noChangeArrowheads="1"/>
                </p:cNvSpPr>
                <p:nvPr/>
              </p:nvSpPr>
              <p:spPr bwMode="auto">
                <a:xfrm>
                  <a:off x="1090" y="1492"/>
                  <a:ext cx="143" cy="143"/>
                </a:xfrm>
                <a:prstGeom prst="ellipse">
                  <a:avLst/>
                </a:prstGeom>
                <a:solidFill>
                  <a:srgbClr val="FF66FF">
                    <a:alpha val="50000"/>
                  </a:srgbClr>
                </a:solidFill>
                <a:ln w="9525">
                  <a:solidFill>
                    <a:srgbClr val="FF66FF"/>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sp>
              <p:nvSpPr>
                <p:cNvPr id="158" name="Freeform 151"/>
                <p:cNvSpPr>
                  <a:spLocks noChangeAspect="1"/>
                </p:cNvSpPr>
                <p:nvPr/>
              </p:nvSpPr>
              <p:spPr bwMode="auto">
                <a:xfrm>
                  <a:off x="1105" y="1587"/>
                  <a:ext cx="59" cy="231"/>
                </a:xfrm>
                <a:custGeom>
                  <a:avLst/>
                  <a:gdLst>
                    <a:gd name="T0" fmla="*/ 25 w 58"/>
                    <a:gd name="T1" fmla="*/ 0 h 231"/>
                    <a:gd name="T2" fmla="*/ 42 w 58"/>
                    <a:gd name="T3" fmla="*/ 74 h 231"/>
                    <a:gd name="T4" fmla="*/ 9 w 58"/>
                    <a:gd name="T5" fmla="*/ 123 h 231"/>
                    <a:gd name="T6" fmla="*/ 50 w 58"/>
                    <a:gd name="T7" fmla="*/ 198 h 231"/>
                    <a:gd name="T8" fmla="*/ 0 w 58"/>
                    <a:gd name="T9" fmla="*/ 231 h 231"/>
                  </a:gdLst>
                  <a:ahLst/>
                  <a:cxnLst>
                    <a:cxn ang="0">
                      <a:pos x="T0" y="T1"/>
                    </a:cxn>
                    <a:cxn ang="0">
                      <a:pos x="T2" y="T3"/>
                    </a:cxn>
                    <a:cxn ang="0">
                      <a:pos x="T4" y="T5"/>
                    </a:cxn>
                    <a:cxn ang="0">
                      <a:pos x="T6" y="T7"/>
                    </a:cxn>
                    <a:cxn ang="0">
                      <a:pos x="T8" y="T9"/>
                    </a:cxn>
                  </a:cxnLst>
                  <a:rect l="0" t="0" r="r" b="b"/>
                  <a:pathLst>
                    <a:path w="58" h="231">
                      <a:moveTo>
                        <a:pt x="25" y="0"/>
                      </a:moveTo>
                      <a:cubicBezTo>
                        <a:pt x="48" y="21"/>
                        <a:pt x="58" y="41"/>
                        <a:pt x="42" y="74"/>
                      </a:cubicBezTo>
                      <a:cubicBezTo>
                        <a:pt x="33" y="91"/>
                        <a:pt x="9" y="123"/>
                        <a:pt x="9" y="123"/>
                      </a:cubicBezTo>
                      <a:cubicBezTo>
                        <a:pt x="22" y="151"/>
                        <a:pt x="40" y="168"/>
                        <a:pt x="50" y="198"/>
                      </a:cubicBezTo>
                      <a:cubicBezTo>
                        <a:pt x="33" y="213"/>
                        <a:pt x="15" y="215"/>
                        <a:pt x="0" y="231"/>
                      </a:cubicBezTo>
                    </a:path>
                  </a:pathLst>
                </a:custGeom>
                <a:noFill/>
                <a:ln w="38100">
                  <a:solidFill>
                    <a:schemeClr val="bg2"/>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sp>
              <p:nvSpPr>
                <p:cNvPr id="159" name="Freeform 152"/>
                <p:cNvSpPr>
                  <a:spLocks noChangeAspect="1"/>
                </p:cNvSpPr>
                <p:nvPr/>
              </p:nvSpPr>
              <p:spPr bwMode="auto">
                <a:xfrm>
                  <a:off x="1197" y="1578"/>
                  <a:ext cx="67" cy="243"/>
                </a:xfrm>
                <a:custGeom>
                  <a:avLst/>
                  <a:gdLst>
                    <a:gd name="T0" fmla="*/ 0 w 66"/>
                    <a:gd name="T1" fmla="*/ 0 h 242"/>
                    <a:gd name="T2" fmla="*/ 33 w 66"/>
                    <a:gd name="T3" fmla="*/ 66 h 242"/>
                    <a:gd name="T4" fmla="*/ 16 w 66"/>
                    <a:gd name="T5" fmla="*/ 124 h 242"/>
                    <a:gd name="T6" fmla="*/ 49 w 66"/>
                    <a:gd name="T7" fmla="*/ 215 h 242"/>
                    <a:gd name="T8" fmla="*/ 66 w 66"/>
                    <a:gd name="T9" fmla="*/ 240 h 242"/>
                  </a:gdLst>
                  <a:ahLst/>
                  <a:cxnLst>
                    <a:cxn ang="0">
                      <a:pos x="T0" y="T1"/>
                    </a:cxn>
                    <a:cxn ang="0">
                      <a:pos x="T2" y="T3"/>
                    </a:cxn>
                    <a:cxn ang="0">
                      <a:pos x="T4" y="T5"/>
                    </a:cxn>
                    <a:cxn ang="0">
                      <a:pos x="T6" y="T7"/>
                    </a:cxn>
                    <a:cxn ang="0">
                      <a:pos x="T8" y="T9"/>
                    </a:cxn>
                  </a:cxnLst>
                  <a:rect l="0" t="0" r="r" b="b"/>
                  <a:pathLst>
                    <a:path w="66" h="242">
                      <a:moveTo>
                        <a:pt x="0" y="0"/>
                      </a:moveTo>
                      <a:cubicBezTo>
                        <a:pt x="8" y="27"/>
                        <a:pt x="24" y="39"/>
                        <a:pt x="33" y="66"/>
                      </a:cubicBezTo>
                      <a:cubicBezTo>
                        <a:pt x="28" y="85"/>
                        <a:pt x="16" y="103"/>
                        <a:pt x="16" y="124"/>
                      </a:cubicBezTo>
                      <a:cubicBezTo>
                        <a:pt x="16" y="159"/>
                        <a:pt x="34" y="185"/>
                        <a:pt x="49" y="215"/>
                      </a:cubicBezTo>
                      <a:cubicBezTo>
                        <a:pt x="62" y="242"/>
                        <a:pt x="47" y="240"/>
                        <a:pt x="66" y="240"/>
                      </a:cubicBezTo>
                    </a:path>
                  </a:pathLst>
                </a:custGeom>
                <a:noFill/>
                <a:ln w="38100">
                  <a:solidFill>
                    <a:schemeClr val="bg2"/>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grpSp>
          <p:grpSp>
            <p:nvGrpSpPr>
              <p:cNvPr id="149" name="Group 33"/>
              <p:cNvGrpSpPr>
                <a:grpSpLocks noChangeAspect="1"/>
              </p:cNvGrpSpPr>
              <p:nvPr/>
            </p:nvGrpSpPr>
            <p:grpSpPr bwMode="auto">
              <a:xfrm rot="20759061">
                <a:off x="1281020" y="2477438"/>
                <a:ext cx="127287" cy="247214"/>
                <a:chOff x="1088" y="1488"/>
                <a:chExt cx="174" cy="329"/>
              </a:xfrm>
            </p:grpSpPr>
            <p:sp>
              <p:nvSpPr>
                <p:cNvPr id="154" name="Oval 34"/>
                <p:cNvSpPr>
                  <a:spLocks noChangeAspect="1" noChangeArrowheads="1"/>
                </p:cNvSpPr>
                <p:nvPr/>
              </p:nvSpPr>
              <p:spPr bwMode="auto">
                <a:xfrm>
                  <a:off x="1088" y="1488"/>
                  <a:ext cx="144" cy="144"/>
                </a:xfrm>
                <a:prstGeom prst="ellipse">
                  <a:avLst/>
                </a:prstGeom>
                <a:solidFill>
                  <a:srgbClr val="FF66FF">
                    <a:alpha val="50000"/>
                  </a:srgbClr>
                </a:solidFill>
                <a:ln w="9525">
                  <a:solidFill>
                    <a:srgbClr val="FF66FF"/>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sp>
              <p:nvSpPr>
                <p:cNvPr id="155" name="Freeform 35"/>
                <p:cNvSpPr>
                  <a:spLocks noChangeAspect="1"/>
                </p:cNvSpPr>
                <p:nvPr/>
              </p:nvSpPr>
              <p:spPr bwMode="auto">
                <a:xfrm>
                  <a:off x="1103" y="1583"/>
                  <a:ext cx="59" cy="232"/>
                </a:xfrm>
                <a:custGeom>
                  <a:avLst/>
                  <a:gdLst>
                    <a:gd name="T0" fmla="*/ 25 w 58"/>
                    <a:gd name="T1" fmla="*/ 0 h 231"/>
                    <a:gd name="T2" fmla="*/ 42 w 58"/>
                    <a:gd name="T3" fmla="*/ 74 h 231"/>
                    <a:gd name="T4" fmla="*/ 9 w 58"/>
                    <a:gd name="T5" fmla="*/ 123 h 231"/>
                    <a:gd name="T6" fmla="*/ 50 w 58"/>
                    <a:gd name="T7" fmla="*/ 198 h 231"/>
                    <a:gd name="T8" fmla="*/ 0 w 58"/>
                    <a:gd name="T9" fmla="*/ 231 h 231"/>
                  </a:gdLst>
                  <a:ahLst/>
                  <a:cxnLst>
                    <a:cxn ang="0">
                      <a:pos x="T0" y="T1"/>
                    </a:cxn>
                    <a:cxn ang="0">
                      <a:pos x="T2" y="T3"/>
                    </a:cxn>
                    <a:cxn ang="0">
                      <a:pos x="T4" y="T5"/>
                    </a:cxn>
                    <a:cxn ang="0">
                      <a:pos x="T6" y="T7"/>
                    </a:cxn>
                    <a:cxn ang="0">
                      <a:pos x="T8" y="T9"/>
                    </a:cxn>
                  </a:cxnLst>
                  <a:rect l="0" t="0" r="r" b="b"/>
                  <a:pathLst>
                    <a:path w="58" h="231">
                      <a:moveTo>
                        <a:pt x="25" y="0"/>
                      </a:moveTo>
                      <a:cubicBezTo>
                        <a:pt x="48" y="21"/>
                        <a:pt x="58" y="41"/>
                        <a:pt x="42" y="74"/>
                      </a:cubicBezTo>
                      <a:cubicBezTo>
                        <a:pt x="33" y="91"/>
                        <a:pt x="9" y="123"/>
                        <a:pt x="9" y="123"/>
                      </a:cubicBezTo>
                      <a:cubicBezTo>
                        <a:pt x="22" y="151"/>
                        <a:pt x="40" y="168"/>
                        <a:pt x="50" y="198"/>
                      </a:cubicBezTo>
                      <a:cubicBezTo>
                        <a:pt x="33" y="213"/>
                        <a:pt x="15" y="215"/>
                        <a:pt x="0" y="231"/>
                      </a:cubicBezTo>
                    </a:path>
                  </a:pathLst>
                </a:custGeom>
                <a:noFill/>
                <a:ln w="38100">
                  <a:solidFill>
                    <a:schemeClr val="bg2"/>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sp>
              <p:nvSpPr>
                <p:cNvPr id="156" name="Freeform 36"/>
                <p:cNvSpPr>
                  <a:spLocks noChangeAspect="1"/>
                </p:cNvSpPr>
                <p:nvPr/>
              </p:nvSpPr>
              <p:spPr bwMode="auto">
                <a:xfrm>
                  <a:off x="1195" y="1574"/>
                  <a:ext cx="67" cy="243"/>
                </a:xfrm>
                <a:custGeom>
                  <a:avLst/>
                  <a:gdLst>
                    <a:gd name="T0" fmla="*/ 0 w 66"/>
                    <a:gd name="T1" fmla="*/ 0 h 242"/>
                    <a:gd name="T2" fmla="*/ 33 w 66"/>
                    <a:gd name="T3" fmla="*/ 66 h 242"/>
                    <a:gd name="T4" fmla="*/ 16 w 66"/>
                    <a:gd name="T5" fmla="*/ 124 h 242"/>
                    <a:gd name="T6" fmla="*/ 49 w 66"/>
                    <a:gd name="T7" fmla="*/ 215 h 242"/>
                    <a:gd name="T8" fmla="*/ 66 w 66"/>
                    <a:gd name="T9" fmla="*/ 240 h 242"/>
                  </a:gdLst>
                  <a:ahLst/>
                  <a:cxnLst>
                    <a:cxn ang="0">
                      <a:pos x="T0" y="T1"/>
                    </a:cxn>
                    <a:cxn ang="0">
                      <a:pos x="T2" y="T3"/>
                    </a:cxn>
                    <a:cxn ang="0">
                      <a:pos x="T4" y="T5"/>
                    </a:cxn>
                    <a:cxn ang="0">
                      <a:pos x="T6" y="T7"/>
                    </a:cxn>
                    <a:cxn ang="0">
                      <a:pos x="T8" y="T9"/>
                    </a:cxn>
                  </a:cxnLst>
                  <a:rect l="0" t="0" r="r" b="b"/>
                  <a:pathLst>
                    <a:path w="66" h="242">
                      <a:moveTo>
                        <a:pt x="0" y="0"/>
                      </a:moveTo>
                      <a:cubicBezTo>
                        <a:pt x="8" y="27"/>
                        <a:pt x="24" y="39"/>
                        <a:pt x="33" y="66"/>
                      </a:cubicBezTo>
                      <a:cubicBezTo>
                        <a:pt x="28" y="85"/>
                        <a:pt x="16" y="103"/>
                        <a:pt x="16" y="124"/>
                      </a:cubicBezTo>
                      <a:cubicBezTo>
                        <a:pt x="16" y="159"/>
                        <a:pt x="34" y="185"/>
                        <a:pt x="49" y="215"/>
                      </a:cubicBezTo>
                      <a:cubicBezTo>
                        <a:pt x="62" y="242"/>
                        <a:pt x="47" y="240"/>
                        <a:pt x="66" y="240"/>
                      </a:cubicBezTo>
                    </a:path>
                  </a:pathLst>
                </a:custGeom>
                <a:noFill/>
                <a:ln w="38100">
                  <a:solidFill>
                    <a:schemeClr val="bg2"/>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grpSp>
          <p:grpSp>
            <p:nvGrpSpPr>
              <p:cNvPr id="150" name="Group 141"/>
              <p:cNvGrpSpPr>
                <a:grpSpLocks noChangeAspect="1"/>
              </p:cNvGrpSpPr>
              <p:nvPr/>
            </p:nvGrpSpPr>
            <p:grpSpPr bwMode="auto">
              <a:xfrm rot="9959061">
                <a:off x="1324602" y="2675536"/>
                <a:ext cx="127710" cy="247558"/>
                <a:chOff x="1088" y="1488"/>
                <a:chExt cx="174" cy="329"/>
              </a:xfrm>
            </p:grpSpPr>
            <p:sp>
              <p:nvSpPr>
                <p:cNvPr id="151" name="Oval 142"/>
                <p:cNvSpPr>
                  <a:spLocks noChangeAspect="1" noChangeArrowheads="1"/>
                </p:cNvSpPr>
                <p:nvPr/>
              </p:nvSpPr>
              <p:spPr bwMode="auto">
                <a:xfrm>
                  <a:off x="1090" y="1492"/>
                  <a:ext cx="143" cy="143"/>
                </a:xfrm>
                <a:prstGeom prst="ellipse">
                  <a:avLst/>
                </a:prstGeom>
                <a:solidFill>
                  <a:srgbClr val="FF66FF">
                    <a:alpha val="50000"/>
                  </a:srgbClr>
                </a:solidFill>
                <a:ln w="9525">
                  <a:solidFill>
                    <a:srgbClr val="FF66FF"/>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sp>
              <p:nvSpPr>
                <p:cNvPr id="152" name="Freeform 143"/>
                <p:cNvSpPr>
                  <a:spLocks noChangeAspect="1"/>
                </p:cNvSpPr>
                <p:nvPr/>
              </p:nvSpPr>
              <p:spPr bwMode="auto">
                <a:xfrm>
                  <a:off x="1105" y="1587"/>
                  <a:ext cx="59" cy="231"/>
                </a:xfrm>
                <a:custGeom>
                  <a:avLst/>
                  <a:gdLst>
                    <a:gd name="T0" fmla="*/ 25 w 58"/>
                    <a:gd name="T1" fmla="*/ 0 h 231"/>
                    <a:gd name="T2" fmla="*/ 42 w 58"/>
                    <a:gd name="T3" fmla="*/ 74 h 231"/>
                    <a:gd name="T4" fmla="*/ 9 w 58"/>
                    <a:gd name="T5" fmla="*/ 123 h 231"/>
                    <a:gd name="T6" fmla="*/ 50 w 58"/>
                    <a:gd name="T7" fmla="*/ 198 h 231"/>
                    <a:gd name="T8" fmla="*/ 0 w 58"/>
                    <a:gd name="T9" fmla="*/ 231 h 231"/>
                  </a:gdLst>
                  <a:ahLst/>
                  <a:cxnLst>
                    <a:cxn ang="0">
                      <a:pos x="T0" y="T1"/>
                    </a:cxn>
                    <a:cxn ang="0">
                      <a:pos x="T2" y="T3"/>
                    </a:cxn>
                    <a:cxn ang="0">
                      <a:pos x="T4" y="T5"/>
                    </a:cxn>
                    <a:cxn ang="0">
                      <a:pos x="T6" y="T7"/>
                    </a:cxn>
                    <a:cxn ang="0">
                      <a:pos x="T8" y="T9"/>
                    </a:cxn>
                  </a:cxnLst>
                  <a:rect l="0" t="0" r="r" b="b"/>
                  <a:pathLst>
                    <a:path w="58" h="231">
                      <a:moveTo>
                        <a:pt x="25" y="0"/>
                      </a:moveTo>
                      <a:cubicBezTo>
                        <a:pt x="48" y="21"/>
                        <a:pt x="58" y="41"/>
                        <a:pt x="42" y="74"/>
                      </a:cubicBezTo>
                      <a:cubicBezTo>
                        <a:pt x="33" y="91"/>
                        <a:pt x="9" y="123"/>
                        <a:pt x="9" y="123"/>
                      </a:cubicBezTo>
                      <a:cubicBezTo>
                        <a:pt x="22" y="151"/>
                        <a:pt x="40" y="168"/>
                        <a:pt x="50" y="198"/>
                      </a:cubicBezTo>
                      <a:cubicBezTo>
                        <a:pt x="33" y="213"/>
                        <a:pt x="15" y="215"/>
                        <a:pt x="0" y="231"/>
                      </a:cubicBezTo>
                    </a:path>
                  </a:pathLst>
                </a:custGeom>
                <a:noFill/>
                <a:ln w="38100">
                  <a:solidFill>
                    <a:schemeClr val="bg2"/>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sp>
              <p:nvSpPr>
                <p:cNvPr id="153" name="Freeform 144"/>
                <p:cNvSpPr>
                  <a:spLocks noChangeAspect="1"/>
                </p:cNvSpPr>
                <p:nvPr/>
              </p:nvSpPr>
              <p:spPr bwMode="auto">
                <a:xfrm>
                  <a:off x="1197" y="1578"/>
                  <a:ext cx="67" cy="243"/>
                </a:xfrm>
                <a:custGeom>
                  <a:avLst/>
                  <a:gdLst>
                    <a:gd name="T0" fmla="*/ 0 w 66"/>
                    <a:gd name="T1" fmla="*/ 0 h 242"/>
                    <a:gd name="T2" fmla="*/ 33 w 66"/>
                    <a:gd name="T3" fmla="*/ 66 h 242"/>
                    <a:gd name="T4" fmla="*/ 16 w 66"/>
                    <a:gd name="T5" fmla="*/ 124 h 242"/>
                    <a:gd name="T6" fmla="*/ 49 w 66"/>
                    <a:gd name="T7" fmla="*/ 215 h 242"/>
                    <a:gd name="T8" fmla="*/ 66 w 66"/>
                    <a:gd name="T9" fmla="*/ 240 h 242"/>
                  </a:gdLst>
                  <a:ahLst/>
                  <a:cxnLst>
                    <a:cxn ang="0">
                      <a:pos x="T0" y="T1"/>
                    </a:cxn>
                    <a:cxn ang="0">
                      <a:pos x="T2" y="T3"/>
                    </a:cxn>
                    <a:cxn ang="0">
                      <a:pos x="T4" y="T5"/>
                    </a:cxn>
                    <a:cxn ang="0">
                      <a:pos x="T6" y="T7"/>
                    </a:cxn>
                    <a:cxn ang="0">
                      <a:pos x="T8" y="T9"/>
                    </a:cxn>
                  </a:cxnLst>
                  <a:rect l="0" t="0" r="r" b="b"/>
                  <a:pathLst>
                    <a:path w="66" h="242">
                      <a:moveTo>
                        <a:pt x="0" y="0"/>
                      </a:moveTo>
                      <a:cubicBezTo>
                        <a:pt x="8" y="27"/>
                        <a:pt x="24" y="39"/>
                        <a:pt x="33" y="66"/>
                      </a:cubicBezTo>
                      <a:cubicBezTo>
                        <a:pt x="28" y="85"/>
                        <a:pt x="16" y="103"/>
                        <a:pt x="16" y="124"/>
                      </a:cubicBezTo>
                      <a:cubicBezTo>
                        <a:pt x="16" y="159"/>
                        <a:pt x="34" y="185"/>
                        <a:pt x="49" y="215"/>
                      </a:cubicBezTo>
                      <a:cubicBezTo>
                        <a:pt x="62" y="242"/>
                        <a:pt x="47" y="240"/>
                        <a:pt x="66" y="240"/>
                      </a:cubicBezTo>
                    </a:path>
                  </a:pathLst>
                </a:custGeom>
                <a:noFill/>
                <a:ln w="38100">
                  <a:solidFill>
                    <a:schemeClr val="bg2"/>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ja-JP" altLang="en-US" sz="1000">
                    <a:latin typeface="Meiryo" charset="-128"/>
                    <a:ea typeface="Meiryo" charset="-128"/>
                    <a:cs typeface="Meiryo" charset="-128"/>
                  </a:endParaRPr>
                </a:p>
              </p:txBody>
            </p:sp>
          </p:grpSp>
        </p:grpSp>
        <p:grpSp>
          <p:nvGrpSpPr>
            <p:cNvPr id="15" name="図形グループ 14"/>
            <p:cNvGrpSpPr/>
            <p:nvPr/>
          </p:nvGrpSpPr>
          <p:grpSpPr>
            <a:xfrm rot="1309115">
              <a:off x="6644461" y="2938589"/>
              <a:ext cx="374693" cy="676251"/>
              <a:chOff x="3914946" y="3130111"/>
              <a:chExt cx="298835" cy="537392"/>
            </a:xfrm>
          </p:grpSpPr>
          <p:sp>
            <p:nvSpPr>
              <p:cNvPr id="45" name="フリーフォーム 44"/>
              <p:cNvSpPr/>
              <p:nvPr/>
            </p:nvSpPr>
            <p:spPr>
              <a:xfrm>
                <a:off x="3954544" y="3144728"/>
                <a:ext cx="259237" cy="508159"/>
              </a:xfrm>
              <a:custGeom>
                <a:avLst/>
                <a:gdLst>
                  <a:gd name="connsiteX0" fmla="*/ 0 w 259237"/>
                  <a:gd name="connsiteY0" fmla="*/ 27392 h 508159"/>
                  <a:gd name="connsiteX1" fmla="*/ 65988 w 259237"/>
                  <a:gd name="connsiteY1" fmla="*/ 41532 h 508159"/>
                  <a:gd name="connsiteX2" fmla="*/ 65988 w 259237"/>
                  <a:gd name="connsiteY2" fmla="*/ 69812 h 508159"/>
                  <a:gd name="connsiteX3" fmla="*/ 65988 w 259237"/>
                  <a:gd name="connsiteY3" fmla="*/ 390324 h 508159"/>
                  <a:gd name="connsiteX4" fmla="*/ 84842 w 259237"/>
                  <a:gd name="connsiteY4" fmla="*/ 390324 h 508159"/>
                  <a:gd name="connsiteX5" fmla="*/ 84842 w 259237"/>
                  <a:gd name="connsiteY5" fmla="*/ 79239 h 508159"/>
                  <a:gd name="connsiteX6" fmla="*/ 113122 w 259237"/>
                  <a:gd name="connsiteY6" fmla="*/ 126373 h 508159"/>
                  <a:gd name="connsiteX7" fmla="*/ 113122 w 259237"/>
                  <a:gd name="connsiteY7" fmla="*/ 404464 h 508159"/>
                  <a:gd name="connsiteX8" fmla="*/ 136689 w 259237"/>
                  <a:gd name="connsiteY8" fmla="*/ 423317 h 508159"/>
                  <a:gd name="connsiteX9" fmla="*/ 136689 w 259237"/>
                  <a:gd name="connsiteY9" fmla="*/ 112233 h 508159"/>
                  <a:gd name="connsiteX10" fmla="*/ 155543 w 259237"/>
                  <a:gd name="connsiteY10" fmla="*/ 65099 h 508159"/>
                  <a:gd name="connsiteX11" fmla="*/ 160256 w 259237"/>
                  <a:gd name="connsiteY11" fmla="*/ 418604 h 508159"/>
                  <a:gd name="connsiteX12" fmla="*/ 169683 w 259237"/>
                  <a:gd name="connsiteY12" fmla="*/ 413891 h 508159"/>
                  <a:gd name="connsiteX13" fmla="*/ 183823 w 259237"/>
                  <a:gd name="connsiteY13" fmla="*/ 32105 h 508159"/>
                  <a:gd name="connsiteX14" fmla="*/ 207390 w 259237"/>
                  <a:gd name="connsiteY14" fmla="*/ 65099 h 508159"/>
                  <a:gd name="connsiteX15" fmla="*/ 207390 w 259237"/>
                  <a:gd name="connsiteY15" fmla="*/ 418604 h 508159"/>
                  <a:gd name="connsiteX16" fmla="*/ 259237 w 259237"/>
                  <a:gd name="connsiteY16" fmla="*/ 508159 h 508159"/>
                  <a:gd name="connsiteX17" fmla="*/ 259237 w 259237"/>
                  <a:gd name="connsiteY17" fmla="*/ 508159 h 5081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259237" h="508159">
                    <a:moveTo>
                      <a:pt x="0" y="27392"/>
                    </a:moveTo>
                    <a:cubicBezTo>
                      <a:pt x="27495" y="30927"/>
                      <a:pt x="54990" y="34462"/>
                      <a:pt x="65988" y="41532"/>
                    </a:cubicBezTo>
                    <a:cubicBezTo>
                      <a:pt x="76986" y="48602"/>
                      <a:pt x="65988" y="69812"/>
                      <a:pt x="65988" y="69812"/>
                    </a:cubicBezTo>
                    <a:cubicBezTo>
                      <a:pt x="65988" y="127944"/>
                      <a:pt x="62846" y="336905"/>
                      <a:pt x="65988" y="390324"/>
                    </a:cubicBezTo>
                    <a:cubicBezTo>
                      <a:pt x="69130" y="443743"/>
                      <a:pt x="81700" y="442171"/>
                      <a:pt x="84842" y="390324"/>
                    </a:cubicBezTo>
                    <a:cubicBezTo>
                      <a:pt x="87984" y="338477"/>
                      <a:pt x="80129" y="123231"/>
                      <a:pt x="84842" y="79239"/>
                    </a:cubicBezTo>
                    <a:cubicBezTo>
                      <a:pt x="89555" y="35247"/>
                      <a:pt x="108409" y="72169"/>
                      <a:pt x="113122" y="126373"/>
                    </a:cubicBezTo>
                    <a:cubicBezTo>
                      <a:pt x="117835" y="180577"/>
                      <a:pt x="109194" y="354973"/>
                      <a:pt x="113122" y="404464"/>
                    </a:cubicBezTo>
                    <a:cubicBezTo>
                      <a:pt x="117050" y="453955"/>
                      <a:pt x="132761" y="472022"/>
                      <a:pt x="136689" y="423317"/>
                    </a:cubicBezTo>
                    <a:cubicBezTo>
                      <a:pt x="140617" y="374612"/>
                      <a:pt x="133547" y="171936"/>
                      <a:pt x="136689" y="112233"/>
                    </a:cubicBezTo>
                    <a:cubicBezTo>
                      <a:pt x="139831" y="52530"/>
                      <a:pt x="151615" y="14037"/>
                      <a:pt x="155543" y="65099"/>
                    </a:cubicBezTo>
                    <a:cubicBezTo>
                      <a:pt x="159471" y="116161"/>
                      <a:pt x="157899" y="360472"/>
                      <a:pt x="160256" y="418604"/>
                    </a:cubicBezTo>
                    <a:cubicBezTo>
                      <a:pt x="162613" y="476736"/>
                      <a:pt x="165755" y="478307"/>
                      <a:pt x="169683" y="413891"/>
                    </a:cubicBezTo>
                    <a:cubicBezTo>
                      <a:pt x="173611" y="349475"/>
                      <a:pt x="177539" y="90237"/>
                      <a:pt x="183823" y="32105"/>
                    </a:cubicBezTo>
                    <a:cubicBezTo>
                      <a:pt x="190108" y="-26027"/>
                      <a:pt x="203462" y="683"/>
                      <a:pt x="207390" y="65099"/>
                    </a:cubicBezTo>
                    <a:cubicBezTo>
                      <a:pt x="211318" y="129515"/>
                      <a:pt x="198749" y="344761"/>
                      <a:pt x="207390" y="418604"/>
                    </a:cubicBezTo>
                    <a:cubicBezTo>
                      <a:pt x="216031" y="492447"/>
                      <a:pt x="259237" y="508159"/>
                      <a:pt x="259237" y="508159"/>
                    </a:cubicBezTo>
                    <a:lnTo>
                      <a:pt x="259237" y="508159"/>
                    </a:ln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000">
                  <a:latin typeface="Meiryo" charset="-128"/>
                  <a:ea typeface="Meiryo" charset="-128"/>
                  <a:cs typeface="Meiryo" charset="-128"/>
                </a:endParaRPr>
              </a:p>
            </p:txBody>
          </p:sp>
          <p:sp>
            <p:nvSpPr>
              <p:cNvPr id="46" name="円/楕円 45"/>
              <p:cNvSpPr/>
              <p:nvPr/>
            </p:nvSpPr>
            <p:spPr>
              <a:xfrm>
                <a:off x="3914946" y="3130111"/>
                <a:ext cx="76749" cy="73243"/>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000">
                  <a:latin typeface="Meiryo" charset="-128"/>
                  <a:ea typeface="Meiryo" charset="-128"/>
                  <a:cs typeface="Meiryo" charset="-128"/>
                </a:endParaRPr>
              </a:p>
            </p:txBody>
          </p:sp>
          <p:sp>
            <p:nvSpPr>
              <p:cNvPr id="47" name="角丸四角形 46"/>
              <p:cNvSpPr/>
              <p:nvPr/>
            </p:nvSpPr>
            <p:spPr>
              <a:xfrm flipH="1" flipV="1">
                <a:off x="4151821" y="3607166"/>
                <a:ext cx="55428" cy="60337"/>
              </a:xfrm>
              <a:prstGeom prst="roundRect">
                <a:avLst/>
              </a:prstGeom>
              <a:solidFill>
                <a:schemeClr val="accent4">
                  <a:lumMod val="75000"/>
                </a:schemeClr>
              </a:solidFill>
              <a:ln>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000">
                  <a:latin typeface="Meiryo" charset="-128"/>
                  <a:ea typeface="Meiryo" charset="-128"/>
                  <a:cs typeface="Meiryo" charset="-128"/>
                </a:endParaRPr>
              </a:p>
            </p:txBody>
          </p:sp>
        </p:grpSp>
        <p:grpSp>
          <p:nvGrpSpPr>
            <p:cNvPr id="16" name="図形グループ 15"/>
            <p:cNvGrpSpPr/>
            <p:nvPr/>
          </p:nvGrpSpPr>
          <p:grpSpPr>
            <a:xfrm rot="20517431">
              <a:off x="2693159" y="2769623"/>
              <a:ext cx="374693" cy="676251"/>
              <a:chOff x="3914946" y="3130111"/>
              <a:chExt cx="298835" cy="537392"/>
            </a:xfrm>
          </p:grpSpPr>
          <p:sp>
            <p:nvSpPr>
              <p:cNvPr id="42" name="フリーフォーム 41"/>
              <p:cNvSpPr/>
              <p:nvPr/>
            </p:nvSpPr>
            <p:spPr>
              <a:xfrm>
                <a:off x="3954544" y="3144728"/>
                <a:ext cx="259237" cy="508159"/>
              </a:xfrm>
              <a:custGeom>
                <a:avLst/>
                <a:gdLst>
                  <a:gd name="connsiteX0" fmla="*/ 0 w 259237"/>
                  <a:gd name="connsiteY0" fmla="*/ 27392 h 508159"/>
                  <a:gd name="connsiteX1" fmla="*/ 65988 w 259237"/>
                  <a:gd name="connsiteY1" fmla="*/ 41532 h 508159"/>
                  <a:gd name="connsiteX2" fmla="*/ 65988 w 259237"/>
                  <a:gd name="connsiteY2" fmla="*/ 69812 h 508159"/>
                  <a:gd name="connsiteX3" fmla="*/ 65988 w 259237"/>
                  <a:gd name="connsiteY3" fmla="*/ 390324 h 508159"/>
                  <a:gd name="connsiteX4" fmla="*/ 84842 w 259237"/>
                  <a:gd name="connsiteY4" fmla="*/ 390324 h 508159"/>
                  <a:gd name="connsiteX5" fmla="*/ 84842 w 259237"/>
                  <a:gd name="connsiteY5" fmla="*/ 79239 h 508159"/>
                  <a:gd name="connsiteX6" fmla="*/ 113122 w 259237"/>
                  <a:gd name="connsiteY6" fmla="*/ 126373 h 508159"/>
                  <a:gd name="connsiteX7" fmla="*/ 113122 w 259237"/>
                  <a:gd name="connsiteY7" fmla="*/ 404464 h 508159"/>
                  <a:gd name="connsiteX8" fmla="*/ 136689 w 259237"/>
                  <a:gd name="connsiteY8" fmla="*/ 423317 h 508159"/>
                  <a:gd name="connsiteX9" fmla="*/ 136689 w 259237"/>
                  <a:gd name="connsiteY9" fmla="*/ 112233 h 508159"/>
                  <a:gd name="connsiteX10" fmla="*/ 155543 w 259237"/>
                  <a:gd name="connsiteY10" fmla="*/ 65099 h 508159"/>
                  <a:gd name="connsiteX11" fmla="*/ 160256 w 259237"/>
                  <a:gd name="connsiteY11" fmla="*/ 418604 h 508159"/>
                  <a:gd name="connsiteX12" fmla="*/ 169683 w 259237"/>
                  <a:gd name="connsiteY12" fmla="*/ 413891 h 508159"/>
                  <a:gd name="connsiteX13" fmla="*/ 183823 w 259237"/>
                  <a:gd name="connsiteY13" fmla="*/ 32105 h 508159"/>
                  <a:gd name="connsiteX14" fmla="*/ 207390 w 259237"/>
                  <a:gd name="connsiteY14" fmla="*/ 65099 h 508159"/>
                  <a:gd name="connsiteX15" fmla="*/ 207390 w 259237"/>
                  <a:gd name="connsiteY15" fmla="*/ 418604 h 508159"/>
                  <a:gd name="connsiteX16" fmla="*/ 259237 w 259237"/>
                  <a:gd name="connsiteY16" fmla="*/ 508159 h 508159"/>
                  <a:gd name="connsiteX17" fmla="*/ 259237 w 259237"/>
                  <a:gd name="connsiteY17" fmla="*/ 508159 h 5081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259237" h="508159">
                    <a:moveTo>
                      <a:pt x="0" y="27392"/>
                    </a:moveTo>
                    <a:cubicBezTo>
                      <a:pt x="27495" y="30927"/>
                      <a:pt x="54990" y="34462"/>
                      <a:pt x="65988" y="41532"/>
                    </a:cubicBezTo>
                    <a:cubicBezTo>
                      <a:pt x="76986" y="48602"/>
                      <a:pt x="65988" y="69812"/>
                      <a:pt x="65988" y="69812"/>
                    </a:cubicBezTo>
                    <a:cubicBezTo>
                      <a:pt x="65988" y="127944"/>
                      <a:pt x="62846" y="336905"/>
                      <a:pt x="65988" y="390324"/>
                    </a:cubicBezTo>
                    <a:cubicBezTo>
                      <a:pt x="69130" y="443743"/>
                      <a:pt x="81700" y="442171"/>
                      <a:pt x="84842" y="390324"/>
                    </a:cubicBezTo>
                    <a:cubicBezTo>
                      <a:pt x="87984" y="338477"/>
                      <a:pt x="80129" y="123231"/>
                      <a:pt x="84842" y="79239"/>
                    </a:cubicBezTo>
                    <a:cubicBezTo>
                      <a:pt x="89555" y="35247"/>
                      <a:pt x="108409" y="72169"/>
                      <a:pt x="113122" y="126373"/>
                    </a:cubicBezTo>
                    <a:cubicBezTo>
                      <a:pt x="117835" y="180577"/>
                      <a:pt x="109194" y="354973"/>
                      <a:pt x="113122" y="404464"/>
                    </a:cubicBezTo>
                    <a:cubicBezTo>
                      <a:pt x="117050" y="453955"/>
                      <a:pt x="132761" y="472022"/>
                      <a:pt x="136689" y="423317"/>
                    </a:cubicBezTo>
                    <a:cubicBezTo>
                      <a:pt x="140617" y="374612"/>
                      <a:pt x="133547" y="171936"/>
                      <a:pt x="136689" y="112233"/>
                    </a:cubicBezTo>
                    <a:cubicBezTo>
                      <a:pt x="139831" y="52530"/>
                      <a:pt x="151615" y="14037"/>
                      <a:pt x="155543" y="65099"/>
                    </a:cubicBezTo>
                    <a:cubicBezTo>
                      <a:pt x="159471" y="116161"/>
                      <a:pt x="157899" y="360472"/>
                      <a:pt x="160256" y="418604"/>
                    </a:cubicBezTo>
                    <a:cubicBezTo>
                      <a:pt x="162613" y="476736"/>
                      <a:pt x="165755" y="478307"/>
                      <a:pt x="169683" y="413891"/>
                    </a:cubicBezTo>
                    <a:cubicBezTo>
                      <a:pt x="173611" y="349475"/>
                      <a:pt x="177539" y="90237"/>
                      <a:pt x="183823" y="32105"/>
                    </a:cubicBezTo>
                    <a:cubicBezTo>
                      <a:pt x="190108" y="-26027"/>
                      <a:pt x="203462" y="683"/>
                      <a:pt x="207390" y="65099"/>
                    </a:cubicBezTo>
                    <a:cubicBezTo>
                      <a:pt x="211318" y="129515"/>
                      <a:pt x="198749" y="344761"/>
                      <a:pt x="207390" y="418604"/>
                    </a:cubicBezTo>
                    <a:cubicBezTo>
                      <a:pt x="216031" y="492447"/>
                      <a:pt x="259237" y="508159"/>
                      <a:pt x="259237" y="508159"/>
                    </a:cubicBezTo>
                    <a:lnTo>
                      <a:pt x="259237" y="508159"/>
                    </a:ln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000">
                  <a:latin typeface="Meiryo" charset="-128"/>
                  <a:ea typeface="Meiryo" charset="-128"/>
                  <a:cs typeface="Meiryo" charset="-128"/>
                </a:endParaRPr>
              </a:p>
            </p:txBody>
          </p:sp>
          <p:sp>
            <p:nvSpPr>
              <p:cNvPr id="43" name="円/楕円 42"/>
              <p:cNvSpPr/>
              <p:nvPr/>
            </p:nvSpPr>
            <p:spPr>
              <a:xfrm>
                <a:off x="3914946" y="3130111"/>
                <a:ext cx="76749" cy="73243"/>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000">
                  <a:latin typeface="Meiryo" charset="-128"/>
                  <a:ea typeface="Meiryo" charset="-128"/>
                  <a:cs typeface="Meiryo" charset="-128"/>
                </a:endParaRPr>
              </a:p>
            </p:txBody>
          </p:sp>
          <p:sp>
            <p:nvSpPr>
              <p:cNvPr id="44" name="角丸四角形 43"/>
              <p:cNvSpPr/>
              <p:nvPr/>
            </p:nvSpPr>
            <p:spPr>
              <a:xfrm flipH="1" flipV="1">
                <a:off x="4151821" y="3607166"/>
                <a:ext cx="55428" cy="60337"/>
              </a:xfrm>
              <a:prstGeom prst="roundRect">
                <a:avLst/>
              </a:prstGeom>
              <a:solidFill>
                <a:schemeClr val="accent4">
                  <a:lumMod val="75000"/>
                </a:schemeClr>
              </a:solidFill>
              <a:ln>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000">
                  <a:latin typeface="Meiryo" charset="-128"/>
                  <a:ea typeface="Meiryo" charset="-128"/>
                  <a:cs typeface="Meiryo" charset="-128"/>
                </a:endParaRPr>
              </a:p>
            </p:txBody>
          </p:sp>
        </p:grpSp>
        <p:grpSp>
          <p:nvGrpSpPr>
            <p:cNvPr id="19" name="図形グループ 18"/>
            <p:cNvGrpSpPr/>
            <p:nvPr/>
          </p:nvGrpSpPr>
          <p:grpSpPr>
            <a:xfrm rot="20517431">
              <a:off x="1454526" y="3193031"/>
              <a:ext cx="374693" cy="676251"/>
              <a:chOff x="3914946" y="3130111"/>
              <a:chExt cx="298835" cy="537392"/>
            </a:xfrm>
          </p:grpSpPr>
          <p:sp>
            <p:nvSpPr>
              <p:cNvPr id="39" name="フリーフォーム 38"/>
              <p:cNvSpPr/>
              <p:nvPr/>
            </p:nvSpPr>
            <p:spPr>
              <a:xfrm>
                <a:off x="3954544" y="3144728"/>
                <a:ext cx="259237" cy="508159"/>
              </a:xfrm>
              <a:custGeom>
                <a:avLst/>
                <a:gdLst>
                  <a:gd name="connsiteX0" fmla="*/ 0 w 259237"/>
                  <a:gd name="connsiteY0" fmla="*/ 27392 h 508159"/>
                  <a:gd name="connsiteX1" fmla="*/ 65988 w 259237"/>
                  <a:gd name="connsiteY1" fmla="*/ 41532 h 508159"/>
                  <a:gd name="connsiteX2" fmla="*/ 65988 w 259237"/>
                  <a:gd name="connsiteY2" fmla="*/ 69812 h 508159"/>
                  <a:gd name="connsiteX3" fmla="*/ 65988 w 259237"/>
                  <a:gd name="connsiteY3" fmla="*/ 390324 h 508159"/>
                  <a:gd name="connsiteX4" fmla="*/ 84842 w 259237"/>
                  <a:gd name="connsiteY4" fmla="*/ 390324 h 508159"/>
                  <a:gd name="connsiteX5" fmla="*/ 84842 w 259237"/>
                  <a:gd name="connsiteY5" fmla="*/ 79239 h 508159"/>
                  <a:gd name="connsiteX6" fmla="*/ 113122 w 259237"/>
                  <a:gd name="connsiteY6" fmla="*/ 126373 h 508159"/>
                  <a:gd name="connsiteX7" fmla="*/ 113122 w 259237"/>
                  <a:gd name="connsiteY7" fmla="*/ 404464 h 508159"/>
                  <a:gd name="connsiteX8" fmla="*/ 136689 w 259237"/>
                  <a:gd name="connsiteY8" fmla="*/ 423317 h 508159"/>
                  <a:gd name="connsiteX9" fmla="*/ 136689 w 259237"/>
                  <a:gd name="connsiteY9" fmla="*/ 112233 h 508159"/>
                  <a:gd name="connsiteX10" fmla="*/ 155543 w 259237"/>
                  <a:gd name="connsiteY10" fmla="*/ 65099 h 508159"/>
                  <a:gd name="connsiteX11" fmla="*/ 160256 w 259237"/>
                  <a:gd name="connsiteY11" fmla="*/ 418604 h 508159"/>
                  <a:gd name="connsiteX12" fmla="*/ 169683 w 259237"/>
                  <a:gd name="connsiteY12" fmla="*/ 413891 h 508159"/>
                  <a:gd name="connsiteX13" fmla="*/ 183823 w 259237"/>
                  <a:gd name="connsiteY13" fmla="*/ 32105 h 508159"/>
                  <a:gd name="connsiteX14" fmla="*/ 207390 w 259237"/>
                  <a:gd name="connsiteY14" fmla="*/ 65099 h 508159"/>
                  <a:gd name="connsiteX15" fmla="*/ 207390 w 259237"/>
                  <a:gd name="connsiteY15" fmla="*/ 418604 h 508159"/>
                  <a:gd name="connsiteX16" fmla="*/ 259237 w 259237"/>
                  <a:gd name="connsiteY16" fmla="*/ 508159 h 508159"/>
                  <a:gd name="connsiteX17" fmla="*/ 259237 w 259237"/>
                  <a:gd name="connsiteY17" fmla="*/ 508159 h 5081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259237" h="508159">
                    <a:moveTo>
                      <a:pt x="0" y="27392"/>
                    </a:moveTo>
                    <a:cubicBezTo>
                      <a:pt x="27495" y="30927"/>
                      <a:pt x="54990" y="34462"/>
                      <a:pt x="65988" y="41532"/>
                    </a:cubicBezTo>
                    <a:cubicBezTo>
                      <a:pt x="76986" y="48602"/>
                      <a:pt x="65988" y="69812"/>
                      <a:pt x="65988" y="69812"/>
                    </a:cubicBezTo>
                    <a:cubicBezTo>
                      <a:pt x="65988" y="127944"/>
                      <a:pt x="62846" y="336905"/>
                      <a:pt x="65988" y="390324"/>
                    </a:cubicBezTo>
                    <a:cubicBezTo>
                      <a:pt x="69130" y="443743"/>
                      <a:pt x="81700" y="442171"/>
                      <a:pt x="84842" y="390324"/>
                    </a:cubicBezTo>
                    <a:cubicBezTo>
                      <a:pt x="87984" y="338477"/>
                      <a:pt x="80129" y="123231"/>
                      <a:pt x="84842" y="79239"/>
                    </a:cubicBezTo>
                    <a:cubicBezTo>
                      <a:pt x="89555" y="35247"/>
                      <a:pt x="108409" y="72169"/>
                      <a:pt x="113122" y="126373"/>
                    </a:cubicBezTo>
                    <a:cubicBezTo>
                      <a:pt x="117835" y="180577"/>
                      <a:pt x="109194" y="354973"/>
                      <a:pt x="113122" y="404464"/>
                    </a:cubicBezTo>
                    <a:cubicBezTo>
                      <a:pt x="117050" y="453955"/>
                      <a:pt x="132761" y="472022"/>
                      <a:pt x="136689" y="423317"/>
                    </a:cubicBezTo>
                    <a:cubicBezTo>
                      <a:pt x="140617" y="374612"/>
                      <a:pt x="133547" y="171936"/>
                      <a:pt x="136689" y="112233"/>
                    </a:cubicBezTo>
                    <a:cubicBezTo>
                      <a:pt x="139831" y="52530"/>
                      <a:pt x="151615" y="14037"/>
                      <a:pt x="155543" y="65099"/>
                    </a:cubicBezTo>
                    <a:cubicBezTo>
                      <a:pt x="159471" y="116161"/>
                      <a:pt x="157899" y="360472"/>
                      <a:pt x="160256" y="418604"/>
                    </a:cubicBezTo>
                    <a:cubicBezTo>
                      <a:pt x="162613" y="476736"/>
                      <a:pt x="165755" y="478307"/>
                      <a:pt x="169683" y="413891"/>
                    </a:cubicBezTo>
                    <a:cubicBezTo>
                      <a:pt x="173611" y="349475"/>
                      <a:pt x="177539" y="90237"/>
                      <a:pt x="183823" y="32105"/>
                    </a:cubicBezTo>
                    <a:cubicBezTo>
                      <a:pt x="190108" y="-26027"/>
                      <a:pt x="203462" y="683"/>
                      <a:pt x="207390" y="65099"/>
                    </a:cubicBezTo>
                    <a:cubicBezTo>
                      <a:pt x="211318" y="129515"/>
                      <a:pt x="198749" y="344761"/>
                      <a:pt x="207390" y="418604"/>
                    </a:cubicBezTo>
                    <a:cubicBezTo>
                      <a:pt x="216031" y="492447"/>
                      <a:pt x="259237" y="508159"/>
                      <a:pt x="259237" y="508159"/>
                    </a:cubicBezTo>
                    <a:lnTo>
                      <a:pt x="259237" y="508159"/>
                    </a:ln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000">
                  <a:latin typeface="Meiryo" charset="-128"/>
                  <a:ea typeface="Meiryo" charset="-128"/>
                  <a:cs typeface="Meiryo" charset="-128"/>
                </a:endParaRPr>
              </a:p>
            </p:txBody>
          </p:sp>
          <p:sp>
            <p:nvSpPr>
              <p:cNvPr id="40" name="円/楕円 39"/>
              <p:cNvSpPr/>
              <p:nvPr/>
            </p:nvSpPr>
            <p:spPr>
              <a:xfrm>
                <a:off x="3914946" y="3130111"/>
                <a:ext cx="76749" cy="73243"/>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000">
                  <a:latin typeface="Meiryo" charset="-128"/>
                  <a:ea typeface="Meiryo" charset="-128"/>
                  <a:cs typeface="Meiryo" charset="-128"/>
                </a:endParaRPr>
              </a:p>
            </p:txBody>
          </p:sp>
          <p:sp>
            <p:nvSpPr>
              <p:cNvPr id="41" name="角丸四角形 40"/>
              <p:cNvSpPr/>
              <p:nvPr/>
            </p:nvSpPr>
            <p:spPr>
              <a:xfrm flipH="1" flipV="1">
                <a:off x="4151821" y="3607166"/>
                <a:ext cx="55428" cy="60337"/>
              </a:xfrm>
              <a:prstGeom prst="roundRect">
                <a:avLst/>
              </a:prstGeom>
              <a:solidFill>
                <a:schemeClr val="accent4">
                  <a:lumMod val="75000"/>
                </a:schemeClr>
              </a:solidFill>
              <a:ln>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000">
                  <a:latin typeface="Meiryo" charset="-128"/>
                  <a:ea typeface="Meiryo" charset="-128"/>
                  <a:cs typeface="Meiryo" charset="-128"/>
                </a:endParaRPr>
              </a:p>
            </p:txBody>
          </p:sp>
        </p:grpSp>
        <p:grpSp>
          <p:nvGrpSpPr>
            <p:cNvPr id="20" name="図形グループ 19"/>
            <p:cNvGrpSpPr/>
            <p:nvPr/>
          </p:nvGrpSpPr>
          <p:grpSpPr>
            <a:xfrm>
              <a:off x="4081536" y="2438476"/>
              <a:ext cx="374693" cy="676251"/>
              <a:chOff x="3914946" y="3130111"/>
              <a:chExt cx="298835" cy="537392"/>
            </a:xfrm>
          </p:grpSpPr>
          <p:sp>
            <p:nvSpPr>
              <p:cNvPr id="36" name="フリーフォーム 35"/>
              <p:cNvSpPr/>
              <p:nvPr/>
            </p:nvSpPr>
            <p:spPr>
              <a:xfrm>
                <a:off x="3954544" y="3144728"/>
                <a:ext cx="259237" cy="508159"/>
              </a:xfrm>
              <a:custGeom>
                <a:avLst/>
                <a:gdLst>
                  <a:gd name="connsiteX0" fmla="*/ 0 w 259237"/>
                  <a:gd name="connsiteY0" fmla="*/ 27392 h 508159"/>
                  <a:gd name="connsiteX1" fmla="*/ 65988 w 259237"/>
                  <a:gd name="connsiteY1" fmla="*/ 41532 h 508159"/>
                  <a:gd name="connsiteX2" fmla="*/ 65988 w 259237"/>
                  <a:gd name="connsiteY2" fmla="*/ 69812 h 508159"/>
                  <a:gd name="connsiteX3" fmla="*/ 65988 w 259237"/>
                  <a:gd name="connsiteY3" fmla="*/ 390324 h 508159"/>
                  <a:gd name="connsiteX4" fmla="*/ 84842 w 259237"/>
                  <a:gd name="connsiteY4" fmla="*/ 390324 h 508159"/>
                  <a:gd name="connsiteX5" fmla="*/ 84842 w 259237"/>
                  <a:gd name="connsiteY5" fmla="*/ 79239 h 508159"/>
                  <a:gd name="connsiteX6" fmla="*/ 113122 w 259237"/>
                  <a:gd name="connsiteY6" fmla="*/ 126373 h 508159"/>
                  <a:gd name="connsiteX7" fmla="*/ 113122 w 259237"/>
                  <a:gd name="connsiteY7" fmla="*/ 404464 h 508159"/>
                  <a:gd name="connsiteX8" fmla="*/ 136689 w 259237"/>
                  <a:gd name="connsiteY8" fmla="*/ 423317 h 508159"/>
                  <a:gd name="connsiteX9" fmla="*/ 136689 w 259237"/>
                  <a:gd name="connsiteY9" fmla="*/ 112233 h 508159"/>
                  <a:gd name="connsiteX10" fmla="*/ 155543 w 259237"/>
                  <a:gd name="connsiteY10" fmla="*/ 65099 h 508159"/>
                  <a:gd name="connsiteX11" fmla="*/ 160256 w 259237"/>
                  <a:gd name="connsiteY11" fmla="*/ 418604 h 508159"/>
                  <a:gd name="connsiteX12" fmla="*/ 169683 w 259237"/>
                  <a:gd name="connsiteY12" fmla="*/ 413891 h 508159"/>
                  <a:gd name="connsiteX13" fmla="*/ 183823 w 259237"/>
                  <a:gd name="connsiteY13" fmla="*/ 32105 h 508159"/>
                  <a:gd name="connsiteX14" fmla="*/ 207390 w 259237"/>
                  <a:gd name="connsiteY14" fmla="*/ 65099 h 508159"/>
                  <a:gd name="connsiteX15" fmla="*/ 207390 w 259237"/>
                  <a:gd name="connsiteY15" fmla="*/ 418604 h 508159"/>
                  <a:gd name="connsiteX16" fmla="*/ 259237 w 259237"/>
                  <a:gd name="connsiteY16" fmla="*/ 508159 h 508159"/>
                  <a:gd name="connsiteX17" fmla="*/ 259237 w 259237"/>
                  <a:gd name="connsiteY17" fmla="*/ 508159 h 5081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259237" h="508159">
                    <a:moveTo>
                      <a:pt x="0" y="27392"/>
                    </a:moveTo>
                    <a:cubicBezTo>
                      <a:pt x="27495" y="30927"/>
                      <a:pt x="54990" y="34462"/>
                      <a:pt x="65988" y="41532"/>
                    </a:cubicBezTo>
                    <a:cubicBezTo>
                      <a:pt x="76986" y="48602"/>
                      <a:pt x="65988" y="69812"/>
                      <a:pt x="65988" y="69812"/>
                    </a:cubicBezTo>
                    <a:cubicBezTo>
                      <a:pt x="65988" y="127944"/>
                      <a:pt x="62846" y="336905"/>
                      <a:pt x="65988" y="390324"/>
                    </a:cubicBezTo>
                    <a:cubicBezTo>
                      <a:pt x="69130" y="443743"/>
                      <a:pt x="81700" y="442171"/>
                      <a:pt x="84842" y="390324"/>
                    </a:cubicBezTo>
                    <a:cubicBezTo>
                      <a:pt x="87984" y="338477"/>
                      <a:pt x="80129" y="123231"/>
                      <a:pt x="84842" y="79239"/>
                    </a:cubicBezTo>
                    <a:cubicBezTo>
                      <a:pt x="89555" y="35247"/>
                      <a:pt x="108409" y="72169"/>
                      <a:pt x="113122" y="126373"/>
                    </a:cubicBezTo>
                    <a:cubicBezTo>
                      <a:pt x="117835" y="180577"/>
                      <a:pt x="109194" y="354973"/>
                      <a:pt x="113122" y="404464"/>
                    </a:cubicBezTo>
                    <a:cubicBezTo>
                      <a:pt x="117050" y="453955"/>
                      <a:pt x="132761" y="472022"/>
                      <a:pt x="136689" y="423317"/>
                    </a:cubicBezTo>
                    <a:cubicBezTo>
                      <a:pt x="140617" y="374612"/>
                      <a:pt x="133547" y="171936"/>
                      <a:pt x="136689" y="112233"/>
                    </a:cubicBezTo>
                    <a:cubicBezTo>
                      <a:pt x="139831" y="52530"/>
                      <a:pt x="151615" y="14037"/>
                      <a:pt x="155543" y="65099"/>
                    </a:cubicBezTo>
                    <a:cubicBezTo>
                      <a:pt x="159471" y="116161"/>
                      <a:pt x="157899" y="360472"/>
                      <a:pt x="160256" y="418604"/>
                    </a:cubicBezTo>
                    <a:cubicBezTo>
                      <a:pt x="162613" y="476736"/>
                      <a:pt x="165755" y="478307"/>
                      <a:pt x="169683" y="413891"/>
                    </a:cubicBezTo>
                    <a:cubicBezTo>
                      <a:pt x="173611" y="349475"/>
                      <a:pt x="177539" y="90237"/>
                      <a:pt x="183823" y="32105"/>
                    </a:cubicBezTo>
                    <a:cubicBezTo>
                      <a:pt x="190108" y="-26027"/>
                      <a:pt x="203462" y="683"/>
                      <a:pt x="207390" y="65099"/>
                    </a:cubicBezTo>
                    <a:cubicBezTo>
                      <a:pt x="211318" y="129515"/>
                      <a:pt x="198749" y="344761"/>
                      <a:pt x="207390" y="418604"/>
                    </a:cubicBezTo>
                    <a:cubicBezTo>
                      <a:pt x="216031" y="492447"/>
                      <a:pt x="259237" y="508159"/>
                      <a:pt x="259237" y="508159"/>
                    </a:cubicBezTo>
                    <a:lnTo>
                      <a:pt x="259237" y="508159"/>
                    </a:ln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000">
                  <a:latin typeface="Meiryo" charset="-128"/>
                  <a:ea typeface="Meiryo" charset="-128"/>
                  <a:cs typeface="Meiryo" charset="-128"/>
                </a:endParaRPr>
              </a:p>
            </p:txBody>
          </p:sp>
          <p:sp>
            <p:nvSpPr>
              <p:cNvPr id="37" name="円/楕円 36"/>
              <p:cNvSpPr/>
              <p:nvPr/>
            </p:nvSpPr>
            <p:spPr>
              <a:xfrm>
                <a:off x="3914946" y="3130111"/>
                <a:ext cx="76749" cy="73243"/>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000">
                  <a:latin typeface="Meiryo" charset="-128"/>
                  <a:ea typeface="Meiryo" charset="-128"/>
                  <a:cs typeface="Meiryo" charset="-128"/>
                </a:endParaRPr>
              </a:p>
            </p:txBody>
          </p:sp>
          <p:sp>
            <p:nvSpPr>
              <p:cNvPr id="38" name="角丸四角形 37"/>
              <p:cNvSpPr/>
              <p:nvPr/>
            </p:nvSpPr>
            <p:spPr>
              <a:xfrm flipH="1" flipV="1">
                <a:off x="4151821" y="3607166"/>
                <a:ext cx="55428" cy="60337"/>
              </a:xfrm>
              <a:prstGeom prst="roundRect">
                <a:avLst/>
              </a:prstGeom>
              <a:solidFill>
                <a:schemeClr val="accent4">
                  <a:lumMod val="75000"/>
                </a:schemeClr>
              </a:solidFill>
              <a:ln>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000">
                  <a:latin typeface="Meiryo" charset="-128"/>
                  <a:ea typeface="Meiryo" charset="-128"/>
                  <a:cs typeface="Meiryo" charset="-128"/>
                </a:endParaRPr>
              </a:p>
            </p:txBody>
          </p:sp>
        </p:grpSp>
        <p:grpSp>
          <p:nvGrpSpPr>
            <p:cNvPr id="21" name="図形グループ 20"/>
            <p:cNvGrpSpPr/>
            <p:nvPr/>
          </p:nvGrpSpPr>
          <p:grpSpPr>
            <a:xfrm rot="656464">
              <a:off x="5386821" y="2535039"/>
              <a:ext cx="374693" cy="676251"/>
              <a:chOff x="3914946" y="3130111"/>
              <a:chExt cx="298835" cy="537392"/>
            </a:xfrm>
          </p:grpSpPr>
          <p:sp>
            <p:nvSpPr>
              <p:cNvPr id="33" name="フリーフォーム 32"/>
              <p:cNvSpPr/>
              <p:nvPr/>
            </p:nvSpPr>
            <p:spPr>
              <a:xfrm>
                <a:off x="3954544" y="3144728"/>
                <a:ext cx="259237" cy="508159"/>
              </a:xfrm>
              <a:custGeom>
                <a:avLst/>
                <a:gdLst>
                  <a:gd name="connsiteX0" fmla="*/ 0 w 259237"/>
                  <a:gd name="connsiteY0" fmla="*/ 27392 h 508159"/>
                  <a:gd name="connsiteX1" fmla="*/ 65988 w 259237"/>
                  <a:gd name="connsiteY1" fmla="*/ 41532 h 508159"/>
                  <a:gd name="connsiteX2" fmla="*/ 65988 w 259237"/>
                  <a:gd name="connsiteY2" fmla="*/ 69812 h 508159"/>
                  <a:gd name="connsiteX3" fmla="*/ 65988 w 259237"/>
                  <a:gd name="connsiteY3" fmla="*/ 390324 h 508159"/>
                  <a:gd name="connsiteX4" fmla="*/ 84842 w 259237"/>
                  <a:gd name="connsiteY4" fmla="*/ 390324 h 508159"/>
                  <a:gd name="connsiteX5" fmla="*/ 84842 w 259237"/>
                  <a:gd name="connsiteY5" fmla="*/ 79239 h 508159"/>
                  <a:gd name="connsiteX6" fmla="*/ 113122 w 259237"/>
                  <a:gd name="connsiteY6" fmla="*/ 126373 h 508159"/>
                  <a:gd name="connsiteX7" fmla="*/ 113122 w 259237"/>
                  <a:gd name="connsiteY7" fmla="*/ 404464 h 508159"/>
                  <a:gd name="connsiteX8" fmla="*/ 136689 w 259237"/>
                  <a:gd name="connsiteY8" fmla="*/ 423317 h 508159"/>
                  <a:gd name="connsiteX9" fmla="*/ 136689 w 259237"/>
                  <a:gd name="connsiteY9" fmla="*/ 112233 h 508159"/>
                  <a:gd name="connsiteX10" fmla="*/ 155543 w 259237"/>
                  <a:gd name="connsiteY10" fmla="*/ 65099 h 508159"/>
                  <a:gd name="connsiteX11" fmla="*/ 160256 w 259237"/>
                  <a:gd name="connsiteY11" fmla="*/ 418604 h 508159"/>
                  <a:gd name="connsiteX12" fmla="*/ 169683 w 259237"/>
                  <a:gd name="connsiteY12" fmla="*/ 413891 h 508159"/>
                  <a:gd name="connsiteX13" fmla="*/ 183823 w 259237"/>
                  <a:gd name="connsiteY13" fmla="*/ 32105 h 508159"/>
                  <a:gd name="connsiteX14" fmla="*/ 207390 w 259237"/>
                  <a:gd name="connsiteY14" fmla="*/ 65099 h 508159"/>
                  <a:gd name="connsiteX15" fmla="*/ 207390 w 259237"/>
                  <a:gd name="connsiteY15" fmla="*/ 418604 h 508159"/>
                  <a:gd name="connsiteX16" fmla="*/ 259237 w 259237"/>
                  <a:gd name="connsiteY16" fmla="*/ 508159 h 508159"/>
                  <a:gd name="connsiteX17" fmla="*/ 259237 w 259237"/>
                  <a:gd name="connsiteY17" fmla="*/ 508159 h 5081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259237" h="508159">
                    <a:moveTo>
                      <a:pt x="0" y="27392"/>
                    </a:moveTo>
                    <a:cubicBezTo>
                      <a:pt x="27495" y="30927"/>
                      <a:pt x="54990" y="34462"/>
                      <a:pt x="65988" y="41532"/>
                    </a:cubicBezTo>
                    <a:cubicBezTo>
                      <a:pt x="76986" y="48602"/>
                      <a:pt x="65988" y="69812"/>
                      <a:pt x="65988" y="69812"/>
                    </a:cubicBezTo>
                    <a:cubicBezTo>
                      <a:pt x="65988" y="127944"/>
                      <a:pt x="62846" y="336905"/>
                      <a:pt x="65988" y="390324"/>
                    </a:cubicBezTo>
                    <a:cubicBezTo>
                      <a:pt x="69130" y="443743"/>
                      <a:pt x="81700" y="442171"/>
                      <a:pt x="84842" y="390324"/>
                    </a:cubicBezTo>
                    <a:cubicBezTo>
                      <a:pt x="87984" y="338477"/>
                      <a:pt x="80129" y="123231"/>
                      <a:pt x="84842" y="79239"/>
                    </a:cubicBezTo>
                    <a:cubicBezTo>
                      <a:pt x="89555" y="35247"/>
                      <a:pt x="108409" y="72169"/>
                      <a:pt x="113122" y="126373"/>
                    </a:cubicBezTo>
                    <a:cubicBezTo>
                      <a:pt x="117835" y="180577"/>
                      <a:pt x="109194" y="354973"/>
                      <a:pt x="113122" y="404464"/>
                    </a:cubicBezTo>
                    <a:cubicBezTo>
                      <a:pt x="117050" y="453955"/>
                      <a:pt x="132761" y="472022"/>
                      <a:pt x="136689" y="423317"/>
                    </a:cubicBezTo>
                    <a:cubicBezTo>
                      <a:pt x="140617" y="374612"/>
                      <a:pt x="133547" y="171936"/>
                      <a:pt x="136689" y="112233"/>
                    </a:cubicBezTo>
                    <a:cubicBezTo>
                      <a:pt x="139831" y="52530"/>
                      <a:pt x="151615" y="14037"/>
                      <a:pt x="155543" y="65099"/>
                    </a:cubicBezTo>
                    <a:cubicBezTo>
                      <a:pt x="159471" y="116161"/>
                      <a:pt x="157899" y="360472"/>
                      <a:pt x="160256" y="418604"/>
                    </a:cubicBezTo>
                    <a:cubicBezTo>
                      <a:pt x="162613" y="476736"/>
                      <a:pt x="165755" y="478307"/>
                      <a:pt x="169683" y="413891"/>
                    </a:cubicBezTo>
                    <a:cubicBezTo>
                      <a:pt x="173611" y="349475"/>
                      <a:pt x="177539" y="90237"/>
                      <a:pt x="183823" y="32105"/>
                    </a:cubicBezTo>
                    <a:cubicBezTo>
                      <a:pt x="190108" y="-26027"/>
                      <a:pt x="203462" y="683"/>
                      <a:pt x="207390" y="65099"/>
                    </a:cubicBezTo>
                    <a:cubicBezTo>
                      <a:pt x="211318" y="129515"/>
                      <a:pt x="198749" y="344761"/>
                      <a:pt x="207390" y="418604"/>
                    </a:cubicBezTo>
                    <a:cubicBezTo>
                      <a:pt x="216031" y="492447"/>
                      <a:pt x="259237" y="508159"/>
                      <a:pt x="259237" y="508159"/>
                    </a:cubicBezTo>
                    <a:lnTo>
                      <a:pt x="259237" y="508159"/>
                    </a:ln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000">
                  <a:latin typeface="Meiryo" charset="-128"/>
                  <a:ea typeface="Meiryo" charset="-128"/>
                  <a:cs typeface="Meiryo" charset="-128"/>
                </a:endParaRPr>
              </a:p>
            </p:txBody>
          </p:sp>
          <p:sp>
            <p:nvSpPr>
              <p:cNvPr id="34" name="円/楕円 33"/>
              <p:cNvSpPr/>
              <p:nvPr/>
            </p:nvSpPr>
            <p:spPr>
              <a:xfrm>
                <a:off x="3914946" y="3130111"/>
                <a:ext cx="76749" cy="73243"/>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000">
                  <a:latin typeface="Meiryo" charset="-128"/>
                  <a:ea typeface="Meiryo" charset="-128"/>
                  <a:cs typeface="Meiryo" charset="-128"/>
                </a:endParaRPr>
              </a:p>
            </p:txBody>
          </p:sp>
          <p:sp>
            <p:nvSpPr>
              <p:cNvPr id="35" name="角丸四角形 34"/>
              <p:cNvSpPr/>
              <p:nvPr/>
            </p:nvSpPr>
            <p:spPr>
              <a:xfrm flipH="1" flipV="1">
                <a:off x="4151821" y="3607166"/>
                <a:ext cx="55428" cy="60337"/>
              </a:xfrm>
              <a:prstGeom prst="roundRect">
                <a:avLst/>
              </a:prstGeom>
              <a:solidFill>
                <a:schemeClr val="accent4">
                  <a:lumMod val="75000"/>
                </a:schemeClr>
              </a:solidFill>
              <a:ln>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000">
                  <a:latin typeface="Meiryo" charset="-128"/>
                  <a:ea typeface="Meiryo" charset="-128"/>
                  <a:cs typeface="Meiryo" charset="-128"/>
                </a:endParaRPr>
              </a:p>
            </p:txBody>
          </p:sp>
        </p:grpSp>
        <p:sp>
          <p:nvSpPr>
            <p:cNvPr id="22" name="テキスト ボックス 21"/>
            <p:cNvSpPr txBox="1"/>
            <p:nvPr/>
          </p:nvSpPr>
          <p:spPr>
            <a:xfrm>
              <a:off x="1207044" y="2716238"/>
              <a:ext cx="875885" cy="343804"/>
            </a:xfrm>
            <a:prstGeom prst="rect">
              <a:avLst/>
            </a:prstGeom>
            <a:noFill/>
          </p:spPr>
          <p:txBody>
            <a:bodyPr wrap="none" rtlCol="0">
              <a:spAutoFit/>
            </a:bodyPr>
            <a:lstStyle/>
            <a:p>
              <a:r>
                <a:rPr kumimoji="1" lang="en-US" altLang="ja-JP" sz="1000" smtClean="0">
                  <a:latin typeface="Meiryo" charset="-128"/>
                  <a:ea typeface="Meiryo" charset="-128"/>
                  <a:cs typeface="Meiryo" charset="-128"/>
                </a:rPr>
                <a:t>PAF</a:t>
              </a:r>
              <a:endParaRPr kumimoji="1" lang="ja-JP" altLang="en-US" sz="1000" dirty="0">
                <a:latin typeface="Meiryo" charset="-128"/>
                <a:ea typeface="Meiryo" charset="-128"/>
                <a:cs typeface="Meiryo" charset="-128"/>
              </a:endParaRPr>
            </a:p>
          </p:txBody>
        </p:sp>
        <p:sp>
          <p:nvSpPr>
            <p:cNvPr id="24" name="テキスト ボックス 23"/>
            <p:cNvSpPr txBox="1"/>
            <p:nvPr/>
          </p:nvSpPr>
          <p:spPr>
            <a:xfrm>
              <a:off x="2341468" y="2284296"/>
              <a:ext cx="872559" cy="343804"/>
            </a:xfrm>
            <a:prstGeom prst="rect">
              <a:avLst/>
            </a:prstGeom>
            <a:noFill/>
          </p:spPr>
          <p:txBody>
            <a:bodyPr wrap="none" rtlCol="0">
              <a:spAutoFit/>
            </a:bodyPr>
            <a:lstStyle/>
            <a:p>
              <a:r>
                <a:rPr kumimoji="1" lang="en-US" altLang="ja-JP" sz="1000" smtClean="0">
                  <a:latin typeface="Meiryo" charset="-128"/>
                  <a:ea typeface="Meiryo" charset="-128"/>
                  <a:cs typeface="Meiryo" charset="-128"/>
                </a:rPr>
                <a:t>LPA</a:t>
              </a:r>
              <a:endParaRPr kumimoji="1" lang="ja-JP" altLang="en-US" sz="1000" dirty="0">
                <a:latin typeface="Meiryo" charset="-128"/>
                <a:ea typeface="Meiryo" charset="-128"/>
                <a:cs typeface="Meiryo" charset="-128"/>
              </a:endParaRPr>
            </a:p>
          </p:txBody>
        </p:sp>
        <p:sp>
          <p:nvSpPr>
            <p:cNvPr id="25" name="テキスト ボックス 24"/>
            <p:cNvSpPr txBox="1"/>
            <p:nvPr/>
          </p:nvSpPr>
          <p:spPr>
            <a:xfrm>
              <a:off x="3897838" y="1955800"/>
              <a:ext cx="879215" cy="343804"/>
            </a:xfrm>
            <a:prstGeom prst="rect">
              <a:avLst/>
            </a:prstGeom>
            <a:noFill/>
          </p:spPr>
          <p:txBody>
            <a:bodyPr wrap="none" rtlCol="0">
              <a:spAutoFit/>
            </a:bodyPr>
            <a:lstStyle/>
            <a:p>
              <a:r>
                <a:rPr kumimoji="1" lang="en-US" altLang="ja-JP" sz="1000" dirty="0" smtClean="0">
                  <a:latin typeface="Meiryo" charset="-128"/>
                  <a:ea typeface="Meiryo" charset="-128"/>
                  <a:cs typeface="Meiryo" charset="-128"/>
                </a:rPr>
                <a:t>S1P</a:t>
              </a:r>
              <a:endParaRPr kumimoji="1" lang="ja-JP" altLang="en-US" sz="1000" dirty="0">
                <a:latin typeface="Meiryo" charset="-128"/>
                <a:ea typeface="Meiryo" charset="-128"/>
                <a:cs typeface="Meiryo" charset="-128"/>
              </a:endParaRPr>
            </a:p>
          </p:txBody>
        </p:sp>
        <p:sp>
          <p:nvSpPr>
            <p:cNvPr id="26" name="テキスト ボックス 25"/>
            <p:cNvSpPr txBox="1"/>
            <p:nvPr/>
          </p:nvSpPr>
          <p:spPr>
            <a:xfrm>
              <a:off x="5487131" y="2057737"/>
              <a:ext cx="799347" cy="343804"/>
            </a:xfrm>
            <a:prstGeom prst="rect">
              <a:avLst/>
            </a:prstGeom>
            <a:noFill/>
          </p:spPr>
          <p:txBody>
            <a:bodyPr wrap="none" rtlCol="0">
              <a:spAutoFit/>
            </a:bodyPr>
            <a:lstStyle/>
            <a:p>
              <a:r>
                <a:rPr kumimoji="1" lang="en-US" altLang="ja-JP" sz="1000" smtClean="0">
                  <a:latin typeface="Meiryo" charset="-128"/>
                  <a:ea typeface="Meiryo" charset="-128"/>
                  <a:cs typeface="Meiryo" charset="-128"/>
                </a:rPr>
                <a:t>LPI</a:t>
              </a:r>
              <a:endParaRPr kumimoji="1" lang="ja-JP" altLang="en-US" sz="1000" dirty="0">
                <a:latin typeface="Meiryo" charset="-128"/>
                <a:ea typeface="Meiryo" charset="-128"/>
                <a:cs typeface="Meiryo" charset="-128"/>
              </a:endParaRPr>
            </a:p>
          </p:txBody>
        </p:sp>
        <p:sp>
          <p:nvSpPr>
            <p:cNvPr id="27" name="テキスト ボックス 26"/>
            <p:cNvSpPr txBox="1"/>
            <p:nvPr/>
          </p:nvSpPr>
          <p:spPr>
            <a:xfrm>
              <a:off x="6820037" y="2552421"/>
              <a:ext cx="862573" cy="343804"/>
            </a:xfrm>
            <a:prstGeom prst="rect">
              <a:avLst/>
            </a:prstGeom>
            <a:noFill/>
          </p:spPr>
          <p:txBody>
            <a:bodyPr wrap="none" rtlCol="0">
              <a:spAutoFit/>
            </a:bodyPr>
            <a:lstStyle/>
            <a:p>
              <a:r>
                <a:rPr kumimoji="1" lang="en-US" altLang="ja-JP" sz="1000" smtClean="0">
                  <a:latin typeface="Meiryo" charset="-128"/>
                  <a:ea typeface="Meiryo" charset="-128"/>
                  <a:cs typeface="Meiryo" charset="-128"/>
                </a:rPr>
                <a:t>LPS</a:t>
              </a:r>
              <a:endParaRPr kumimoji="1" lang="ja-JP" altLang="en-US" sz="1000" dirty="0">
                <a:latin typeface="Meiryo" charset="-128"/>
                <a:ea typeface="Meiryo" charset="-128"/>
                <a:cs typeface="Meiryo" charset="-128"/>
              </a:endParaRPr>
            </a:p>
          </p:txBody>
        </p:sp>
        <p:sp>
          <p:nvSpPr>
            <p:cNvPr id="28" name="テキスト ボックス 27"/>
            <p:cNvSpPr txBox="1"/>
            <p:nvPr/>
          </p:nvSpPr>
          <p:spPr>
            <a:xfrm>
              <a:off x="1523999" y="3860798"/>
              <a:ext cx="1058917" cy="343804"/>
            </a:xfrm>
            <a:prstGeom prst="rect">
              <a:avLst/>
            </a:prstGeom>
            <a:noFill/>
          </p:spPr>
          <p:txBody>
            <a:bodyPr wrap="none" rtlCol="0">
              <a:spAutoFit/>
            </a:bodyPr>
            <a:lstStyle/>
            <a:p>
              <a:r>
                <a:rPr kumimoji="1" lang="en-US" altLang="ja-JP" sz="1000" dirty="0" smtClean="0">
                  <a:latin typeface="Meiryo" charset="-128"/>
                  <a:ea typeface="Meiryo" charset="-128"/>
                  <a:cs typeface="Meiryo" charset="-128"/>
                </a:rPr>
                <a:t>PAFR</a:t>
              </a:r>
              <a:endParaRPr kumimoji="1" lang="ja-JP" altLang="en-US" sz="1000" dirty="0">
                <a:latin typeface="Meiryo" charset="-128"/>
                <a:ea typeface="Meiryo" charset="-128"/>
                <a:cs typeface="Meiryo" charset="-128"/>
              </a:endParaRPr>
            </a:p>
          </p:txBody>
        </p:sp>
        <p:sp>
          <p:nvSpPr>
            <p:cNvPr id="29" name="テキスト ボックス 28"/>
            <p:cNvSpPr txBox="1"/>
            <p:nvPr/>
          </p:nvSpPr>
          <p:spPr>
            <a:xfrm>
              <a:off x="2629091" y="3543966"/>
              <a:ext cx="1504846" cy="343804"/>
            </a:xfrm>
            <a:prstGeom prst="rect">
              <a:avLst/>
            </a:prstGeom>
            <a:noFill/>
          </p:spPr>
          <p:txBody>
            <a:bodyPr wrap="none" rtlCol="0">
              <a:spAutoFit/>
            </a:bodyPr>
            <a:lstStyle/>
            <a:p>
              <a:r>
                <a:rPr kumimoji="1" lang="en-US" altLang="ja-JP" sz="1000" dirty="0" smtClean="0">
                  <a:latin typeface="Meiryo" charset="-128"/>
                  <a:ea typeface="Meiryo" charset="-128"/>
                  <a:cs typeface="Meiryo" charset="-128"/>
                </a:rPr>
                <a:t>LPAR1-6</a:t>
              </a:r>
            </a:p>
          </p:txBody>
        </p:sp>
        <p:sp>
          <p:nvSpPr>
            <p:cNvPr id="30" name="テキスト ボックス 29"/>
            <p:cNvSpPr txBox="1"/>
            <p:nvPr/>
          </p:nvSpPr>
          <p:spPr>
            <a:xfrm>
              <a:off x="3922436" y="3220939"/>
              <a:ext cx="1511502" cy="343804"/>
            </a:xfrm>
            <a:prstGeom prst="rect">
              <a:avLst/>
            </a:prstGeom>
            <a:noFill/>
          </p:spPr>
          <p:txBody>
            <a:bodyPr wrap="none" rtlCol="0">
              <a:spAutoFit/>
            </a:bodyPr>
            <a:lstStyle/>
            <a:p>
              <a:r>
                <a:rPr kumimoji="1" lang="en-US" altLang="ja-JP" sz="1000" dirty="0" smtClean="0">
                  <a:latin typeface="Meiryo" charset="-128"/>
                  <a:ea typeface="Meiryo" charset="-128"/>
                  <a:cs typeface="Meiryo" charset="-128"/>
                </a:rPr>
                <a:t>S1PR1-5</a:t>
              </a:r>
            </a:p>
          </p:txBody>
        </p:sp>
        <p:sp>
          <p:nvSpPr>
            <p:cNvPr id="31" name="テキスト ボックス 30"/>
            <p:cNvSpPr txBox="1"/>
            <p:nvPr/>
          </p:nvSpPr>
          <p:spPr>
            <a:xfrm>
              <a:off x="6300705" y="3708415"/>
              <a:ext cx="1251931" cy="343804"/>
            </a:xfrm>
            <a:prstGeom prst="rect">
              <a:avLst/>
            </a:prstGeom>
            <a:noFill/>
          </p:spPr>
          <p:txBody>
            <a:bodyPr wrap="none" rtlCol="0">
              <a:spAutoFit/>
            </a:bodyPr>
            <a:lstStyle/>
            <a:p>
              <a:r>
                <a:rPr kumimoji="1" lang="en-US" altLang="ja-JP" sz="1000" dirty="0" smtClean="0">
                  <a:latin typeface="Meiryo" charset="-128"/>
                  <a:ea typeface="Meiryo" charset="-128"/>
                  <a:cs typeface="Meiryo" charset="-128"/>
                </a:rPr>
                <a:t>GPR34</a:t>
              </a:r>
              <a:endParaRPr kumimoji="1" lang="ja-JP" altLang="en-US" sz="1000" dirty="0">
                <a:latin typeface="Meiryo" charset="-128"/>
                <a:ea typeface="Meiryo" charset="-128"/>
                <a:cs typeface="Meiryo" charset="-128"/>
              </a:endParaRPr>
            </a:p>
          </p:txBody>
        </p:sp>
        <p:sp>
          <p:nvSpPr>
            <p:cNvPr id="32" name="テキスト ボックス 31"/>
            <p:cNvSpPr txBox="1"/>
            <p:nvPr/>
          </p:nvSpPr>
          <p:spPr>
            <a:xfrm>
              <a:off x="5144766" y="3431954"/>
              <a:ext cx="1251931" cy="343804"/>
            </a:xfrm>
            <a:prstGeom prst="rect">
              <a:avLst/>
            </a:prstGeom>
            <a:noFill/>
          </p:spPr>
          <p:txBody>
            <a:bodyPr wrap="none" rtlCol="0">
              <a:spAutoFit/>
            </a:bodyPr>
            <a:lstStyle/>
            <a:p>
              <a:r>
                <a:rPr kumimoji="1" lang="en-US" altLang="ja-JP" sz="1000" smtClean="0">
                  <a:latin typeface="Meiryo" charset="-128"/>
                  <a:ea typeface="Meiryo" charset="-128"/>
                  <a:cs typeface="Meiryo" charset="-128"/>
                </a:rPr>
                <a:t>GPR55</a:t>
              </a:r>
              <a:endParaRPr kumimoji="1" lang="ja-JP" altLang="en-US" sz="1000" dirty="0">
                <a:latin typeface="Meiryo" charset="-128"/>
                <a:ea typeface="Meiryo" charset="-128"/>
                <a:cs typeface="Meiryo" charset="-128"/>
              </a:endParaRPr>
            </a:p>
          </p:txBody>
        </p:sp>
      </p:grpSp>
      <p:sp>
        <p:nvSpPr>
          <p:cNvPr id="476" name="テキスト ボックス 475"/>
          <p:cNvSpPr txBox="1"/>
          <p:nvPr/>
        </p:nvSpPr>
        <p:spPr>
          <a:xfrm>
            <a:off x="578893" y="3068960"/>
            <a:ext cx="3849092" cy="507831"/>
          </a:xfrm>
          <a:prstGeom prst="rect">
            <a:avLst/>
          </a:prstGeom>
          <a:noFill/>
        </p:spPr>
        <p:txBody>
          <a:bodyPr wrap="square" rtlCol="0">
            <a:spAutoFit/>
          </a:bodyPr>
          <a:lstStyle/>
          <a:p>
            <a:pPr marL="171450" indent="-171450">
              <a:buFont typeface="Wingdings" charset="2"/>
              <a:buChar char="l"/>
            </a:pPr>
            <a:r>
              <a:rPr lang="ja-JP" altLang="en-US" sz="900" dirty="0" smtClean="0">
                <a:latin typeface="Meiryo" charset="-128"/>
                <a:ea typeface="Meiryo" charset="-128"/>
                <a:cs typeface="Meiryo" charset="-128"/>
              </a:rPr>
              <a:t>　</a:t>
            </a:r>
            <a:r>
              <a:rPr lang="en-US" altLang="ja-JP" sz="900" dirty="0" smtClean="0">
                <a:latin typeface="Meiryo" charset="-128"/>
                <a:ea typeface="Meiryo" charset="-128"/>
                <a:cs typeface="Meiryo" charset="-128"/>
              </a:rPr>
              <a:t>Study on bioactive phospholipids for integrity of GI tract.</a:t>
            </a:r>
            <a:endParaRPr lang="ja-JP" altLang="ja-JP" sz="900" dirty="0">
              <a:latin typeface="Meiryo" charset="-128"/>
              <a:ea typeface="Meiryo" charset="-128"/>
              <a:cs typeface="Meiryo" charset="-128"/>
            </a:endParaRPr>
          </a:p>
          <a:p>
            <a:pPr marL="171450" indent="-171450">
              <a:buFont typeface="Wingdings" charset="2"/>
              <a:buChar char="l"/>
            </a:pPr>
            <a:r>
              <a:rPr lang="ja-JP" altLang="en-US" sz="900" dirty="0" smtClean="0">
                <a:latin typeface="Meiryo" charset="-128"/>
                <a:ea typeface="Meiryo" charset="-128"/>
                <a:cs typeface="Meiryo" charset="-128"/>
              </a:rPr>
              <a:t>　</a:t>
            </a:r>
            <a:r>
              <a:rPr lang="en-US" altLang="ja-JP" sz="900" dirty="0" smtClean="0">
                <a:latin typeface="Meiryo" charset="-128"/>
                <a:ea typeface="Meiryo" charset="-128"/>
                <a:cs typeface="Meiryo" charset="-128"/>
              </a:rPr>
              <a:t>Involvement of bioactive phospholipids on peroxisome</a:t>
            </a:r>
          </a:p>
          <a:p>
            <a:r>
              <a:rPr lang="en-US" altLang="ja-JP" sz="900" dirty="0">
                <a:latin typeface="Meiryo" charset="-128"/>
                <a:ea typeface="Meiryo" charset="-128"/>
                <a:cs typeface="Meiryo" charset="-128"/>
              </a:rPr>
              <a:t> </a:t>
            </a:r>
            <a:r>
              <a:rPr lang="en-US" altLang="ja-JP" sz="900" dirty="0" smtClean="0">
                <a:latin typeface="Meiryo" charset="-128"/>
                <a:ea typeface="Meiryo" charset="-128"/>
                <a:cs typeface="Meiryo" charset="-128"/>
              </a:rPr>
              <a:t>      disease and fibrosis</a:t>
            </a:r>
            <a:endParaRPr lang="ja-JP" altLang="ja-JP" sz="900" dirty="0">
              <a:latin typeface="Meiryo" charset="-128"/>
              <a:ea typeface="Meiryo" charset="-128"/>
              <a:cs typeface="Meiryo" charset="-128"/>
            </a:endParaRPr>
          </a:p>
        </p:txBody>
      </p:sp>
      <p:sp>
        <p:nvSpPr>
          <p:cNvPr id="477" name="テキスト ボックス 476"/>
          <p:cNvSpPr txBox="1"/>
          <p:nvPr/>
        </p:nvSpPr>
        <p:spPr>
          <a:xfrm>
            <a:off x="518991" y="3543746"/>
            <a:ext cx="3908994" cy="400110"/>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r>
              <a:rPr lang="en-US" altLang="ja-JP" sz="1000" dirty="0" smtClean="0">
                <a:latin typeface="Meiryo" charset="-128"/>
                <a:ea typeface="Meiryo" charset="-128"/>
                <a:cs typeface="Meiryo" charset="-128"/>
              </a:rPr>
              <a:t>2. Development of healthy foods for enhancement of </a:t>
            </a:r>
            <a:r>
              <a:rPr lang="en-US" altLang="ja-JP" sz="1000" dirty="0" err="1" smtClean="0">
                <a:latin typeface="Meiryo" charset="-128"/>
                <a:ea typeface="Meiryo" charset="-128"/>
                <a:cs typeface="Meiryo" charset="-128"/>
              </a:rPr>
              <a:t>peroxisomal</a:t>
            </a:r>
            <a:r>
              <a:rPr lang="en-US" altLang="ja-JP" sz="1000" dirty="0" smtClean="0">
                <a:latin typeface="Meiryo" charset="-128"/>
                <a:ea typeface="Meiryo" charset="-128"/>
                <a:cs typeface="Meiryo" charset="-128"/>
              </a:rPr>
              <a:t> oxidative metabolism of fatty acids</a:t>
            </a:r>
            <a:endParaRPr lang="ja-JP" altLang="en-US" sz="1400" dirty="0">
              <a:latin typeface="Meiryo" charset="-128"/>
              <a:ea typeface="Meiryo" charset="-128"/>
              <a:cs typeface="Meiryo" charset="-128"/>
            </a:endParaRPr>
          </a:p>
        </p:txBody>
      </p:sp>
      <p:pic>
        <p:nvPicPr>
          <p:cNvPr id="478" name="図 477"/>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546248" y="4005064"/>
            <a:ext cx="767500" cy="673902"/>
          </a:xfrm>
          <a:prstGeom prst="rect">
            <a:avLst/>
          </a:prstGeom>
        </p:spPr>
      </p:pic>
      <p:sp>
        <p:nvSpPr>
          <p:cNvPr id="479" name="テキスト ボックス 478"/>
          <p:cNvSpPr txBox="1"/>
          <p:nvPr/>
        </p:nvSpPr>
        <p:spPr>
          <a:xfrm>
            <a:off x="1278051" y="3949606"/>
            <a:ext cx="3149933" cy="646331"/>
          </a:xfrm>
          <a:prstGeom prst="rect">
            <a:avLst/>
          </a:prstGeom>
          <a:noFill/>
        </p:spPr>
        <p:txBody>
          <a:bodyPr wrap="square" rtlCol="0">
            <a:spAutoFit/>
          </a:bodyPr>
          <a:lstStyle/>
          <a:p>
            <a:pPr marL="171450" indent="-171450">
              <a:buFont typeface="Wingdings" charset="2"/>
              <a:buChar char="l"/>
            </a:pPr>
            <a:r>
              <a:rPr kumimoji="1" lang="en-US" altLang="ja-JP" sz="900" dirty="0" smtClean="0">
                <a:latin typeface="Meiryo" charset="-128"/>
                <a:ea typeface="Meiryo" charset="-128"/>
                <a:cs typeface="Meiryo" charset="-128"/>
              </a:rPr>
              <a:t>Peroxisomes are important organelle conducting oxidative metabolism of fatty acid. We are searching for functional lipids which induce biogenesis of peroxisomes.</a:t>
            </a:r>
            <a:endParaRPr kumimoji="1" lang="ja-JP" altLang="en-US" sz="900" dirty="0">
              <a:latin typeface="Meiryo" charset="-128"/>
              <a:ea typeface="Meiryo" charset="-128"/>
              <a:cs typeface="Meiryo" charset="-128"/>
            </a:endParaRPr>
          </a:p>
        </p:txBody>
      </p:sp>
      <p:sp>
        <p:nvSpPr>
          <p:cNvPr id="480" name="テキスト ボックス 479"/>
          <p:cNvSpPr txBox="1"/>
          <p:nvPr/>
        </p:nvSpPr>
        <p:spPr>
          <a:xfrm>
            <a:off x="518991" y="4720003"/>
            <a:ext cx="3908993" cy="400110"/>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r>
              <a:rPr lang="en-US" altLang="ja-JP" sz="1000" dirty="0" smtClean="0">
                <a:latin typeface="Meiryo" charset="-128"/>
                <a:ea typeface="Meiryo" charset="-128"/>
                <a:cs typeface="Meiryo" charset="-128"/>
              </a:rPr>
              <a:t>3. Development of methods for lipid synthesis using GIPC-PLD.</a:t>
            </a:r>
            <a:endParaRPr lang="ja-JP" altLang="en-US" sz="1000" dirty="0">
              <a:latin typeface="Meiryo" charset="-128"/>
              <a:ea typeface="Meiryo" charset="-128"/>
              <a:cs typeface="Meiryo" charset="-128"/>
            </a:endParaRPr>
          </a:p>
        </p:txBody>
      </p:sp>
      <p:pic>
        <p:nvPicPr>
          <p:cNvPr id="481" name="図 480"/>
          <p:cNvPicPr>
            <a:picLocks noChangeAspect="1"/>
          </p:cNvPicPr>
          <p:nvPr/>
        </p:nvPicPr>
        <p:blipFill>
          <a:blip r:embed="rId5"/>
          <a:stretch>
            <a:fillRect/>
          </a:stretch>
        </p:blipFill>
        <p:spPr>
          <a:xfrm>
            <a:off x="473202" y="5181718"/>
            <a:ext cx="2632966" cy="1415634"/>
          </a:xfrm>
          <a:prstGeom prst="rect">
            <a:avLst/>
          </a:prstGeom>
        </p:spPr>
      </p:pic>
      <p:sp>
        <p:nvSpPr>
          <p:cNvPr id="482" name="テキスト ボックス 481"/>
          <p:cNvSpPr txBox="1"/>
          <p:nvPr/>
        </p:nvSpPr>
        <p:spPr>
          <a:xfrm>
            <a:off x="3048024" y="5157192"/>
            <a:ext cx="1523976" cy="1477328"/>
          </a:xfrm>
          <a:prstGeom prst="rect">
            <a:avLst/>
          </a:prstGeom>
          <a:noFill/>
        </p:spPr>
        <p:txBody>
          <a:bodyPr wrap="square" rtlCol="0">
            <a:spAutoFit/>
          </a:bodyPr>
          <a:lstStyle/>
          <a:p>
            <a:r>
              <a:rPr lang="en-US" altLang="ja-JP" sz="900" dirty="0" err="1" smtClean="0">
                <a:latin typeface="Meiryo" charset="-128"/>
                <a:ea typeface="Meiryo" charset="-128"/>
                <a:cs typeface="Meiryo" charset="-128"/>
              </a:rPr>
              <a:t>Glycosylinositolphosphoceramide</a:t>
            </a:r>
            <a:r>
              <a:rPr lang="en-US" altLang="ja-JP" sz="900" dirty="0" smtClean="0">
                <a:latin typeface="Meiryo" charset="-128"/>
                <a:ea typeface="Meiryo" charset="-128"/>
                <a:cs typeface="Meiryo" charset="-128"/>
              </a:rPr>
              <a:t> (GIPC) is a plant </a:t>
            </a:r>
            <a:r>
              <a:rPr lang="en-US" altLang="ja-JP" sz="900" dirty="0" err="1" smtClean="0">
                <a:latin typeface="Meiryo" charset="-128"/>
                <a:ea typeface="Meiryo" charset="-128"/>
                <a:cs typeface="Meiryo" charset="-128"/>
              </a:rPr>
              <a:t>sphingolipid</a:t>
            </a:r>
            <a:r>
              <a:rPr lang="en-US" altLang="ja-JP" sz="900" dirty="0" smtClean="0">
                <a:latin typeface="Meiryo" charset="-128"/>
                <a:ea typeface="Meiryo" charset="-128"/>
                <a:cs typeface="Meiryo" charset="-128"/>
              </a:rPr>
              <a:t>. We have identified GIPC-specific phospholipase D activity in plants. This enzyme will be useful for synthesis of ceramide and ceramide analogues.</a:t>
            </a:r>
            <a:endParaRPr kumimoji="1" lang="ja-JP" altLang="en-US" sz="900" dirty="0">
              <a:latin typeface="Meiryo" charset="-128"/>
              <a:ea typeface="Meiryo" charset="-128"/>
              <a:cs typeface="Meiryo" charset="-128"/>
            </a:endParaRPr>
          </a:p>
        </p:txBody>
      </p:sp>
      <p:pic>
        <p:nvPicPr>
          <p:cNvPr id="483" name="図 482"/>
          <p:cNvPicPr>
            <a:picLocks noChangeAspect="1"/>
          </p:cNvPicPr>
          <p:nvPr/>
        </p:nvPicPr>
        <p:blipFill rotWithShape="1">
          <a:blip r:embed="rId6">
            <a:extLst>
              <a:ext uri="{28A0092B-C50C-407E-A947-70E740481C1C}">
                <a14:useLocalDpi xmlns:a14="http://schemas.microsoft.com/office/drawing/2010/main" val="0"/>
              </a:ext>
            </a:extLst>
          </a:blip>
          <a:srcRect l="24865" t="11147" r="22349" b="44918"/>
          <a:stretch/>
        </p:blipFill>
        <p:spPr>
          <a:xfrm>
            <a:off x="7768741" y="5409460"/>
            <a:ext cx="807367" cy="1007955"/>
          </a:xfrm>
          <a:prstGeom prst="rect">
            <a:avLst/>
          </a:prstGeom>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研究者紹介V３ひな形">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研究者紹介V３ひな形</Template>
  <TotalTime>1561</TotalTime>
  <Words>490</Words>
  <Application>Microsoft Macintosh PowerPoint</Application>
  <PresentationFormat>画面に合わせる (4:3)</PresentationFormat>
  <Paragraphs>54</Paragraphs>
  <Slides>2</Slides>
  <Notes>2</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2</vt:i4>
      </vt:variant>
    </vt:vector>
  </HeadingPairs>
  <TitlesOfParts>
    <vt:vector size="10" baseType="lpstr">
      <vt:lpstr>Calibri</vt:lpstr>
      <vt:lpstr>HGPｺﾞｼｯｸM</vt:lpstr>
      <vt:lpstr>Meiryo</vt:lpstr>
      <vt:lpstr>ＭＳ Ｐゴシック</vt:lpstr>
      <vt:lpstr>Times New Roman</vt:lpstr>
      <vt:lpstr>Wingdings</vt:lpstr>
      <vt:lpstr>Arial</vt:lpstr>
      <vt:lpstr>研究者紹介V３ひな形</vt:lpstr>
      <vt:lpstr>&lt;脂質からの創薬・創食研究&gt; 　　　［キーワード：生理活性脂質，脂質代謝, 植物酵素］　　&lt;教授&gt;　&lt;田中　保&gt;</vt:lpstr>
      <vt:lpstr>Development of medicines and functional foods based on bioactive lipids                                                Professor, Tamotsu Tanaka</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&lt;研究題目&gt;                                                &lt;肩書&gt;　&lt;氏名first  name, family name&gt;</dc:title>
  <dc:creator>admini</dc:creator>
  <cp:lastModifiedBy>田中　保</cp:lastModifiedBy>
  <cp:revision>46</cp:revision>
  <cp:lastPrinted>2019-05-28T09:37:42Z</cp:lastPrinted>
  <dcterms:created xsi:type="dcterms:W3CDTF">2015-04-30T08:53:54Z</dcterms:created>
  <dcterms:modified xsi:type="dcterms:W3CDTF">2019-05-29T02:00:01Z</dcterms:modified>
</cp:coreProperties>
</file>