
<file path=[Content_Types].xml><?xml version="1.0" encoding="utf-8"?>
<Types xmlns="http://schemas.openxmlformats.org/package/2006/content-types">
  <Default Extension="xml" ContentType="application/xml"/>
  <Default Extension="jpeg" ContentType="image/jpeg"/>
  <Default Extension="jpg" ContentType="image/jpeg"/>
  <Default Extension="emf" ContentType="image/x-emf"/>
  <Default Extension="tiff" ContentType="image/tiff"/>
  <Default Extension="rels" ContentType="application/vnd.openxmlformats-package.relationships+xml"/>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3" r:id="rId2"/>
    <p:sldId id="262" r:id="rId3"/>
  </p:sldIdLst>
  <p:sldSz cx="9144000" cy="6858000" type="screen4x3"/>
  <p:notesSz cx="6805613"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C1B3"/>
    <a:srgbClr val="FF6600"/>
    <a:srgbClr val="FF8C01"/>
    <a:srgbClr val="00000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384" autoAdjust="0"/>
    <p:restoredTop sz="94783"/>
  </p:normalViewPr>
  <p:slideViewPr>
    <p:cSldViewPr>
      <p:cViewPr>
        <p:scale>
          <a:sx n="130" d="100"/>
          <a:sy n="130" d="100"/>
        </p:scale>
        <p:origin x="144" y="-1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575" cy="496888"/>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idx="1"/>
          </p:nvPr>
        </p:nvSpPr>
        <p:spPr>
          <a:xfrm>
            <a:off x="3854450" y="0"/>
            <a:ext cx="2949575" cy="496888"/>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defRPr>
            </a:lvl1pPr>
          </a:lstStyle>
          <a:p>
            <a:pPr>
              <a:defRPr/>
            </a:pPr>
            <a:fld id="{51BBC46D-FCC0-418C-8029-FC14F7855195}" type="datetimeFigureOut">
              <a:rPr lang="ja-JP" altLang="en-US"/>
              <a:pPr>
                <a:defRPr/>
              </a:pPr>
              <a:t>2019/5/29</a:t>
            </a:fld>
            <a:endParaRPr lang="ja-JP" altLang="en-US"/>
          </a:p>
        </p:txBody>
      </p:sp>
      <p:sp>
        <p:nvSpPr>
          <p:cNvPr id="4" name="スライド イメージ プレースホルダ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 4"/>
          <p:cNvSpPr>
            <a:spLocks noGrp="1"/>
          </p:cNvSpPr>
          <p:nvPr>
            <p:ph type="body" sz="quarter" idx="3"/>
          </p:nvPr>
        </p:nvSpPr>
        <p:spPr>
          <a:xfrm>
            <a:off x="681038" y="4721225"/>
            <a:ext cx="5443537" cy="4471988"/>
          </a:xfrm>
          <a:prstGeom prst="rect">
            <a:avLst/>
          </a:prstGeom>
        </p:spPr>
        <p:txBody>
          <a:bodyPr vert="horz" lIns="91440" tIns="45720" rIns="91440" bIns="45720"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 6"/>
          <p:cNvSpPr>
            <a:spLocks noGrp="1"/>
          </p:cNvSpPr>
          <p:nvPr>
            <p:ph type="sldNum" sz="quarter" idx="5"/>
          </p:nvPr>
        </p:nvSpPr>
        <p:spPr>
          <a:xfrm>
            <a:off x="3854450" y="9440863"/>
            <a:ext cx="2949575" cy="496887"/>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defRPr>
            </a:lvl1pPr>
          </a:lstStyle>
          <a:p>
            <a:pPr>
              <a:defRPr/>
            </a:pPr>
            <a:fld id="{00199F6B-D319-4930-B01A-8F0007CD256A}" type="slidenum">
              <a:rPr lang="ja-JP" altLang="en-US"/>
              <a:pPr>
                <a:defRPr/>
              </a:pPr>
              <a:t>‹#›</a:t>
            </a:fld>
            <a:endParaRPr lang="ja-JP" altLang="en-US"/>
          </a:p>
        </p:txBody>
      </p:sp>
    </p:spTree>
    <p:extLst>
      <p:ext uri="{BB962C8B-B14F-4D97-AF65-F5344CB8AC3E}">
        <p14:creationId xmlns:p14="http://schemas.microsoft.com/office/powerpoint/2010/main" val="200684410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mn-lt"/>
        <a:ea typeface="+mn-ea"/>
        <a:cs typeface="+mn-cs"/>
      </a:defRPr>
    </a:lvl1pPr>
    <a:lvl2pPr marL="457200" algn="l" rtl="0" fontAlgn="base">
      <a:spcBef>
        <a:spcPct val="30000"/>
      </a:spcBef>
      <a:spcAft>
        <a:spcPct val="0"/>
      </a:spcAft>
      <a:defRPr kumimoji="1" sz="1200" kern="1200">
        <a:solidFill>
          <a:schemeClr val="tx1"/>
        </a:solidFill>
        <a:latin typeface="+mn-lt"/>
        <a:ea typeface="+mn-ea"/>
        <a:cs typeface="+mn-cs"/>
      </a:defRPr>
    </a:lvl2pPr>
    <a:lvl3pPr marL="914400" algn="l" rtl="0" fontAlgn="base">
      <a:spcBef>
        <a:spcPct val="30000"/>
      </a:spcBef>
      <a:spcAft>
        <a:spcPct val="0"/>
      </a:spcAft>
      <a:defRPr kumimoji="1" sz="1200" kern="1200">
        <a:solidFill>
          <a:schemeClr val="tx1"/>
        </a:solidFill>
        <a:latin typeface="+mn-lt"/>
        <a:ea typeface="+mn-ea"/>
        <a:cs typeface="+mn-cs"/>
      </a:defRPr>
    </a:lvl3pPr>
    <a:lvl4pPr marL="1371600" algn="l" rtl="0" fontAlgn="base">
      <a:spcBef>
        <a:spcPct val="30000"/>
      </a:spcBef>
      <a:spcAft>
        <a:spcPct val="0"/>
      </a:spcAft>
      <a:defRPr kumimoji="1" sz="1200" kern="1200">
        <a:solidFill>
          <a:schemeClr val="tx1"/>
        </a:solidFill>
        <a:latin typeface="+mn-lt"/>
        <a:ea typeface="+mn-ea"/>
        <a:cs typeface="+mn-cs"/>
      </a:defRPr>
    </a:lvl4pPr>
    <a:lvl5pPr marL="1828800" algn="l" rtl="0" fontAlgn="base">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ja-JP" altLang="en-US" dirty="0" smtClean="0"/>
          </a:p>
        </p:txBody>
      </p:sp>
      <p:sp>
        <p:nvSpPr>
          <p:cNvPr id="7172"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pPr fontAlgn="base">
              <a:spcBef>
                <a:spcPct val="0"/>
              </a:spcBef>
              <a:spcAft>
                <a:spcPct val="0"/>
              </a:spcAft>
            </a:pPr>
            <a:fld id="{6D7AE0B6-D9CB-4FEB-89EA-3BEDEF6B7FE3}" type="slidenum">
              <a:rPr lang="ja-JP" altLang="en-US"/>
              <a:pPr fontAlgn="base">
                <a:spcBef>
                  <a:spcPct val="0"/>
                </a:spcBef>
                <a:spcAft>
                  <a:spcPct val="0"/>
                </a:spcAft>
              </a:pPr>
              <a:t>1</a:t>
            </a:fld>
            <a:endParaRPr lang="ja-JP" altLang="en-US"/>
          </a:p>
        </p:txBody>
      </p:sp>
    </p:spTree>
    <p:extLst>
      <p:ext uri="{BB962C8B-B14F-4D97-AF65-F5344CB8AC3E}">
        <p14:creationId xmlns:p14="http://schemas.microsoft.com/office/powerpoint/2010/main" val="8885327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ja-JP" altLang="en-US" smtClean="0"/>
          </a:p>
        </p:txBody>
      </p:sp>
      <p:sp>
        <p:nvSpPr>
          <p:cNvPr id="6148"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pPr fontAlgn="base">
              <a:spcBef>
                <a:spcPct val="0"/>
              </a:spcBef>
              <a:spcAft>
                <a:spcPct val="0"/>
              </a:spcAft>
            </a:pPr>
            <a:fld id="{4C342A47-B8EB-40F6-B7E3-8C7EEBB800CB}" type="slidenum">
              <a:rPr lang="ja-JP" altLang="en-US"/>
              <a:pPr fontAlgn="base">
                <a:spcBef>
                  <a:spcPct val="0"/>
                </a:spcBef>
                <a:spcAft>
                  <a:spcPct val="0"/>
                </a:spcAft>
              </a:pPr>
              <a:t>2</a:t>
            </a:fld>
            <a:endParaRPr lang="ja-JP" altLang="en-US"/>
          </a:p>
        </p:txBody>
      </p:sp>
    </p:spTree>
    <p:extLst>
      <p:ext uri="{BB962C8B-B14F-4D97-AF65-F5344CB8AC3E}">
        <p14:creationId xmlns:p14="http://schemas.microsoft.com/office/powerpoint/2010/main" val="21159131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D2A22A8A-F239-49BC-AE57-A5BE5F409702}" type="datetimeFigureOut">
              <a:rPr lang="ja-JP" altLang="en-US"/>
              <a:pPr>
                <a:defRPr/>
              </a:pPr>
              <a:t>2019/5/29</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80572185-1E72-46A4-960C-345B5E65BDC2}" type="slidenum">
              <a:rPr lang="ja-JP" altLang="en-US"/>
              <a:pPr>
                <a:defRPr/>
              </a:pPr>
              <a:t>‹#›</a:t>
            </a:fld>
            <a:endParaRPr lang="ja-JP" altLang="en-US"/>
          </a:p>
        </p:txBody>
      </p:sp>
    </p:spTree>
    <p:extLst>
      <p:ext uri="{BB962C8B-B14F-4D97-AF65-F5344CB8AC3E}">
        <p14:creationId xmlns:p14="http://schemas.microsoft.com/office/powerpoint/2010/main" val="352659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4D42D9E5-097D-426B-8D1C-730AE3068A4F}" type="datetimeFigureOut">
              <a:rPr lang="ja-JP" altLang="en-US"/>
              <a:pPr>
                <a:defRPr/>
              </a:pPr>
              <a:t>2019/5/29</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FF1F4939-704F-49B6-A037-E1FA2301EEB6}" type="slidenum">
              <a:rPr lang="ja-JP" altLang="en-US"/>
              <a:pPr>
                <a:defRPr/>
              </a:pPr>
              <a:t>‹#›</a:t>
            </a:fld>
            <a:endParaRPr lang="ja-JP" altLang="en-US"/>
          </a:p>
        </p:txBody>
      </p:sp>
    </p:spTree>
    <p:extLst>
      <p:ext uri="{BB962C8B-B14F-4D97-AF65-F5344CB8AC3E}">
        <p14:creationId xmlns:p14="http://schemas.microsoft.com/office/powerpoint/2010/main" val="42887906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37E611E3-D618-4BA1-BD17-913E26288300}" type="datetimeFigureOut">
              <a:rPr lang="ja-JP" altLang="en-US"/>
              <a:pPr>
                <a:defRPr/>
              </a:pPr>
              <a:t>2019/5/29</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BB6B6FFF-93B9-4598-9AF1-2BB910CE3BE5}" type="slidenum">
              <a:rPr lang="ja-JP" altLang="en-US"/>
              <a:pPr>
                <a:defRPr/>
              </a:pPr>
              <a:t>‹#›</a:t>
            </a:fld>
            <a:endParaRPr lang="ja-JP" altLang="en-US"/>
          </a:p>
        </p:txBody>
      </p:sp>
    </p:spTree>
    <p:extLst>
      <p:ext uri="{BB962C8B-B14F-4D97-AF65-F5344CB8AC3E}">
        <p14:creationId xmlns:p14="http://schemas.microsoft.com/office/powerpoint/2010/main" val="2942164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BBB50428-06FC-489D-889D-231DDEBF1F53}" type="datetimeFigureOut">
              <a:rPr lang="ja-JP" altLang="en-US"/>
              <a:pPr>
                <a:defRPr/>
              </a:pPr>
              <a:t>2019/5/29</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196DED34-499C-40A0-A4B6-669CAC1AB8FD}" type="slidenum">
              <a:rPr lang="ja-JP" altLang="en-US"/>
              <a:pPr>
                <a:defRPr/>
              </a:pPr>
              <a:t>‹#›</a:t>
            </a:fld>
            <a:endParaRPr lang="ja-JP" altLang="en-US"/>
          </a:p>
        </p:txBody>
      </p:sp>
    </p:spTree>
    <p:extLst>
      <p:ext uri="{BB962C8B-B14F-4D97-AF65-F5344CB8AC3E}">
        <p14:creationId xmlns:p14="http://schemas.microsoft.com/office/powerpoint/2010/main" val="3606400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DC8AFB87-CAE4-470C-AB98-044EC02DE043}" type="datetimeFigureOut">
              <a:rPr lang="ja-JP" altLang="en-US"/>
              <a:pPr>
                <a:defRPr/>
              </a:pPr>
              <a:t>2019/5/29</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3CC9C6E3-F5B7-43A7-912F-D984B0BB62C6}" type="slidenum">
              <a:rPr lang="ja-JP" altLang="en-US"/>
              <a:pPr>
                <a:defRPr/>
              </a:pPr>
              <a:t>‹#›</a:t>
            </a:fld>
            <a:endParaRPr lang="ja-JP" altLang="en-US"/>
          </a:p>
        </p:txBody>
      </p:sp>
    </p:spTree>
    <p:extLst>
      <p:ext uri="{BB962C8B-B14F-4D97-AF65-F5344CB8AC3E}">
        <p14:creationId xmlns:p14="http://schemas.microsoft.com/office/powerpoint/2010/main" val="33270530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274638"/>
            <a:ext cx="8208912" cy="850106"/>
          </a:xfrm>
          <a:gradFill flip="none" rotWithShape="1">
            <a:gsLst>
              <a:gs pos="0">
                <a:srgbClr val="FF6600">
                  <a:tint val="66000"/>
                  <a:satMod val="160000"/>
                </a:srgbClr>
              </a:gs>
              <a:gs pos="50000">
                <a:srgbClr val="FF6600">
                  <a:tint val="44500"/>
                  <a:satMod val="160000"/>
                </a:srgbClr>
              </a:gs>
              <a:gs pos="100000">
                <a:srgbClr val="FF6600">
                  <a:tint val="23500"/>
                  <a:satMod val="160000"/>
                </a:srgbClr>
              </a:gs>
            </a:gsLst>
            <a:lin ang="0" scaled="1"/>
            <a:tileRect/>
          </a:gradFill>
          <a:ln w="9525">
            <a:solidFill>
              <a:schemeClr val="tx1"/>
            </a:solidFill>
          </a:ln>
          <a:effectLst>
            <a:outerShdw blurRad="50800" dist="38100" dir="2700000" algn="tl" rotWithShape="0">
              <a:prstClr val="black">
                <a:alpha val="40000"/>
              </a:prstClr>
            </a:outerShdw>
          </a:effectLst>
        </p:spPr>
        <p:txBody>
          <a:bodyPr>
            <a:normAutofit/>
          </a:bodyPr>
          <a:lstStyle>
            <a:lvl1pPr algn="ctr">
              <a:defRPr sz="2400">
                <a:ln>
                  <a:solidFill>
                    <a:schemeClr val="tx1"/>
                  </a:solidFill>
                </a:ln>
              </a:defRPr>
            </a:lvl1pPr>
          </a:lstStyle>
          <a:p>
            <a:r>
              <a:rPr lang="ja-JP" altLang="en-US" smtClean="0"/>
              <a:t>マスター タイトルの書式設定</a:t>
            </a:r>
            <a:endParaRPr lang="ja-JP" altLang="en-US" dirty="0"/>
          </a:p>
        </p:txBody>
      </p:sp>
      <p:sp>
        <p:nvSpPr>
          <p:cNvPr id="3" name="コンテンツ プレースホルダー 2"/>
          <p:cNvSpPr>
            <a:spLocks noGrp="1"/>
          </p:cNvSpPr>
          <p:nvPr>
            <p:ph sz="half" idx="1"/>
          </p:nvPr>
        </p:nvSpPr>
        <p:spPr>
          <a:xfrm>
            <a:off x="457200" y="1196752"/>
            <a:ext cx="4038600" cy="5400600"/>
          </a:xfrm>
          <a:ln>
            <a:solidFill>
              <a:schemeClr val="tx1"/>
            </a:solidFill>
          </a:ln>
        </p:spPr>
        <p:txBody>
          <a:bodyPr>
            <a:normAutofit/>
          </a:bodyPr>
          <a:lstStyle>
            <a:lvl1pPr marL="0" indent="0" algn="just">
              <a:buNone/>
              <a:defRPr sz="1800"/>
            </a:lvl1pPr>
            <a:lvl2pPr marL="457200" indent="0" algn="just">
              <a:buNone/>
              <a:defRPr sz="1600"/>
            </a:lvl2pPr>
            <a:lvl3pPr marL="914400" indent="0" algn="just">
              <a:buNone/>
              <a:defRPr sz="1400"/>
            </a:lvl3pPr>
            <a:lvl4pPr marL="1371600" indent="0" algn="just">
              <a:buNone/>
              <a:defRPr sz="1200"/>
            </a:lvl4pPr>
            <a:lvl5pPr marL="1828800" indent="0" algn="just">
              <a:buNone/>
              <a:defRPr sz="1200"/>
            </a:lvl5pPr>
            <a:lvl6pPr>
              <a:defRPr sz="1800"/>
            </a:lvl6pPr>
            <a:lvl7pPr>
              <a:defRPr sz="1800"/>
            </a:lvl7pPr>
            <a:lvl8pPr>
              <a:defRPr sz="1800"/>
            </a:lvl8pPr>
            <a:lvl9pPr>
              <a:defRPr sz="1800"/>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648200" y="1196752"/>
            <a:ext cx="4038600" cy="3816424"/>
          </a:xfrm>
          <a:ln>
            <a:solidFill>
              <a:schemeClr val="tx1"/>
            </a:solidFill>
          </a:ln>
        </p:spPr>
        <p:txBody>
          <a:bodyPr>
            <a:normAutofit/>
          </a:bodyPr>
          <a:lstStyle>
            <a:lvl1pPr marL="0" indent="0" algn="just">
              <a:buNone/>
              <a:defRPr sz="1200"/>
            </a:lvl1pPr>
            <a:lvl2pPr marL="457200" indent="0" algn="just">
              <a:buNone/>
              <a:defRPr sz="1600"/>
            </a:lvl2pPr>
            <a:lvl3pPr marL="914400" indent="0" algn="just">
              <a:buNone/>
              <a:defRPr sz="1400"/>
            </a:lvl3pPr>
            <a:lvl4pPr marL="1371600" indent="0" algn="just">
              <a:buNone/>
              <a:defRPr sz="1200"/>
            </a:lvl4pPr>
            <a:lvl5pPr marL="1828800" indent="0" algn="just">
              <a:buNone/>
              <a:defRPr sz="1200"/>
            </a:lvl5pPr>
            <a:lvl6pPr>
              <a:defRPr sz="1800"/>
            </a:lvl6pPr>
            <a:lvl7pPr>
              <a:defRPr sz="1800"/>
            </a:lvl7pPr>
            <a:lvl8pPr>
              <a:defRPr sz="1800"/>
            </a:lvl8pPr>
            <a:lvl9pPr>
              <a:defRPr sz="1800"/>
            </a:lvl9pPr>
          </a:lstStyle>
          <a:p>
            <a:pPr lvl="0"/>
            <a:r>
              <a:rPr lang="ja-JP" altLang="en-US" smtClean="0"/>
              <a:t>マスター テキストの書式設定</a:t>
            </a:r>
          </a:p>
        </p:txBody>
      </p:sp>
      <p:sp>
        <p:nvSpPr>
          <p:cNvPr id="8" name="コンテンツ プレースホルダー 3"/>
          <p:cNvSpPr>
            <a:spLocks noGrp="1"/>
          </p:cNvSpPr>
          <p:nvPr>
            <p:ph sz="half" idx="10"/>
          </p:nvPr>
        </p:nvSpPr>
        <p:spPr>
          <a:xfrm>
            <a:off x="4644008" y="5157192"/>
            <a:ext cx="4038600" cy="1440160"/>
          </a:xfrm>
          <a:ln>
            <a:solidFill>
              <a:schemeClr val="tx1"/>
            </a:solidFill>
          </a:ln>
        </p:spPr>
        <p:txBody>
          <a:bodyPr>
            <a:normAutofit/>
          </a:bodyPr>
          <a:lstStyle>
            <a:lvl1pPr marL="0" indent="0" algn="just">
              <a:buNone/>
              <a:defRPr sz="16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dirty="0" smtClean="0"/>
          </a:p>
        </p:txBody>
      </p:sp>
    </p:spTree>
    <p:extLst>
      <p:ext uri="{BB962C8B-B14F-4D97-AF65-F5344CB8AC3E}">
        <p14:creationId xmlns:p14="http://schemas.microsoft.com/office/powerpoint/2010/main" val="2740225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3"/>
          <p:cNvSpPr>
            <a:spLocks noGrp="1"/>
          </p:cNvSpPr>
          <p:nvPr>
            <p:ph type="dt" sz="half" idx="10"/>
          </p:nvPr>
        </p:nvSpPr>
        <p:spPr/>
        <p:txBody>
          <a:bodyPr/>
          <a:lstStyle>
            <a:lvl1pPr>
              <a:defRPr/>
            </a:lvl1pPr>
          </a:lstStyle>
          <a:p>
            <a:pPr>
              <a:defRPr/>
            </a:pPr>
            <a:fld id="{41FC2273-727C-4632-84AC-41AD4A4D168F}" type="datetimeFigureOut">
              <a:rPr lang="ja-JP" altLang="en-US"/>
              <a:pPr>
                <a:defRPr/>
              </a:pPr>
              <a:t>2019/5/29</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886B8DA0-0B5A-41BB-BD43-299A309CD659}" type="slidenum">
              <a:rPr lang="ja-JP" altLang="en-US"/>
              <a:pPr>
                <a:defRPr/>
              </a:pPr>
              <a:t>‹#›</a:t>
            </a:fld>
            <a:endParaRPr lang="ja-JP" altLang="en-US"/>
          </a:p>
        </p:txBody>
      </p:sp>
    </p:spTree>
    <p:extLst>
      <p:ext uri="{BB962C8B-B14F-4D97-AF65-F5344CB8AC3E}">
        <p14:creationId xmlns:p14="http://schemas.microsoft.com/office/powerpoint/2010/main" val="2797208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3"/>
          <p:cNvSpPr>
            <a:spLocks noGrp="1"/>
          </p:cNvSpPr>
          <p:nvPr>
            <p:ph type="dt" sz="half" idx="10"/>
          </p:nvPr>
        </p:nvSpPr>
        <p:spPr/>
        <p:txBody>
          <a:bodyPr/>
          <a:lstStyle>
            <a:lvl1pPr>
              <a:defRPr/>
            </a:lvl1pPr>
          </a:lstStyle>
          <a:p>
            <a:pPr>
              <a:defRPr/>
            </a:pPr>
            <a:fld id="{CDD5CCED-61FF-47A5-8C4B-D693AF39B512}" type="datetimeFigureOut">
              <a:rPr lang="ja-JP" altLang="en-US"/>
              <a:pPr>
                <a:defRPr/>
              </a:pPr>
              <a:t>2019/5/29</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892654B2-EDAD-4A1F-B24B-02719E08A958}" type="slidenum">
              <a:rPr lang="ja-JP" altLang="en-US"/>
              <a:pPr>
                <a:defRPr/>
              </a:pPr>
              <a:t>‹#›</a:t>
            </a:fld>
            <a:endParaRPr lang="ja-JP" altLang="en-US"/>
          </a:p>
        </p:txBody>
      </p:sp>
    </p:spTree>
    <p:extLst>
      <p:ext uri="{BB962C8B-B14F-4D97-AF65-F5344CB8AC3E}">
        <p14:creationId xmlns:p14="http://schemas.microsoft.com/office/powerpoint/2010/main" val="532916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16232AA8-5401-4682-88D5-DE56C12B821A}" type="datetimeFigureOut">
              <a:rPr lang="ja-JP" altLang="en-US"/>
              <a:pPr>
                <a:defRPr/>
              </a:pPr>
              <a:t>2019/5/29</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5BDF2CC7-1F89-4125-90A2-1747F224E5A1}" type="slidenum">
              <a:rPr lang="ja-JP" altLang="en-US"/>
              <a:pPr>
                <a:defRPr/>
              </a:pPr>
              <a:t>‹#›</a:t>
            </a:fld>
            <a:endParaRPr lang="ja-JP" altLang="en-US"/>
          </a:p>
        </p:txBody>
      </p:sp>
    </p:spTree>
    <p:extLst>
      <p:ext uri="{BB962C8B-B14F-4D97-AF65-F5344CB8AC3E}">
        <p14:creationId xmlns:p14="http://schemas.microsoft.com/office/powerpoint/2010/main" val="32487800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41E7926D-D477-4FE9-B069-8522D50248FB}" type="datetimeFigureOut">
              <a:rPr lang="ja-JP" altLang="en-US"/>
              <a:pPr>
                <a:defRPr/>
              </a:pPr>
              <a:t>2019/5/29</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D689C5B7-5031-4F50-97DF-5723DF857BCF}" type="slidenum">
              <a:rPr lang="ja-JP" altLang="en-US"/>
              <a:pPr>
                <a:defRPr/>
              </a:pPr>
              <a:t>‹#›</a:t>
            </a:fld>
            <a:endParaRPr lang="ja-JP" altLang="en-US"/>
          </a:p>
        </p:txBody>
      </p:sp>
    </p:spTree>
    <p:extLst>
      <p:ext uri="{BB962C8B-B14F-4D97-AF65-F5344CB8AC3E}">
        <p14:creationId xmlns:p14="http://schemas.microsoft.com/office/powerpoint/2010/main" val="1089406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06BAAD6A-7CA0-42A3-8EFB-0924B99A1A9B}" type="datetimeFigureOut">
              <a:rPr lang="ja-JP" altLang="en-US"/>
              <a:pPr>
                <a:defRPr/>
              </a:pPr>
              <a:t>2019/5/29</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37CC970A-6CF2-4558-B0DC-53E43D2DC6CE}" type="slidenum">
              <a:rPr lang="ja-JP" altLang="en-US"/>
              <a:pPr>
                <a:defRPr/>
              </a:pPr>
              <a:t>‹#›</a:t>
            </a:fld>
            <a:endParaRPr lang="ja-JP" altLang="en-US"/>
          </a:p>
        </p:txBody>
      </p:sp>
    </p:spTree>
    <p:extLst>
      <p:ext uri="{BB962C8B-B14F-4D97-AF65-F5344CB8AC3E}">
        <p14:creationId xmlns:p14="http://schemas.microsoft.com/office/powerpoint/2010/main" val="253582420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p>
        </p:txBody>
      </p:sp>
      <p:sp>
        <p:nvSpPr>
          <p:cNvPr id="1027" name="テキスト プレースホルダー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ea typeface="+mn-ea"/>
              </a:defRPr>
            </a:lvl1pPr>
          </a:lstStyle>
          <a:p>
            <a:pPr>
              <a:defRPr/>
            </a:pPr>
            <a:fld id="{C5BDE91F-E928-4FE4-8E05-BA79C82458A8}" type="datetimeFigureOut">
              <a:rPr lang="ja-JP" altLang="en-US"/>
              <a:pPr>
                <a:defRPr/>
              </a:pPr>
              <a:t>2019/5/29</a:t>
            </a:fld>
            <a:endParaRPr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ea typeface="+mn-ea"/>
              </a:defRPr>
            </a:lvl1pPr>
          </a:lstStyle>
          <a:p>
            <a:pPr>
              <a:defRPr/>
            </a:pPr>
            <a:fld id="{3E4DE67E-518F-4E9B-811D-3AF3AF098E77}"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ctr" rtl="0" eaLnBrk="1" fontAlgn="base" hangingPunct="1">
        <a:spcBef>
          <a:spcPct val="0"/>
        </a:spcBef>
        <a:spcAft>
          <a:spcPct val="0"/>
        </a:spcAft>
        <a:defRPr kumimoji="1" sz="4400" kern="1200">
          <a:solidFill>
            <a:schemeClr val="tx1"/>
          </a:solidFill>
          <a:latin typeface="+mj-lt"/>
          <a:ea typeface="+mj-ea"/>
          <a:cs typeface="+mj-cs"/>
        </a:defRPr>
      </a:lvl1pPr>
      <a:lvl2pPr algn="ctr" rtl="0" eaLnBrk="1" fontAlgn="base" hangingPunct="1">
        <a:spcBef>
          <a:spcPct val="0"/>
        </a:spcBef>
        <a:spcAft>
          <a:spcPct val="0"/>
        </a:spcAft>
        <a:defRPr kumimoji="1" sz="4400">
          <a:solidFill>
            <a:schemeClr val="tx1"/>
          </a:solidFill>
          <a:latin typeface="Calibri" pitchFamily="34" charset="0"/>
          <a:ea typeface="ＭＳ Ｐゴシック" charset="-128"/>
        </a:defRPr>
      </a:lvl2pPr>
      <a:lvl3pPr algn="ctr" rtl="0" eaLnBrk="1" fontAlgn="base" hangingPunct="1">
        <a:spcBef>
          <a:spcPct val="0"/>
        </a:spcBef>
        <a:spcAft>
          <a:spcPct val="0"/>
        </a:spcAft>
        <a:defRPr kumimoji="1" sz="4400">
          <a:solidFill>
            <a:schemeClr val="tx1"/>
          </a:solidFill>
          <a:latin typeface="Calibri" pitchFamily="34" charset="0"/>
          <a:ea typeface="ＭＳ Ｐゴシック" charset="-128"/>
        </a:defRPr>
      </a:lvl3pPr>
      <a:lvl4pPr algn="ctr" rtl="0" eaLnBrk="1" fontAlgn="base" hangingPunct="1">
        <a:spcBef>
          <a:spcPct val="0"/>
        </a:spcBef>
        <a:spcAft>
          <a:spcPct val="0"/>
        </a:spcAft>
        <a:defRPr kumimoji="1" sz="4400">
          <a:solidFill>
            <a:schemeClr val="tx1"/>
          </a:solidFill>
          <a:latin typeface="Calibri" pitchFamily="34" charset="0"/>
          <a:ea typeface="ＭＳ Ｐゴシック" charset="-128"/>
        </a:defRPr>
      </a:lvl4pPr>
      <a:lvl5pPr algn="ctr" rtl="0" eaLnBrk="1" fontAlgn="base" hangingPunct="1">
        <a:spcBef>
          <a:spcPct val="0"/>
        </a:spcBef>
        <a:spcAft>
          <a:spcPct val="0"/>
        </a:spcAft>
        <a:defRPr kumimoji="1" sz="4400">
          <a:solidFill>
            <a:schemeClr val="tx1"/>
          </a:solidFill>
          <a:latin typeface="Calibri" pitchFamily="34" charset="0"/>
          <a:ea typeface="ＭＳ Ｐゴシック" charset="-128"/>
        </a:defRPr>
      </a:lvl5pPr>
      <a:lvl6pPr marL="457200" algn="ctr" rtl="0" eaLnBrk="1" fontAlgn="base" hangingPunct="1">
        <a:spcBef>
          <a:spcPct val="0"/>
        </a:spcBef>
        <a:spcAft>
          <a:spcPct val="0"/>
        </a:spcAft>
        <a:defRPr kumimoji="1" sz="4400">
          <a:solidFill>
            <a:schemeClr val="tx1"/>
          </a:solidFill>
          <a:latin typeface="Calibri" pitchFamily="34" charset="0"/>
          <a:ea typeface="ＭＳ Ｐゴシック" charset="-128"/>
        </a:defRPr>
      </a:lvl6pPr>
      <a:lvl7pPr marL="914400" algn="ctr" rtl="0" eaLnBrk="1" fontAlgn="base" hangingPunct="1">
        <a:spcBef>
          <a:spcPct val="0"/>
        </a:spcBef>
        <a:spcAft>
          <a:spcPct val="0"/>
        </a:spcAft>
        <a:defRPr kumimoji="1" sz="4400">
          <a:solidFill>
            <a:schemeClr val="tx1"/>
          </a:solidFill>
          <a:latin typeface="Calibri" pitchFamily="34" charset="0"/>
          <a:ea typeface="ＭＳ Ｐゴシック" charset="-128"/>
        </a:defRPr>
      </a:lvl7pPr>
      <a:lvl8pPr marL="1371600" algn="ctr" rtl="0" eaLnBrk="1" fontAlgn="base" hangingPunct="1">
        <a:spcBef>
          <a:spcPct val="0"/>
        </a:spcBef>
        <a:spcAft>
          <a:spcPct val="0"/>
        </a:spcAft>
        <a:defRPr kumimoji="1" sz="4400">
          <a:solidFill>
            <a:schemeClr val="tx1"/>
          </a:solidFill>
          <a:latin typeface="Calibri" pitchFamily="34" charset="0"/>
          <a:ea typeface="ＭＳ Ｐゴシック" charset="-128"/>
        </a:defRPr>
      </a:lvl8pPr>
      <a:lvl9pPr marL="1828800" algn="ctr" rtl="0" eaLnBrk="1" fontAlgn="base" hangingPunct="1">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1" fontAlgn="base" hangingPunct="1">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4" Type="http://schemas.openxmlformats.org/officeDocument/2006/relationships/image" Target="../media/image2.jpg"/><Relationship Id="rId5" Type="http://schemas.openxmlformats.org/officeDocument/2006/relationships/image" Target="../media/image3.tiff"/><Relationship Id="rId6" Type="http://schemas.openxmlformats.org/officeDocument/2006/relationships/image" Target="../media/image4.png"/><Relationship Id="rId1" Type="http://schemas.openxmlformats.org/officeDocument/2006/relationships/slideLayout" Target="../slideLayouts/slideLayout4.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4" Type="http://schemas.openxmlformats.org/officeDocument/2006/relationships/image" Target="../media/image3.tiff"/><Relationship Id="rId5" Type="http://schemas.openxmlformats.org/officeDocument/2006/relationships/image" Target="../media/image4.png"/><Relationship Id="rId6" Type="http://schemas.openxmlformats.org/officeDocument/2006/relationships/image" Target="../media/image2.jpg"/><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コンテンツ プレースホルダー 10"/>
          <p:cNvSpPr>
            <a:spLocks noGrp="1"/>
          </p:cNvSpPr>
          <p:nvPr>
            <p:ph sz="half" idx="1"/>
          </p:nvPr>
        </p:nvSpPr>
        <p:spPr/>
        <p:txBody>
          <a:bodyPr/>
          <a:lstStyle/>
          <a:p>
            <a:endParaRPr kumimoji="1" lang="ja-JP" altLang="en-US" dirty="0"/>
          </a:p>
        </p:txBody>
      </p:sp>
      <p:sp>
        <p:nvSpPr>
          <p:cNvPr id="2" name="タイトル 1"/>
          <p:cNvSpPr>
            <a:spLocks noGrp="1"/>
          </p:cNvSpPr>
          <p:nvPr>
            <p:ph type="title"/>
          </p:nvPr>
        </p:nvSpPr>
        <p:spPr>
          <a:xfrm>
            <a:off x="1518188" y="83568"/>
            <a:ext cx="7200800" cy="1042151"/>
          </a:xfrm>
          <a:gradFill>
            <a:gsLst>
              <a:gs pos="0">
                <a:schemeClr val="accent3">
                  <a:lumMod val="60000"/>
                  <a:lumOff val="40000"/>
                </a:schemeClr>
              </a:gs>
              <a:gs pos="50000">
                <a:schemeClr val="accent3">
                  <a:lumMod val="40000"/>
                  <a:lumOff val="60000"/>
                </a:schemeClr>
              </a:gs>
              <a:gs pos="100000">
                <a:schemeClr val="accent3">
                  <a:lumMod val="20000"/>
                  <a:lumOff val="80000"/>
                </a:schemeClr>
              </a:gs>
            </a:gsLst>
            <a:lin ang="10800000"/>
          </a:gradFill>
          <a:ln>
            <a:noFill/>
          </a:ln>
          <a:effectLst>
            <a:softEdge rad="25400"/>
          </a:effectLst>
          <a:extLst/>
        </p:spPr>
        <p:txBody>
          <a:bodyPr rtlCol="0"/>
          <a:lstStyle/>
          <a:p>
            <a:pPr fontAlgn="auto">
              <a:spcAft>
                <a:spcPts val="0"/>
              </a:spcAft>
              <a:defRPr/>
            </a:pPr>
            <a:r>
              <a:rPr lang="en-US" altLang="ja-JP" dirty="0" smtClean="0">
                <a:latin typeface="+mn-ea"/>
              </a:rPr>
              <a:t>&lt;</a:t>
            </a:r>
            <a:r>
              <a:rPr lang="ja-JP" altLang="en-US" dirty="0" smtClean="0">
                <a:latin typeface="+mn-ea"/>
              </a:rPr>
              <a:t>脂質からの創薬・創食研究</a:t>
            </a:r>
            <a:r>
              <a:rPr lang="en-US" altLang="ja-JP" dirty="0" smtClean="0">
                <a:latin typeface="+mn-ea"/>
              </a:rPr>
              <a:t>&gt;</a:t>
            </a:r>
            <a:r>
              <a:rPr lang="en-US" altLang="ja-JP" sz="1800" dirty="0" smtClean="0"/>
              <a:t/>
            </a:r>
            <a:br>
              <a:rPr lang="en-US" altLang="ja-JP" sz="1800" dirty="0" smtClean="0"/>
            </a:br>
            <a:r>
              <a:rPr lang="ja-JP" altLang="en-US" sz="1800" dirty="0" smtClean="0"/>
              <a:t>　　　</a:t>
            </a:r>
            <a:r>
              <a:rPr lang="ja-JP" altLang="en-US" sz="1400" dirty="0" smtClean="0">
                <a:latin typeface="+mn-ea"/>
              </a:rPr>
              <a:t>［</a:t>
            </a:r>
            <a:r>
              <a:rPr lang="ja-JP" altLang="en-US" sz="1400" dirty="0">
                <a:latin typeface="+mn-ea"/>
              </a:rPr>
              <a:t>キーワード</a:t>
            </a:r>
            <a:r>
              <a:rPr lang="ja-JP" altLang="en-US" sz="1400" dirty="0" smtClean="0">
                <a:latin typeface="+mn-ea"/>
              </a:rPr>
              <a:t>：生理活性脂質，脂質代謝</a:t>
            </a:r>
            <a:r>
              <a:rPr lang="en-US" altLang="ja-JP" sz="1400" dirty="0" smtClean="0">
                <a:latin typeface="+mn-ea"/>
              </a:rPr>
              <a:t>, </a:t>
            </a:r>
            <a:r>
              <a:rPr lang="ja-JP" altLang="en-US" sz="1400" dirty="0" smtClean="0">
                <a:latin typeface="+mn-ea"/>
              </a:rPr>
              <a:t>植物酵素］</a:t>
            </a:r>
            <a:r>
              <a:rPr lang="ja-JP" altLang="en-US" sz="2000" dirty="0"/>
              <a:t>　</a:t>
            </a:r>
            <a:r>
              <a:rPr lang="ja-JP" altLang="en-US" sz="2000" dirty="0" smtClean="0"/>
              <a:t>　</a:t>
            </a:r>
            <a:r>
              <a:rPr lang="en-US" altLang="ja-JP" sz="2000" dirty="0" smtClean="0">
                <a:latin typeface="+mn-ea"/>
              </a:rPr>
              <a:t>&lt;</a:t>
            </a:r>
            <a:r>
              <a:rPr lang="ja-JP" altLang="en-US" sz="2000" dirty="0" smtClean="0">
                <a:latin typeface="+mn-ea"/>
              </a:rPr>
              <a:t>教授</a:t>
            </a:r>
            <a:r>
              <a:rPr lang="en-US" altLang="ja-JP" sz="2000" dirty="0" smtClean="0">
                <a:latin typeface="+mn-ea"/>
              </a:rPr>
              <a:t>&gt;</a:t>
            </a:r>
            <a:r>
              <a:rPr lang="ja-JP" altLang="en-US" sz="2000" dirty="0">
                <a:latin typeface="+mn-ea"/>
              </a:rPr>
              <a:t>　</a:t>
            </a:r>
            <a:r>
              <a:rPr lang="en-US" altLang="ja-JP" sz="2000" dirty="0" smtClean="0">
                <a:latin typeface="+mn-ea"/>
              </a:rPr>
              <a:t>&lt;</a:t>
            </a:r>
            <a:r>
              <a:rPr lang="ja-JP" altLang="en-US" sz="2000" dirty="0" smtClean="0">
                <a:latin typeface="+mn-ea"/>
              </a:rPr>
              <a:t>田中　保</a:t>
            </a:r>
            <a:r>
              <a:rPr lang="en-US" altLang="ja-JP" sz="2000" dirty="0" smtClean="0">
                <a:latin typeface="+mn-ea"/>
              </a:rPr>
              <a:t>&gt;</a:t>
            </a:r>
            <a:endParaRPr lang="ja-JP" altLang="en-US" sz="2000" dirty="0"/>
          </a:p>
        </p:txBody>
      </p:sp>
      <p:sp>
        <p:nvSpPr>
          <p:cNvPr id="4" name="コンテンツ プレースホルダー 3"/>
          <p:cNvSpPr>
            <a:spLocks noGrp="1"/>
          </p:cNvSpPr>
          <p:nvPr>
            <p:ph sz="half" idx="2"/>
          </p:nvPr>
        </p:nvSpPr>
        <p:spPr>
          <a:xfrm>
            <a:off x="4648200" y="1196975"/>
            <a:ext cx="4038600" cy="3816350"/>
          </a:xfrm>
        </p:spPr>
        <p:txBody>
          <a:bodyPr rtlCol="0">
            <a:normAutofit/>
          </a:bodyPr>
          <a:lstStyle/>
          <a:p>
            <a:pPr fontAlgn="auto">
              <a:spcAft>
                <a:spcPts val="0"/>
              </a:spcAft>
              <a:buFont typeface="Arial" pitchFamily="34" charset="0"/>
              <a:buNone/>
              <a:defRPr/>
            </a:pPr>
            <a:r>
              <a:rPr lang="ja-JP" altLang="en-US" dirty="0">
                <a:latin typeface="+mn-ea"/>
              </a:rPr>
              <a:t>内容：</a:t>
            </a:r>
            <a:endParaRPr lang="en-US" altLang="ja-JP" dirty="0">
              <a:latin typeface="+mn-ea"/>
            </a:endParaRPr>
          </a:p>
          <a:p>
            <a:pPr fontAlgn="auto">
              <a:lnSpc>
                <a:spcPct val="150000"/>
              </a:lnSpc>
              <a:spcAft>
                <a:spcPts val="0"/>
              </a:spcAft>
              <a:buFont typeface="Arial" pitchFamily="34" charset="0"/>
              <a:buNone/>
              <a:defRPr/>
            </a:pPr>
            <a:r>
              <a:rPr lang="ja-JP" altLang="en-US" dirty="0" smtClean="0">
                <a:latin typeface="Meiryo" charset="-128"/>
                <a:ea typeface="Meiryo" charset="-128"/>
                <a:cs typeface="Meiryo" charset="-128"/>
              </a:rPr>
              <a:t>脂質は貯蔵エネルギーや細胞膜成分として我々の体に無くてはならない成分ですが、役割はそれだけではありません。細胞機能の調節シグナルの役目を果たしている脂質が存在します。それらは生理活性脂質と呼ばれ、プロスタグランジンのように近傍の細胞に働きかけるもの、細胞内シグナル物質として機能するものがあります。このような生理活性脂質の研究から病気の原因が解明され、新しい薬や機能性食品が開発される例も多くあります。私達の研究グループの研究目的は生理活性脂質と疾患との関連、脂質の代謝と細胞機能への影響を明らかにすることで、新しい薬や機能性食品を創ることです。</a:t>
            </a:r>
            <a:endParaRPr lang="ja-JP" altLang="en-US" dirty="0">
              <a:latin typeface="Meiryo" charset="-128"/>
              <a:ea typeface="Meiryo" charset="-128"/>
              <a:cs typeface="Meiryo" charset="-128"/>
            </a:endParaRPr>
          </a:p>
        </p:txBody>
      </p:sp>
      <p:sp>
        <p:nvSpPr>
          <p:cNvPr id="5" name="コンテンツ プレースホルダー 4"/>
          <p:cNvSpPr>
            <a:spLocks noGrp="1"/>
          </p:cNvSpPr>
          <p:nvPr>
            <p:ph sz="half" idx="10"/>
          </p:nvPr>
        </p:nvSpPr>
        <p:spPr>
          <a:xfrm>
            <a:off x="4643438" y="5084763"/>
            <a:ext cx="4038600" cy="1512887"/>
          </a:xfrm>
        </p:spPr>
        <p:txBody>
          <a:bodyPr rtlCol="0"/>
          <a:lstStyle/>
          <a:p>
            <a:pPr fontAlgn="auto">
              <a:lnSpc>
                <a:spcPct val="90000"/>
              </a:lnSpc>
              <a:spcBef>
                <a:spcPts val="600"/>
              </a:spcBef>
              <a:spcAft>
                <a:spcPts val="0"/>
              </a:spcAft>
              <a:buFont typeface="Arial" pitchFamily="34" charset="0"/>
              <a:buNone/>
              <a:defRPr/>
            </a:pPr>
            <a:r>
              <a:rPr lang="ja-JP" altLang="en-US" sz="1200" dirty="0">
                <a:latin typeface="+mn-ea"/>
              </a:rPr>
              <a:t>分野</a:t>
            </a:r>
            <a:r>
              <a:rPr lang="ja-JP" altLang="en-US" sz="1200" dirty="0" smtClean="0">
                <a:latin typeface="+mn-ea"/>
              </a:rPr>
              <a:t>：農芸化学、薬学</a:t>
            </a:r>
            <a:endParaRPr lang="en-US" altLang="ja-JP" sz="1200" dirty="0" smtClean="0">
              <a:latin typeface="+mn-ea"/>
            </a:endParaRPr>
          </a:p>
          <a:p>
            <a:pPr fontAlgn="auto">
              <a:lnSpc>
                <a:spcPct val="90000"/>
              </a:lnSpc>
              <a:spcBef>
                <a:spcPts val="600"/>
              </a:spcBef>
              <a:spcAft>
                <a:spcPts val="0"/>
              </a:spcAft>
              <a:buFont typeface="Arial" pitchFamily="34" charset="0"/>
              <a:buNone/>
              <a:defRPr/>
            </a:pPr>
            <a:r>
              <a:rPr lang="ja-JP" altLang="en-US" sz="1200" dirty="0" smtClean="0">
                <a:latin typeface="+mn-ea"/>
              </a:rPr>
              <a:t>専門：食品科学</a:t>
            </a:r>
            <a:r>
              <a:rPr lang="en-US" altLang="ja-JP" sz="1200" dirty="0" smtClean="0">
                <a:latin typeface="+mn-ea"/>
              </a:rPr>
              <a:t>, </a:t>
            </a:r>
            <a:r>
              <a:rPr lang="ja-JP" altLang="en-US" sz="1200" dirty="0" smtClean="0">
                <a:latin typeface="+mn-ea"/>
              </a:rPr>
              <a:t>生物化学</a:t>
            </a:r>
            <a:endParaRPr lang="en-US" altLang="ja-JP" sz="1200" dirty="0">
              <a:latin typeface="+mn-ea"/>
            </a:endParaRPr>
          </a:p>
          <a:p>
            <a:pPr fontAlgn="auto">
              <a:lnSpc>
                <a:spcPct val="90000"/>
              </a:lnSpc>
              <a:spcBef>
                <a:spcPts val="600"/>
              </a:spcBef>
              <a:spcAft>
                <a:spcPts val="0"/>
              </a:spcAft>
              <a:buFont typeface="Arial" pitchFamily="34" charset="0"/>
              <a:buNone/>
              <a:defRPr/>
            </a:pPr>
            <a:r>
              <a:rPr lang="en-US" altLang="ja-JP" sz="1200" dirty="0" smtClean="0">
                <a:latin typeface="+mn-ea"/>
                <a:cs typeface="Times New Roman" pitchFamily="18" charset="0"/>
              </a:rPr>
              <a:t>E-mail</a:t>
            </a:r>
            <a:r>
              <a:rPr lang="en-US" altLang="ja-JP" sz="1200" dirty="0">
                <a:latin typeface="+mn-ea"/>
                <a:cs typeface="Times New Roman" pitchFamily="18" charset="0"/>
              </a:rPr>
              <a:t>: </a:t>
            </a:r>
            <a:r>
              <a:rPr lang="en-US" altLang="ja-JP" sz="1200" dirty="0" err="1" smtClean="0">
                <a:latin typeface="+mn-ea"/>
                <a:cs typeface="Times New Roman" pitchFamily="18" charset="0"/>
              </a:rPr>
              <a:t>tanaka.tamotsu@tokushima-u.ac.jp</a:t>
            </a:r>
            <a:endParaRPr lang="en-US" altLang="ja-JP" sz="1200" dirty="0">
              <a:latin typeface="+mn-ea"/>
              <a:cs typeface="Times New Roman" pitchFamily="18" charset="0"/>
            </a:endParaRPr>
          </a:p>
          <a:p>
            <a:pPr fontAlgn="auto">
              <a:lnSpc>
                <a:spcPct val="90000"/>
              </a:lnSpc>
              <a:spcBef>
                <a:spcPts val="600"/>
              </a:spcBef>
              <a:spcAft>
                <a:spcPts val="0"/>
              </a:spcAft>
              <a:buFont typeface="Arial" pitchFamily="34" charset="0"/>
              <a:buNone/>
              <a:defRPr/>
            </a:pPr>
            <a:r>
              <a:rPr lang="en-US" altLang="ja-JP" sz="1200" dirty="0" smtClean="0">
                <a:latin typeface="+mn-ea"/>
                <a:cs typeface="Times New Roman" pitchFamily="18" charset="0"/>
              </a:rPr>
              <a:t>Tel: </a:t>
            </a:r>
            <a:r>
              <a:rPr lang="en-US" altLang="ja-JP" sz="1200" dirty="0" smtClean="0">
                <a:latin typeface="+mn-ea"/>
                <a:cs typeface="Times New Roman" pitchFamily="18" charset="0"/>
              </a:rPr>
              <a:t>088-656-7256 </a:t>
            </a:r>
            <a:endParaRPr lang="en-US" altLang="ja-JP" sz="1200" dirty="0">
              <a:latin typeface="+mn-ea"/>
              <a:cs typeface="Times New Roman" pitchFamily="18" charset="0"/>
            </a:endParaRPr>
          </a:p>
        </p:txBody>
      </p:sp>
      <p:sp>
        <p:nvSpPr>
          <p:cNvPr id="4103" name="Rectangle 62"/>
          <p:cNvSpPr>
            <a:spLocks noChangeArrowheads="1"/>
          </p:cNvSpPr>
          <p:nvPr/>
        </p:nvSpPr>
        <p:spPr bwMode="auto">
          <a:xfrm>
            <a:off x="2257425" y="3027363"/>
            <a:ext cx="774700" cy="13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r>
              <a:rPr lang="ja-JP" altLang="en-US" sz="900" b="1">
                <a:solidFill>
                  <a:schemeClr val="bg1"/>
                </a:solidFill>
                <a:latin typeface="HGPｺﾞｼｯｸM" pitchFamily="50" charset="-128"/>
                <a:ea typeface="HGPｺﾞｼｯｸM" pitchFamily="50" charset="-128"/>
              </a:rPr>
              <a:t>コンタクト不良</a:t>
            </a:r>
            <a:endParaRPr lang="ja-JP" altLang="en-US" sz="1100" b="1">
              <a:solidFill>
                <a:schemeClr val="bg1"/>
              </a:solidFill>
              <a:latin typeface="HGPｺﾞｼｯｸM" pitchFamily="50" charset="-128"/>
              <a:ea typeface="HGPｺﾞｼｯｸM" pitchFamily="50" charset="-128"/>
            </a:endParaRPr>
          </a:p>
        </p:txBody>
      </p:sp>
      <p:cxnSp>
        <p:nvCxnSpPr>
          <p:cNvPr id="17" name="直線矢印コネクタ 16"/>
          <p:cNvCxnSpPr/>
          <p:nvPr/>
        </p:nvCxnSpPr>
        <p:spPr>
          <a:xfrm flipH="1">
            <a:off x="1989138" y="3165475"/>
            <a:ext cx="504825" cy="581025"/>
          </a:xfrm>
          <a:prstGeom prst="straightConnector1">
            <a:avLst/>
          </a:prstGeom>
          <a:ln w="1905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p:nvPr/>
        </p:nvCxnSpPr>
        <p:spPr>
          <a:xfrm rot="10800000">
            <a:off x="3444875" y="3492500"/>
            <a:ext cx="215900" cy="233363"/>
          </a:xfrm>
          <a:prstGeom prst="straightConnector1">
            <a:avLst/>
          </a:prstGeom>
          <a:ln w="19050">
            <a:solidFill>
              <a:schemeClr val="bg1"/>
            </a:solidFill>
            <a:tailEnd type="arrow"/>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9552" y="116632"/>
            <a:ext cx="935651" cy="107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図 12"/>
          <p:cNvPicPr>
            <a:picLocks noChangeAspect="1"/>
          </p:cNvPicPr>
          <p:nvPr/>
        </p:nvPicPr>
        <p:blipFill rotWithShape="1">
          <a:blip r:embed="rId4">
            <a:extLst>
              <a:ext uri="{28A0092B-C50C-407E-A947-70E740481C1C}">
                <a14:useLocalDpi xmlns:a14="http://schemas.microsoft.com/office/drawing/2010/main" val="0"/>
              </a:ext>
            </a:extLst>
          </a:blip>
          <a:srcRect l="24865" t="11147" r="22349" b="44918"/>
          <a:stretch/>
        </p:blipFill>
        <p:spPr>
          <a:xfrm>
            <a:off x="7696535" y="5409460"/>
            <a:ext cx="807367" cy="1007955"/>
          </a:xfrm>
          <a:prstGeom prst="rect">
            <a:avLst/>
          </a:prstGeom>
        </p:spPr>
      </p:pic>
      <p:sp>
        <p:nvSpPr>
          <p:cNvPr id="949" name="テキスト ボックス 948"/>
          <p:cNvSpPr txBox="1"/>
          <p:nvPr/>
        </p:nvSpPr>
        <p:spPr>
          <a:xfrm>
            <a:off x="518991" y="1249015"/>
            <a:ext cx="3908993" cy="30777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altLang="ja-JP" sz="1400" dirty="0" smtClean="0">
                <a:latin typeface="Meiryo" charset="-128"/>
                <a:ea typeface="Meiryo" charset="-128"/>
                <a:cs typeface="Meiryo" charset="-128"/>
              </a:rPr>
              <a:t>1. </a:t>
            </a:r>
            <a:r>
              <a:rPr lang="ja-JP" altLang="en-US" sz="1400" dirty="0" smtClean="0">
                <a:latin typeface="Meiryo" charset="-128"/>
                <a:ea typeface="Meiryo" charset="-128"/>
                <a:cs typeface="Meiryo" charset="-128"/>
              </a:rPr>
              <a:t>生理活性リン脂質からの疾患予防研究</a:t>
            </a:r>
            <a:endParaRPr lang="ja-JP" altLang="en-US" sz="1400" dirty="0">
              <a:latin typeface="Meiryo" charset="-128"/>
              <a:ea typeface="Meiryo" charset="-128"/>
              <a:cs typeface="Meiryo" charset="-128"/>
            </a:endParaRPr>
          </a:p>
        </p:txBody>
      </p:sp>
      <p:sp>
        <p:nvSpPr>
          <p:cNvPr id="950" name="テキスト ボックス 949"/>
          <p:cNvSpPr txBox="1"/>
          <p:nvPr/>
        </p:nvSpPr>
        <p:spPr>
          <a:xfrm>
            <a:off x="2191824" y="2835814"/>
            <a:ext cx="569387" cy="246221"/>
          </a:xfrm>
          <a:prstGeom prst="rect">
            <a:avLst/>
          </a:prstGeom>
          <a:noFill/>
        </p:spPr>
        <p:txBody>
          <a:bodyPr wrap="none" rtlCol="0">
            <a:spAutoFit/>
          </a:bodyPr>
          <a:lstStyle/>
          <a:p>
            <a:r>
              <a:rPr kumimoji="1" lang="ja-JP" altLang="en-US" sz="1000" dirty="0" smtClean="0"/>
              <a:t>受容体</a:t>
            </a:r>
            <a:endParaRPr kumimoji="1" lang="ja-JP" altLang="en-US" sz="1000" dirty="0"/>
          </a:p>
        </p:txBody>
      </p:sp>
      <p:grpSp>
        <p:nvGrpSpPr>
          <p:cNvPr id="952" name="図形グループ 951"/>
          <p:cNvGrpSpPr/>
          <p:nvPr/>
        </p:nvGrpSpPr>
        <p:grpSpPr>
          <a:xfrm>
            <a:off x="827584" y="1556792"/>
            <a:ext cx="3384375" cy="1505814"/>
            <a:chOff x="1207044" y="1955800"/>
            <a:chExt cx="6597025" cy="2248802"/>
          </a:xfrm>
        </p:grpSpPr>
        <p:grpSp>
          <p:nvGrpSpPr>
            <p:cNvPr id="953" name="図形グループ 952"/>
            <p:cNvGrpSpPr/>
            <p:nvPr/>
          </p:nvGrpSpPr>
          <p:grpSpPr>
            <a:xfrm>
              <a:off x="1222109" y="2552473"/>
              <a:ext cx="6581960" cy="1403282"/>
              <a:chOff x="1281020" y="1542456"/>
              <a:chExt cx="6581960" cy="1403282"/>
            </a:xfrm>
          </p:grpSpPr>
          <p:grpSp>
            <p:nvGrpSpPr>
              <p:cNvPr id="984" name="Group 33"/>
              <p:cNvGrpSpPr>
                <a:grpSpLocks noChangeAspect="1"/>
              </p:cNvGrpSpPr>
              <p:nvPr/>
            </p:nvGrpSpPr>
            <p:grpSpPr bwMode="auto">
              <a:xfrm rot="20759061">
                <a:off x="1404055" y="2432940"/>
                <a:ext cx="127287" cy="247214"/>
                <a:chOff x="1088" y="1488"/>
                <a:chExt cx="174" cy="329"/>
              </a:xfrm>
            </p:grpSpPr>
            <p:sp>
              <p:nvSpPr>
                <p:cNvPr id="1410" name="Oval 34"/>
                <p:cNvSpPr>
                  <a:spLocks noChangeAspect="1" noChangeArrowheads="1"/>
                </p:cNvSpPr>
                <p:nvPr/>
              </p:nvSpPr>
              <p:spPr bwMode="auto">
                <a:xfrm>
                  <a:off x="1088" y="1488"/>
                  <a:ext cx="144" cy="144"/>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411" name="Freeform 35"/>
                <p:cNvSpPr>
                  <a:spLocks noChangeAspect="1"/>
                </p:cNvSpPr>
                <p:nvPr/>
              </p:nvSpPr>
              <p:spPr bwMode="auto">
                <a:xfrm>
                  <a:off x="1103" y="1583"/>
                  <a:ext cx="59" cy="232"/>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412" name="Freeform 36"/>
                <p:cNvSpPr>
                  <a:spLocks noChangeAspect="1"/>
                </p:cNvSpPr>
                <p:nvPr/>
              </p:nvSpPr>
              <p:spPr bwMode="auto">
                <a:xfrm>
                  <a:off x="1195" y="1574"/>
                  <a:ext cx="67"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985" name="Group 37"/>
              <p:cNvGrpSpPr>
                <a:grpSpLocks noChangeAspect="1"/>
              </p:cNvGrpSpPr>
              <p:nvPr/>
            </p:nvGrpSpPr>
            <p:grpSpPr bwMode="auto">
              <a:xfrm rot="20759061">
                <a:off x="1510144" y="2406062"/>
                <a:ext cx="127287" cy="247214"/>
                <a:chOff x="1088" y="1488"/>
                <a:chExt cx="174" cy="329"/>
              </a:xfrm>
            </p:grpSpPr>
            <p:sp>
              <p:nvSpPr>
                <p:cNvPr id="1407" name="Oval 38"/>
                <p:cNvSpPr>
                  <a:spLocks noChangeAspect="1" noChangeArrowheads="1"/>
                </p:cNvSpPr>
                <p:nvPr/>
              </p:nvSpPr>
              <p:spPr bwMode="auto">
                <a:xfrm>
                  <a:off x="1087" y="1487"/>
                  <a:ext cx="144" cy="144"/>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408" name="Freeform 39"/>
                <p:cNvSpPr>
                  <a:spLocks noChangeAspect="1"/>
                </p:cNvSpPr>
                <p:nvPr/>
              </p:nvSpPr>
              <p:spPr bwMode="auto">
                <a:xfrm>
                  <a:off x="1103" y="1583"/>
                  <a:ext cx="59" cy="232"/>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409" name="Freeform 40"/>
                <p:cNvSpPr>
                  <a:spLocks noChangeAspect="1"/>
                </p:cNvSpPr>
                <p:nvPr/>
              </p:nvSpPr>
              <p:spPr bwMode="auto">
                <a:xfrm>
                  <a:off x="1195" y="1573"/>
                  <a:ext cx="67"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986" name="Group 41"/>
              <p:cNvGrpSpPr>
                <a:grpSpLocks noChangeAspect="1"/>
              </p:cNvGrpSpPr>
              <p:nvPr/>
            </p:nvGrpSpPr>
            <p:grpSpPr bwMode="auto">
              <a:xfrm rot="20759061">
                <a:off x="1626544" y="2332893"/>
                <a:ext cx="127287" cy="247214"/>
                <a:chOff x="1088" y="1488"/>
                <a:chExt cx="174" cy="329"/>
              </a:xfrm>
            </p:grpSpPr>
            <p:sp>
              <p:nvSpPr>
                <p:cNvPr id="1404" name="Oval 42"/>
                <p:cNvSpPr>
                  <a:spLocks noChangeAspect="1" noChangeArrowheads="1"/>
                </p:cNvSpPr>
                <p:nvPr/>
              </p:nvSpPr>
              <p:spPr bwMode="auto">
                <a:xfrm>
                  <a:off x="1088" y="1488"/>
                  <a:ext cx="144" cy="144"/>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405" name="Freeform 43"/>
                <p:cNvSpPr>
                  <a:spLocks noChangeAspect="1"/>
                </p:cNvSpPr>
                <p:nvPr/>
              </p:nvSpPr>
              <p:spPr bwMode="auto">
                <a:xfrm>
                  <a:off x="1103" y="1583"/>
                  <a:ext cx="59" cy="232"/>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406" name="Freeform 44"/>
                <p:cNvSpPr>
                  <a:spLocks noChangeAspect="1"/>
                </p:cNvSpPr>
                <p:nvPr/>
              </p:nvSpPr>
              <p:spPr bwMode="auto">
                <a:xfrm>
                  <a:off x="1195" y="1574"/>
                  <a:ext cx="67"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987" name="Group 45"/>
              <p:cNvGrpSpPr>
                <a:grpSpLocks noChangeAspect="1"/>
              </p:cNvGrpSpPr>
              <p:nvPr/>
            </p:nvGrpSpPr>
            <p:grpSpPr bwMode="auto">
              <a:xfrm rot="20759061">
                <a:off x="1742944" y="2272116"/>
                <a:ext cx="127287" cy="247214"/>
                <a:chOff x="1088" y="1488"/>
                <a:chExt cx="174" cy="329"/>
              </a:xfrm>
            </p:grpSpPr>
            <p:sp>
              <p:nvSpPr>
                <p:cNvPr id="1401" name="Oval 46"/>
                <p:cNvSpPr>
                  <a:spLocks noChangeAspect="1" noChangeArrowheads="1"/>
                </p:cNvSpPr>
                <p:nvPr/>
              </p:nvSpPr>
              <p:spPr bwMode="auto">
                <a:xfrm>
                  <a:off x="1088" y="1487"/>
                  <a:ext cx="144" cy="144"/>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402" name="Freeform 47"/>
                <p:cNvSpPr>
                  <a:spLocks noChangeAspect="1"/>
                </p:cNvSpPr>
                <p:nvPr/>
              </p:nvSpPr>
              <p:spPr bwMode="auto">
                <a:xfrm>
                  <a:off x="1104" y="1583"/>
                  <a:ext cx="59" cy="232"/>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403" name="Freeform 48"/>
                <p:cNvSpPr>
                  <a:spLocks noChangeAspect="1"/>
                </p:cNvSpPr>
                <p:nvPr/>
              </p:nvSpPr>
              <p:spPr bwMode="auto">
                <a:xfrm>
                  <a:off x="1196" y="1574"/>
                  <a:ext cx="67"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988" name="Group 49"/>
              <p:cNvGrpSpPr>
                <a:grpSpLocks noChangeAspect="1"/>
              </p:cNvGrpSpPr>
              <p:nvPr/>
            </p:nvGrpSpPr>
            <p:grpSpPr bwMode="auto">
              <a:xfrm rot="20759061">
                <a:off x="1869103" y="2214262"/>
                <a:ext cx="127287" cy="247214"/>
                <a:chOff x="1088" y="1488"/>
                <a:chExt cx="174" cy="329"/>
              </a:xfrm>
            </p:grpSpPr>
            <p:sp>
              <p:nvSpPr>
                <p:cNvPr id="1398" name="Oval 50"/>
                <p:cNvSpPr>
                  <a:spLocks noChangeAspect="1" noChangeArrowheads="1"/>
                </p:cNvSpPr>
                <p:nvPr/>
              </p:nvSpPr>
              <p:spPr bwMode="auto">
                <a:xfrm>
                  <a:off x="1088" y="1488"/>
                  <a:ext cx="144" cy="144"/>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399" name="Freeform 51"/>
                <p:cNvSpPr>
                  <a:spLocks noChangeAspect="1"/>
                </p:cNvSpPr>
                <p:nvPr/>
              </p:nvSpPr>
              <p:spPr bwMode="auto">
                <a:xfrm>
                  <a:off x="1104" y="1584"/>
                  <a:ext cx="59" cy="232"/>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400" name="Freeform 52"/>
                <p:cNvSpPr>
                  <a:spLocks noChangeAspect="1"/>
                </p:cNvSpPr>
                <p:nvPr/>
              </p:nvSpPr>
              <p:spPr bwMode="auto">
                <a:xfrm>
                  <a:off x="1196" y="1574"/>
                  <a:ext cx="67"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989" name="Group 53"/>
              <p:cNvGrpSpPr>
                <a:grpSpLocks noChangeAspect="1"/>
              </p:cNvGrpSpPr>
              <p:nvPr/>
            </p:nvGrpSpPr>
            <p:grpSpPr bwMode="auto">
              <a:xfrm rot="20759061">
                <a:off x="1994375" y="2165154"/>
                <a:ext cx="127287" cy="247214"/>
                <a:chOff x="1088" y="1488"/>
                <a:chExt cx="174" cy="329"/>
              </a:xfrm>
            </p:grpSpPr>
            <p:sp>
              <p:nvSpPr>
                <p:cNvPr id="1395" name="Oval 54"/>
                <p:cNvSpPr>
                  <a:spLocks noChangeAspect="1" noChangeArrowheads="1"/>
                </p:cNvSpPr>
                <p:nvPr/>
              </p:nvSpPr>
              <p:spPr bwMode="auto">
                <a:xfrm>
                  <a:off x="1089" y="1489"/>
                  <a:ext cx="142" cy="144"/>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396" name="Freeform 55"/>
                <p:cNvSpPr>
                  <a:spLocks noChangeAspect="1"/>
                </p:cNvSpPr>
                <p:nvPr/>
              </p:nvSpPr>
              <p:spPr bwMode="auto">
                <a:xfrm>
                  <a:off x="1104" y="1584"/>
                  <a:ext cx="58" cy="230"/>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397" name="Freeform 56"/>
                <p:cNvSpPr>
                  <a:spLocks noChangeAspect="1"/>
                </p:cNvSpPr>
                <p:nvPr/>
              </p:nvSpPr>
              <p:spPr bwMode="auto">
                <a:xfrm>
                  <a:off x="1196" y="1575"/>
                  <a:ext cx="65" cy="241"/>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990" name="Group 57"/>
              <p:cNvGrpSpPr>
                <a:grpSpLocks noChangeAspect="1"/>
              </p:cNvGrpSpPr>
              <p:nvPr/>
            </p:nvGrpSpPr>
            <p:grpSpPr bwMode="auto">
              <a:xfrm rot="20759061">
                <a:off x="2114855" y="2114949"/>
                <a:ext cx="127287" cy="247214"/>
                <a:chOff x="1088" y="1488"/>
                <a:chExt cx="174" cy="329"/>
              </a:xfrm>
            </p:grpSpPr>
            <p:sp>
              <p:nvSpPr>
                <p:cNvPr id="1392" name="Oval 58"/>
                <p:cNvSpPr>
                  <a:spLocks noChangeAspect="1" noChangeArrowheads="1"/>
                </p:cNvSpPr>
                <p:nvPr/>
              </p:nvSpPr>
              <p:spPr bwMode="auto">
                <a:xfrm>
                  <a:off x="1087" y="1489"/>
                  <a:ext cx="144" cy="144"/>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393" name="Freeform 59"/>
                <p:cNvSpPr>
                  <a:spLocks noChangeAspect="1"/>
                </p:cNvSpPr>
                <p:nvPr/>
              </p:nvSpPr>
              <p:spPr bwMode="auto">
                <a:xfrm>
                  <a:off x="1102" y="1585"/>
                  <a:ext cx="59" cy="230"/>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394" name="Freeform 60"/>
                <p:cNvSpPr>
                  <a:spLocks noChangeAspect="1"/>
                </p:cNvSpPr>
                <p:nvPr/>
              </p:nvSpPr>
              <p:spPr bwMode="auto">
                <a:xfrm>
                  <a:off x="1195" y="1575"/>
                  <a:ext cx="67" cy="241"/>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991" name="Group 61"/>
              <p:cNvGrpSpPr>
                <a:grpSpLocks noChangeAspect="1"/>
              </p:cNvGrpSpPr>
              <p:nvPr/>
            </p:nvGrpSpPr>
            <p:grpSpPr bwMode="auto">
              <a:xfrm rot="20759061">
                <a:off x="2238176" y="2070214"/>
                <a:ext cx="127287" cy="247214"/>
                <a:chOff x="1088" y="1488"/>
                <a:chExt cx="174" cy="329"/>
              </a:xfrm>
            </p:grpSpPr>
            <p:sp>
              <p:nvSpPr>
                <p:cNvPr id="1389" name="Oval 62"/>
                <p:cNvSpPr>
                  <a:spLocks noChangeAspect="1" noChangeArrowheads="1"/>
                </p:cNvSpPr>
                <p:nvPr/>
              </p:nvSpPr>
              <p:spPr bwMode="auto">
                <a:xfrm>
                  <a:off x="1088" y="1489"/>
                  <a:ext cx="144" cy="144"/>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390" name="Freeform 63"/>
                <p:cNvSpPr>
                  <a:spLocks noChangeAspect="1"/>
                </p:cNvSpPr>
                <p:nvPr/>
              </p:nvSpPr>
              <p:spPr bwMode="auto">
                <a:xfrm>
                  <a:off x="1103" y="1584"/>
                  <a:ext cx="59" cy="230"/>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391" name="Freeform 64"/>
                <p:cNvSpPr>
                  <a:spLocks noChangeAspect="1"/>
                </p:cNvSpPr>
                <p:nvPr/>
              </p:nvSpPr>
              <p:spPr bwMode="auto">
                <a:xfrm>
                  <a:off x="1195" y="1575"/>
                  <a:ext cx="67" cy="241"/>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992" name="Group 65"/>
              <p:cNvGrpSpPr>
                <a:grpSpLocks noChangeAspect="1"/>
              </p:cNvGrpSpPr>
              <p:nvPr/>
            </p:nvGrpSpPr>
            <p:grpSpPr bwMode="auto">
              <a:xfrm rot="20759061">
                <a:off x="2359011" y="2027662"/>
                <a:ext cx="127287" cy="247214"/>
                <a:chOff x="1088" y="1488"/>
                <a:chExt cx="174" cy="329"/>
              </a:xfrm>
            </p:grpSpPr>
            <p:sp>
              <p:nvSpPr>
                <p:cNvPr id="1386" name="Oval 66"/>
                <p:cNvSpPr>
                  <a:spLocks noChangeAspect="1" noChangeArrowheads="1"/>
                </p:cNvSpPr>
                <p:nvPr/>
              </p:nvSpPr>
              <p:spPr bwMode="auto">
                <a:xfrm>
                  <a:off x="1088" y="1488"/>
                  <a:ext cx="144" cy="144"/>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387" name="Freeform 67"/>
                <p:cNvSpPr>
                  <a:spLocks noChangeAspect="1"/>
                </p:cNvSpPr>
                <p:nvPr/>
              </p:nvSpPr>
              <p:spPr bwMode="auto">
                <a:xfrm>
                  <a:off x="1103" y="1584"/>
                  <a:ext cx="59" cy="232"/>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388" name="Freeform 68"/>
                <p:cNvSpPr>
                  <a:spLocks noChangeAspect="1"/>
                </p:cNvSpPr>
                <p:nvPr/>
              </p:nvSpPr>
              <p:spPr bwMode="auto">
                <a:xfrm>
                  <a:off x="1196" y="1574"/>
                  <a:ext cx="67"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993" name="Group 69"/>
              <p:cNvGrpSpPr>
                <a:grpSpLocks noChangeAspect="1"/>
              </p:cNvGrpSpPr>
              <p:nvPr/>
            </p:nvGrpSpPr>
            <p:grpSpPr bwMode="auto">
              <a:xfrm rot="20759061">
                <a:off x="2482509" y="1983656"/>
                <a:ext cx="127287" cy="247214"/>
                <a:chOff x="1088" y="1488"/>
                <a:chExt cx="174" cy="329"/>
              </a:xfrm>
            </p:grpSpPr>
            <p:sp>
              <p:nvSpPr>
                <p:cNvPr id="1383" name="Oval 70"/>
                <p:cNvSpPr>
                  <a:spLocks noChangeAspect="1" noChangeArrowheads="1"/>
                </p:cNvSpPr>
                <p:nvPr/>
              </p:nvSpPr>
              <p:spPr bwMode="auto">
                <a:xfrm>
                  <a:off x="1089" y="1489"/>
                  <a:ext cx="142" cy="144"/>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384" name="Freeform 71"/>
                <p:cNvSpPr>
                  <a:spLocks noChangeAspect="1"/>
                </p:cNvSpPr>
                <p:nvPr/>
              </p:nvSpPr>
              <p:spPr bwMode="auto">
                <a:xfrm>
                  <a:off x="1104" y="1585"/>
                  <a:ext cx="58" cy="230"/>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385" name="Freeform 72"/>
                <p:cNvSpPr>
                  <a:spLocks noChangeAspect="1"/>
                </p:cNvSpPr>
                <p:nvPr/>
              </p:nvSpPr>
              <p:spPr bwMode="auto">
                <a:xfrm>
                  <a:off x="1196" y="1575"/>
                  <a:ext cx="65" cy="241"/>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994" name="Group 73"/>
              <p:cNvGrpSpPr>
                <a:grpSpLocks noChangeAspect="1"/>
              </p:cNvGrpSpPr>
              <p:nvPr/>
            </p:nvGrpSpPr>
            <p:grpSpPr bwMode="auto">
              <a:xfrm rot="20759061">
                <a:off x="2615943" y="1943301"/>
                <a:ext cx="127287" cy="247214"/>
                <a:chOff x="1088" y="1488"/>
                <a:chExt cx="174" cy="329"/>
              </a:xfrm>
            </p:grpSpPr>
            <p:sp>
              <p:nvSpPr>
                <p:cNvPr id="1380" name="Oval 74"/>
                <p:cNvSpPr>
                  <a:spLocks noChangeAspect="1" noChangeArrowheads="1"/>
                </p:cNvSpPr>
                <p:nvPr/>
              </p:nvSpPr>
              <p:spPr bwMode="auto">
                <a:xfrm>
                  <a:off x="1088" y="1487"/>
                  <a:ext cx="142" cy="144"/>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381" name="Freeform 75"/>
                <p:cNvSpPr>
                  <a:spLocks noChangeAspect="1"/>
                </p:cNvSpPr>
                <p:nvPr/>
              </p:nvSpPr>
              <p:spPr bwMode="auto">
                <a:xfrm>
                  <a:off x="1104" y="1583"/>
                  <a:ext cx="58" cy="232"/>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382" name="Freeform 76"/>
                <p:cNvSpPr>
                  <a:spLocks noChangeAspect="1"/>
                </p:cNvSpPr>
                <p:nvPr/>
              </p:nvSpPr>
              <p:spPr bwMode="auto">
                <a:xfrm>
                  <a:off x="1196" y="1574"/>
                  <a:ext cx="65"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995" name="Group 77"/>
              <p:cNvGrpSpPr>
                <a:grpSpLocks noChangeAspect="1"/>
              </p:cNvGrpSpPr>
              <p:nvPr/>
            </p:nvGrpSpPr>
            <p:grpSpPr bwMode="auto">
              <a:xfrm rot="20759061">
                <a:off x="2750796" y="1902582"/>
                <a:ext cx="127287" cy="247214"/>
                <a:chOff x="1088" y="1488"/>
                <a:chExt cx="174" cy="329"/>
              </a:xfrm>
            </p:grpSpPr>
            <p:sp>
              <p:nvSpPr>
                <p:cNvPr id="1377" name="Oval 78"/>
                <p:cNvSpPr>
                  <a:spLocks noChangeAspect="1" noChangeArrowheads="1"/>
                </p:cNvSpPr>
                <p:nvPr/>
              </p:nvSpPr>
              <p:spPr bwMode="auto">
                <a:xfrm>
                  <a:off x="1088" y="1488"/>
                  <a:ext cx="144" cy="144"/>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378" name="Freeform 79"/>
                <p:cNvSpPr>
                  <a:spLocks noChangeAspect="1"/>
                </p:cNvSpPr>
                <p:nvPr/>
              </p:nvSpPr>
              <p:spPr bwMode="auto">
                <a:xfrm>
                  <a:off x="1104" y="1583"/>
                  <a:ext cx="59" cy="232"/>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379" name="Freeform 80"/>
                <p:cNvSpPr>
                  <a:spLocks noChangeAspect="1"/>
                </p:cNvSpPr>
                <p:nvPr/>
              </p:nvSpPr>
              <p:spPr bwMode="auto">
                <a:xfrm>
                  <a:off x="1196" y="1574"/>
                  <a:ext cx="67"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996" name="Group 81"/>
              <p:cNvGrpSpPr>
                <a:grpSpLocks noChangeAspect="1"/>
              </p:cNvGrpSpPr>
              <p:nvPr/>
            </p:nvGrpSpPr>
            <p:grpSpPr bwMode="auto">
              <a:xfrm rot="20759061">
                <a:off x="2879972" y="1863317"/>
                <a:ext cx="127287" cy="247214"/>
                <a:chOff x="1088" y="1488"/>
                <a:chExt cx="174" cy="329"/>
              </a:xfrm>
            </p:grpSpPr>
            <p:sp>
              <p:nvSpPr>
                <p:cNvPr id="1374" name="Oval 82"/>
                <p:cNvSpPr>
                  <a:spLocks noChangeAspect="1" noChangeArrowheads="1"/>
                </p:cNvSpPr>
                <p:nvPr/>
              </p:nvSpPr>
              <p:spPr bwMode="auto">
                <a:xfrm>
                  <a:off x="1088" y="1488"/>
                  <a:ext cx="142" cy="144"/>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375" name="Freeform 83"/>
                <p:cNvSpPr>
                  <a:spLocks noChangeAspect="1"/>
                </p:cNvSpPr>
                <p:nvPr/>
              </p:nvSpPr>
              <p:spPr bwMode="auto">
                <a:xfrm>
                  <a:off x="1104" y="1584"/>
                  <a:ext cx="58" cy="232"/>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376" name="Freeform 84"/>
                <p:cNvSpPr>
                  <a:spLocks noChangeAspect="1"/>
                </p:cNvSpPr>
                <p:nvPr/>
              </p:nvSpPr>
              <p:spPr bwMode="auto">
                <a:xfrm>
                  <a:off x="1196" y="1574"/>
                  <a:ext cx="65"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997" name="Group 85"/>
              <p:cNvGrpSpPr>
                <a:grpSpLocks noChangeAspect="1"/>
              </p:cNvGrpSpPr>
              <p:nvPr/>
            </p:nvGrpSpPr>
            <p:grpSpPr bwMode="auto">
              <a:xfrm rot="20759061">
                <a:off x="3004889" y="1831339"/>
                <a:ext cx="127287" cy="247214"/>
                <a:chOff x="1088" y="1488"/>
                <a:chExt cx="174" cy="329"/>
              </a:xfrm>
            </p:grpSpPr>
            <p:sp>
              <p:nvSpPr>
                <p:cNvPr id="1371" name="Oval 86"/>
                <p:cNvSpPr>
                  <a:spLocks noChangeAspect="1" noChangeArrowheads="1"/>
                </p:cNvSpPr>
                <p:nvPr/>
              </p:nvSpPr>
              <p:spPr bwMode="auto">
                <a:xfrm>
                  <a:off x="1087" y="1488"/>
                  <a:ext cx="144" cy="144"/>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372" name="Freeform 87"/>
                <p:cNvSpPr>
                  <a:spLocks noChangeAspect="1"/>
                </p:cNvSpPr>
                <p:nvPr/>
              </p:nvSpPr>
              <p:spPr bwMode="auto">
                <a:xfrm>
                  <a:off x="1102" y="1584"/>
                  <a:ext cx="59" cy="232"/>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373" name="Freeform 88"/>
                <p:cNvSpPr>
                  <a:spLocks noChangeAspect="1"/>
                </p:cNvSpPr>
                <p:nvPr/>
              </p:nvSpPr>
              <p:spPr bwMode="auto">
                <a:xfrm>
                  <a:off x="1195" y="1574"/>
                  <a:ext cx="67"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998" name="Group 89"/>
              <p:cNvGrpSpPr>
                <a:grpSpLocks noChangeAspect="1"/>
              </p:cNvGrpSpPr>
              <p:nvPr/>
            </p:nvGrpSpPr>
            <p:grpSpPr bwMode="auto">
              <a:xfrm rot="20759061">
                <a:off x="3135484" y="1797907"/>
                <a:ext cx="127287" cy="247214"/>
                <a:chOff x="1088" y="1488"/>
                <a:chExt cx="174" cy="329"/>
              </a:xfrm>
            </p:grpSpPr>
            <p:sp>
              <p:nvSpPr>
                <p:cNvPr id="1368" name="Oval 90"/>
                <p:cNvSpPr>
                  <a:spLocks noChangeAspect="1" noChangeArrowheads="1"/>
                </p:cNvSpPr>
                <p:nvPr/>
              </p:nvSpPr>
              <p:spPr bwMode="auto">
                <a:xfrm>
                  <a:off x="1087" y="1488"/>
                  <a:ext cx="144" cy="144"/>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369" name="Freeform 91"/>
                <p:cNvSpPr>
                  <a:spLocks noChangeAspect="1"/>
                </p:cNvSpPr>
                <p:nvPr/>
              </p:nvSpPr>
              <p:spPr bwMode="auto">
                <a:xfrm>
                  <a:off x="1103" y="1584"/>
                  <a:ext cx="59" cy="232"/>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370" name="Freeform 92"/>
                <p:cNvSpPr>
                  <a:spLocks noChangeAspect="1"/>
                </p:cNvSpPr>
                <p:nvPr/>
              </p:nvSpPr>
              <p:spPr bwMode="auto">
                <a:xfrm>
                  <a:off x="1195" y="1574"/>
                  <a:ext cx="67"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999" name="Group 93"/>
              <p:cNvGrpSpPr>
                <a:grpSpLocks noChangeAspect="1"/>
              </p:cNvGrpSpPr>
              <p:nvPr/>
            </p:nvGrpSpPr>
            <p:grpSpPr bwMode="auto">
              <a:xfrm rot="20759061">
                <a:off x="3261821" y="1763293"/>
                <a:ext cx="127287" cy="247214"/>
                <a:chOff x="1088" y="1488"/>
                <a:chExt cx="174" cy="329"/>
              </a:xfrm>
            </p:grpSpPr>
            <p:sp>
              <p:nvSpPr>
                <p:cNvPr id="1365" name="Oval 94"/>
                <p:cNvSpPr>
                  <a:spLocks noChangeAspect="1" noChangeArrowheads="1"/>
                </p:cNvSpPr>
                <p:nvPr/>
              </p:nvSpPr>
              <p:spPr bwMode="auto">
                <a:xfrm>
                  <a:off x="1088" y="1488"/>
                  <a:ext cx="144" cy="144"/>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366" name="Freeform 95"/>
                <p:cNvSpPr>
                  <a:spLocks noChangeAspect="1"/>
                </p:cNvSpPr>
                <p:nvPr/>
              </p:nvSpPr>
              <p:spPr bwMode="auto">
                <a:xfrm>
                  <a:off x="1103" y="1583"/>
                  <a:ext cx="59" cy="232"/>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367" name="Freeform 96"/>
                <p:cNvSpPr>
                  <a:spLocks noChangeAspect="1"/>
                </p:cNvSpPr>
                <p:nvPr/>
              </p:nvSpPr>
              <p:spPr bwMode="auto">
                <a:xfrm>
                  <a:off x="1195" y="1574"/>
                  <a:ext cx="67"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000" name="Group 97"/>
              <p:cNvGrpSpPr>
                <a:grpSpLocks noChangeAspect="1"/>
              </p:cNvGrpSpPr>
              <p:nvPr/>
            </p:nvGrpSpPr>
            <p:grpSpPr bwMode="auto">
              <a:xfrm rot="20759061">
                <a:off x="3396683" y="1718153"/>
                <a:ext cx="124361" cy="259237"/>
                <a:chOff x="1092" y="1472"/>
                <a:chExt cx="170" cy="345"/>
              </a:xfrm>
            </p:grpSpPr>
            <p:sp>
              <p:nvSpPr>
                <p:cNvPr id="1362" name="Oval 98"/>
                <p:cNvSpPr>
                  <a:spLocks noChangeAspect="1" noChangeArrowheads="1"/>
                </p:cNvSpPr>
                <p:nvPr/>
              </p:nvSpPr>
              <p:spPr bwMode="auto">
                <a:xfrm>
                  <a:off x="1092" y="1472"/>
                  <a:ext cx="144" cy="144"/>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363" name="Freeform 99"/>
                <p:cNvSpPr>
                  <a:spLocks noChangeAspect="1"/>
                </p:cNvSpPr>
                <p:nvPr/>
              </p:nvSpPr>
              <p:spPr bwMode="auto">
                <a:xfrm>
                  <a:off x="1103" y="1583"/>
                  <a:ext cx="59" cy="232"/>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364" name="Freeform 100"/>
                <p:cNvSpPr>
                  <a:spLocks noChangeAspect="1"/>
                </p:cNvSpPr>
                <p:nvPr/>
              </p:nvSpPr>
              <p:spPr bwMode="auto">
                <a:xfrm>
                  <a:off x="1195" y="1574"/>
                  <a:ext cx="67"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001" name="Group 101"/>
              <p:cNvGrpSpPr>
                <a:grpSpLocks noChangeAspect="1"/>
              </p:cNvGrpSpPr>
              <p:nvPr/>
            </p:nvGrpSpPr>
            <p:grpSpPr bwMode="auto">
              <a:xfrm rot="20759061">
                <a:off x="3525850" y="1696389"/>
                <a:ext cx="127287" cy="247214"/>
                <a:chOff x="1088" y="1488"/>
                <a:chExt cx="174" cy="329"/>
              </a:xfrm>
            </p:grpSpPr>
            <p:sp>
              <p:nvSpPr>
                <p:cNvPr id="1359" name="Oval 102"/>
                <p:cNvSpPr>
                  <a:spLocks noChangeAspect="1" noChangeArrowheads="1"/>
                </p:cNvSpPr>
                <p:nvPr/>
              </p:nvSpPr>
              <p:spPr bwMode="auto">
                <a:xfrm>
                  <a:off x="1088" y="1489"/>
                  <a:ext cx="144" cy="144"/>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360" name="Freeform 103"/>
                <p:cNvSpPr>
                  <a:spLocks noChangeAspect="1"/>
                </p:cNvSpPr>
                <p:nvPr/>
              </p:nvSpPr>
              <p:spPr bwMode="auto">
                <a:xfrm>
                  <a:off x="1103" y="1585"/>
                  <a:ext cx="59" cy="230"/>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361" name="Freeform 104"/>
                <p:cNvSpPr>
                  <a:spLocks noChangeAspect="1"/>
                </p:cNvSpPr>
                <p:nvPr/>
              </p:nvSpPr>
              <p:spPr bwMode="auto">
                <a:xfrm>
                  <a:off x="1196" y="1575"/>
                  <a:ext cx="67" cy="241"/>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002" name="Group 105"/>
              <p:cNvGrpSpPr>
                <a:grpSpLocks noChangeAspect="1"/>
              </p:cNvGrpSpPr>
              <p:nvPr/>
            </p:nvGrpSpPr>
            <p:grpSpPr bwMode="auto">
              <a:xfrm rot="20759061">
                <a:off x="3659284" y="1661172"/>
                <a:ext cx="127287" cy="247214"/>
                <a:chOff x="1088" y="1488"/>
                <a:chExt cx="174" cy="329"/>
              </a:xfrm>
            </p:grpSpPr>
            <p:sp>
              <p:nvSpPr>
                <p:cNvPr id="1356" name="Oval 106"/>
                <p:cNvSpPr>
                  <a:spLocks noChangeAspect="1" noChangeArrowheads="1"/>
                </p:cNvSpPr>
                <p:nvPr/>
              </p:nvSpPr>
              <p:spPr bwMode="auto">
                <a:xfrm>
                  <a:off x="1088" y="1488"/>
                  <a:ext cx="144" cy="144"/>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357" name="Freeform 107"/>
                <p:cNvSpPr>
                  <a:spLocks noChangeAspect="1"/>
                </p:cNvSpPr>
                <p:nvPr/>
              </p:nvSpPr>
              <p:spPr bwMode="auto">
                <a:xfrm>
                  <a:off x="1104" y="1584"/>
                  <a:ext cx="59" cy="232"/>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358" name="Freeform 108"/>
                <p:cNvSpPr>
                  <a:spLocks noChangeAspect="1"/>
                </p:cNvSpPr>
                <p:nvPr/>
              </p:nvSpPr>
              <p:spPr bwMode="auto">
                <a:xfrm>
                  <a:off x="1196" y="1574"/>
                  <a:ext cx="67"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003" name="Group 109"/>
              <p:cNvGrpSpPr>
                <a:grpSpLocks noChangeAspect="1"/>
              </p:cNvGrpSpPr>
              <p:nvPr/>
            </p:nvGrpSpPr>
            <p:grpSpPr bwMode="auto">
              <a:xfrm rot="20759061">
                <a:off x="3794138" y="1622415"/>
                <a:ext cx="127287" cy="247214"/>
                <a:chOff x="1088" y="1488"/>
                <a:chExt cx="174" cy="329"/>
              </a:xfrm>
            </p:grpSpPr>
            <p:sp>
              <p:nvSpPr>
                <p:cNvPr id="1353" name="Oval 110"/>
                <p:cNvSpPr>
                  <a:spLocks noChangeAspect="1" noChangeArrowheads="1"/>
                </p:cNvSpPr>
                <p:nvPr/>
              </p:nvSpPr>
              <p:spPr bwMode="auto">
                <a:xfrm>
                  <a:off x="1088" y="1488"/>
                  <a:ext cx="144" cy="144"/>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354" name="Freeform 111"/>
                <p:cNvSpPr>
                  <a:spLocks noChangeAspect="1"/>
                </p:cNvSpPr>
                <p:nvPr/>
              </p:nvSpPr>
              <p:spPr bwMode="auto">
                <a:xfrm>
                  <a:off x="1104" y="1583"/>
                  <a:ext cx="59" cy="232"/>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355" name="Freeform 112"/>
                <p:cNvSpPr>
                  <a:spLocks noChangeAspect="1"/>
                </p:cNvSpPr>
                <p:nvPr/>
              </p:nvSpPr>
              <p:spPr bwMode="auto">
                <a:xfrm>
                  <a:off x="1196" y="1574"/>
                  <a:ext cx="67"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004" name="Group 113"/>
              <p:cNvGrpSpPr>
                <a:grpSpLocks noChangeAspect="1"/>
              </p:cNvGrpSpPr>
              <p:nvPr/>
            </p:nvGrpSpPr>
            <p:grpSpPr bwMode="auto">
              <a:xfrm rot="20759061">
                <a:off x="3933250" y="1593652"/>
                <a:ext cx="127287" cy="247214"/>
                <a:chOff x="1088" y="1488"/>
                <a:chExt cx="174" cy="329"/>
              </a:xfrm>
            </p:grpSpPr>
            <p:sp>
              <p:nvSpPr>
                <p:cNvPr id="1350" name="Oval 114"/>
                <p:cNvSpPr>
                  <a:spLocks noChangeAspect="1" noChangeArrowheads="1"/>
                </p:cNvSpPr>
                <p:nvPr/>
              </p:nvSpPr>
              <p:spPr bwMode="auto">
                <a:xfrm>
                  <a:off x="1088" y="1489"/>
                  <a:ext cx="144" cy="144"/>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351" name="Freeform 115"/>
                <p:cNvSpPr>
                  <a:spLocks noChangeAspect="1"/>
                </p:cNvSpPr>
                <p:nvPr/>
              </p:nvSpPr>
              <p:spPr bwMode="auto">
                <a:xfrm>
                  <a:off x="1104" y="1585"/>
                  <a:ext cx="59" cy="230"/>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352" name="Freeform 116"/>
                <p:cNvSpPr>
                  <a:spLocks noChangeAspect="1"/>
                </p:cNvSpPr>
                <p:nvPr/>
              </p:nvSpPr>
              <p:spPr bwMode="auto">
                <a:xfrm>
                  <a:off x="1196" y="1575"/>
                  <a:ext cx="67" cy="241"/>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005" name="Group 117"/>
              <p:cNvGrpSpPr>
                <a:grpSpLocks noChangeAspect="1"/>
              </p:cNvGrpSpPr>
              <p:nvPr/>
            </p:nvGrpSpPr>
            <p:grpSpPr bwMode="auto">
              <a:xfrm rot="20759061">
                <a:off x="4060829" y="1566539"/>
                <a:ext cx="127287" cy="247214"/>
                <a:chOff x="1088" y="1488"/>
                <a:chExt cx="174" cy="329"/>
              </a:xfrm>
            </p:grpSpPr>
            <p:sp>
              <p:nvSpPr>
                <p:cNvPr id="1347" name="Oval 118"/>
                <p:cNvSpPr>
                  <a:spLocks noChangeAspect="1" noChangeArrowheads="1"/>
                </p:cNvSpPr>
                <p:nvPr/>
              </p:nvSpPr>
              <p:spPr bwMode="auto">
                <a:xfrm>
                  <a:off x="1089" y="1489"/>
                  <a:ext cx="142" cy="144"/>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348" name="Freeform 119"/>
                <p:cNvSpPr>
                  <a:spLocks noChangeAspect="1"/>
                </p:cNvSpPr>
                <p:nvPr/>
              </p:nvSpPr>
              <p:spPr bwMode="auto">
                <a:xfrm>
                  <a:off x="1104" y="1585"/>
                  <a:ext cx="58" cy="230"/>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349" name="Freeform 120"/>
                <p:cNvSpPr>
                  <a:spLocks noChangeAspect="1"/>
                </p:cNvSpPr>
                <p:nvPr/>
              </p:nvSpPr>
              <p:spPr bwMode="auto">
                <a:xfrm>
                  <a:off x="1196" y="1575"/>
                  <a:ext cx="65" cy="241"/>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006" name="Group 121"/>
              <p:cNvGrpSpPr>
                <a:grpSpLocks noChangeAspect="1"/>
              </p:cNvGrpSpPr>
              <p:nvPr/>
            </p:nvGrpSpPr>
            <p:grpSpPr bwMode="auto">
              <a:xfrm rot="20759061">
                <a:off x="4192567" y="1551138"/>
                <a:ext cx="130213" cy="257734"/>
                <a:chOff x="1084" y="1473"/>
                <a:chExt cx="178" cy="343"/>
              </a:xfrm>
            </p:grpSpPr>
            <p:sp>
              <p:nvSpPr>
                <p:cNvPr id="1344" name="Oval 122"/>
                <p:cNvSpPr>
                  <a:spLocks noChangeAspect="1" noChangeArrowheads="1"/>
                </p:cNvSpPr>
                <p:nvPr/>
              </p:nvSpPr>
              <p:spPr bwMode="auto">
                <a:xfrm>
                  <a:off x="1084" y="1473"/>
                  <a:ext cx="144" cy="144"/>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345" name="Freeform 123"/>
                <p:cNvSpPr>
                  <a:spLocks noChangeAspect="1"/>
                </p:cNvSpPr>
                <p:nvPr/>
              </p:nvSpPr>
              <p:spPr bwMode="auto">
                <a:xfrm>
                  <a:off x="1103" y="1584"/>
                  <a:ext cx="59" cy="230"/>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346" name="Freeform 124"/>
                <p:cNvSpPr>
                  <a:spLocks noChangeAspect="1"/>
                </p:cNvSpPr>
                <p:nvPr/>
              </p:nvSpPr>
              <p:spPr bwMode="auto">
                <a:xfrm>
                  <a:off x="1195" y="1575"/>
                  <a:ext cx="67" cy="241"/>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007" name="Group 125"/>
              <p:cNvGrpSpPr>
                <a:grpSpLocks noChangeAspect="1"/>
              </p:cNvGrpSpPr>
              <p:nvPr/>
            </p:nvGrpSpPr>
            <p:grpSpPr bwMode="auto">
              <a:xfrm rot="20759061">
                <a:off x="4327407" y="1543643"/>
                <a:ext cx="127287" cy="247214"/>
                <a:chOff x="1088" y="1488"/>
                <a:chExt cx="174" cy="329"/>
              </a:xfrm>
            </p:grpSpPr>
            <p:sp>
              <p:nvSpPr>
                <p:cNvPr id="1341" name="Oval 126"/>
                <p:cNvSpPr>
                  <a:spLocks noChangeAspect="1" noChangeArrowheads="1"/>
                </p:cNvSpPr>
                <p:nvPr/>
              </p:nvSpPr>
              <p:spPr bwMode="auto">
                <a:xfrm>
                  <a:off x="1088" y="1487"/>
                  <a:ext cx="144" cy="144"/>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342" name="Freeform 127"/>
                <p:cNvSpPr>
                  <a:spLocks noChangeAspect="1"/>
                </p:cNvSpPr>
                <p:nvPr/>
              </p:nvSpPr>
              <p:spPr bwMode="auto">
                <a:xfrm>
                  <a:off x="1103" y="1583"/>
                  <a:ext cx="59" cy="232"/>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343" name="Freeform 128"/>
                <p:cNvSpPr>
                  <a:spLocks noChangeAspect="1"/>
                </p:cNvSpPr>
                <p:nvPr/>
              </p:nvSpPr>
              <p:spPr bwMode="auto">
                <a:xfrm>
                  <a:off x="1195" y="1574"/>
                  <a:ext cx="67"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008" name="Group 141"/>
              <p:cNvGrpSpPr>
                <a:grpSpLocks noChangeAspect="1"/>
              </p:cNvGrpSpPr>
              <p:nvPr/>
            </p:nvGrpSpPr>
            <p:grpSpPr bwMode="auto">
              <a:xfrm rot="9959061">
                <a:off x="1435265" y="2623525"/>
                <a:ext cx="127710" cy="247558"/>
                <a:chOff x="1088" y="1488"/>
                <a:chExt cx="174" cy="329"/>
              </a:xfrm>
            </p:grpSpPr>
            <p:sp>
              <p:nvSpPr>
                <p:cNvPr id="1338" name="Oval 142"/>
                <p:cNvSpPr>
                  <a:spLocks noChangeAspect="1" noChangeArrowheads="1"/>
                </p:cNvSpPr>
                <p:nvPr/>
              </p:nvSpPr>
              <p:spPr bwMode="auto">
                <a:xfrm>
                  <a:off x="1090" y="1492"/>
                  <a:ext cx="143" cy="143"/>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339" name="Freeform 143"/>
                <p:cNvSpPr>
                  <a:spLocks noChangeAspect="1"/>
                </p:cNvSpPr>
                <p:nvPr/>
              </p:nvSpPr>
              <p:spPr bwMode="auto">
                <a:xfrm>
                  <a:off x="1105" y="1587"/>
                  <a:ext cx="59" cy="231"/>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340" name="Freeform 144"/>
                <p:cNvSpPr>
                  <a:spLocks noChangeAspect="1"/>
                </p:cNvSpPr>
                <p:nvPr/>
              </p:nvSpPr>
              <p:spPr bwMode="auto">
                <a:xfrm>
                  <a:off x="1197" y="1578"/>
                  <a:ext cx="67"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009" name="Group 145"/>
              <p:cNvGrpSpPr>
                <a:grpSpLocks noChangeAspect="1"/>
              </p:cNvGrpSpPr>
              <p:nvPr/>
            </p:nvGrpSpPr>
            <p:grpSpPr bwMode="auto">
              <a:xfrm rot="9959061">
                <a:off x="1540729" y="2569562"/>
                <a:ext cx="127711" cy="247558"/>
                <a:chOff x="1088" y="1488"/>
                <a:chExt cx="174" cy="329"/>
              </a:xfrm>
            </p:grpSpPr>
            <p:sp>
              <p:nvSpPr>
                <p:cNvPr id="1335" name="Oval 146"/>
                <p:cNvSpPr>
                  <a:spLocks noChangeAspect="1" noChangeArrowheads="1"/>
                </p:cNvSpPr>
                <p:nvPr/>
              </p:nvSpPr>
              <p:spPr bwMode="auto">
                <a:xfrm>
                  <a:off x="1090" y="1492"/>
                  <a:ext cx="143" cy="143"/>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336" name="Freeform 147"/>
                <p:cNvSpPr>
                  <a:spLocks noChangeAspect="1"/>
                </p:cNvSpPr>
                <p:nvPr/>
              </p:nvSpPr>
              <p:spPr bwMode="auto">
                <a:xfrm>
                  <a:off x="1105" y="1587"/>
                  <a:ext cx="59" cy="231"/>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337" name="Freeform 148"/>
                <p:cNvSpPr>
                  <a:spLocks noChangeAspect="1"/>
                </p:cNvSpPr>
                <p:nvPr/>
              </p:nvSpPr>
              <p:spPr bwMode="auto">
                <a:xfrm>
                  <a:off x="1197" y="1578"/>
                  <a:ext cx="67"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010" name="Group 149"/>
              <p:cNvGrpSpPr>
                <a:grpSpLocks noChangeAspect="1"/>
              </p:cNvGrpSpPr>
              <p:nvPr/>
            </p:nvGrpSpPr>
            <p:grpSpPr bwMode="auto">
              <a:xfrm rot="9959061">
                <a:off x="1657504" y="2496647"/>
                <a:ext cx="127710" cy="247558"/>
                <a:chOff x="1088" y="1488"/>
                <a:chExt cx="174" cy="329"/>
              </a:xfrm>
            </p:grpSpPr>
            <p:sp>
              <p:nvSpPr>
                <p:cNvPr id="1332" name="Oval 150"/>
                <p:cNvSpPr>
                  <a:spLocks noChangeAspect="1" noChangeArrowheads="1"/>
                </p:cNvSpPr>
                <p:nvPr/>
              </p:nvSpPr>
              <p:spPr bwMode="auto">
                <a:xfrm>
                  <a:off x="1090" y="1492"/>
                  <a:ext cx="143" cy="143"/>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333" name="Freeform 151"/>
                <p:cNvSpPr>
                  <a:spLocks noChangeAspect="1"/>
                </p:cNvSpPr>
                <p:nvPr/>
              </p:nvSpPr>
              <p:spPr bwMode="auto">
                <a:xfrm>
                  <a:off x="1105" y="1587"/>
                  <a:ext cx="59" cy="231"/>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334" name="Freeform 152"/>
                <p:cNvSpPr>
                  <a:spLocks noChangeAspect="1"/>
                </p:cNvSpPr>
                <p:nvPr/>
              </p:nvSpPr>
              <p:spPr bwMode="auto">
                <a:xfrm>
                  <a:off x="1197" y="1578"/>
                  <a:ext cx="67"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011" name="Group 153"/>
              <p:cNvGrpSpPr>
                <a:grpSpLocks noChangeAspect="1"/>
              </p:cNvGrpSpPr>
              <p:nvPr/>
            </p:nvGrpSpPr>
            <p:grpSpPr bwMode="auto">
              <a:xfrm rot="9959061">
                <a:off x="1774465" y="2437193"/>
                <a:ext cx="126307" cy="246119"/>
                <a:chOff x="1088" y="1488"/>
                <a:chExt cx="174" cy="329"/>
              </a:xfrm>
            </p:grpSpPr>
            <p:sp>
              <p:nvSpPr>
                <p:cNvPr id="1329" name="Oval 154"/>
                <p:cNvSpPr>
                  <a:spLocks noChangeAspect="1" noChangeArrowheads="1"/>
                </p:cNvSpPr>
                <p:nvPr/>
              </p:nvSpPr>
              <p:spPr bwMode="auto">
                <a:xfrm>
                  <a:off x="1090" y="1490"/>
                  <a:ext cx="143" cy="144"/>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330" name="Freeform 155"/>
                <p:cNvSpPr>
                  <a:spLocks noChangeAspect="1"/>
                </p:cNvSpPr>
                <p:nvPr/>
              </p:nvSpPr>
              <p:spPr bwMode="auto">
                <a:xfrm>
                  <a:off x="1105" y="1584"/>
                  <a:ext cx="58" cy="231"/>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331" name="Freeform 156"/>
                <p:cNvSpPr>
                  <a:spLocks noChangeAspect="1"/>
                </p:cNvSpPr>
                <p:nvPr/>
              </p:nvSpPr>
              <p:spPr bwMode="auto">
                <a:xfrm>
                  <a:off x="1198" y="1575"/>
                  <a:ext cx="66" cy="242"/>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012" name="Group 157"/>
              <p:cNvGrpSpPr>
                <a:grpSpLocks noChangeAspect="1"/>
              </p:cNvGrpSpPr>
              <p:nvPr/>
            </p:nvGrpSpPr>
            <p:grpSpPr bwMode="auto">
              <a:xfrm rot="9959061">
                <a:off x="1900595" y="2378223"/>
                <a:ext cx="126307" cy="247558"/>
                <a:chOff x="1088" y="1488"/>
                <a:chExt cx="174" cy="329"/>
              </a:xfrm>
            </p:grpSpPr>
            <p:sp>
              <p:nvSpPr>
                <p:cNvPr id="1326" name="Oval 158"/>
                <p:cNvSpPr>
                  <a:spLocks noChangeAspect="1" noChangeArrowheads="1"/>
                </p:cNvSpPr>
                <p:nvPr/>
              </p:nvSpPr>
              <p:spPr bwMode="auto">
                <a:xfrm>
                  <a:off x="1090" y="1492"/>
                  <a:ext cx="143" cy="143"/>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327" name="Freeform 159"/>
                <p:cNvSpPr>
                  <a:spLocks noChangeAspect="1"/>
                </p:cNvSpPr>
                <p:nvPr/>
              </p:nvSpPr>
              <p:spPr bwMode="auto">
                <a:xfrm>
                  <a:off x="1105" y="1587"/>
                  <a:ext cx="58" cy="231"/>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328" name="Freeform 160"/>
                <p:cNvSpPr>
                  <a:spLocks noChangeAspect="1"/>
                </p:cNvSpPr>
                <p:nvPr/>
              </p:nvSpPr>
              <p:spPr bwMode="auto">
                <a:xfrm>
                  <a:off x="1198" y="1578"/>
                  <a:ext cx="66"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013" name="Group 161"/>
              <p:cNvGrpSpPr>
                <a:grpSpLocks noChangeAspect="1"/>
              </p:cNvGrpSpPr>
              <p:nvPr/>
            </p:nvGrpSpPr>
            <p:grpSpPr bwMode="auto">
              <a:xfrm rot="9959061">
                <a:off x="2145511" y="2279721"/>
                <a:ext cx="127710" cy="246119"/>
                <a:chOff x="1088" y="1488"/>
                <a:chExt cx="174" cy="329"/>
              </a:xfrm>
            </p:grpSpPr>
            <p:sp>
              <p:nvSpPr>
                <p:cNvPr id="1323" name="Oval 162"/>
                <p:cNvSpPr>
                  <a:spLocks noChangeAspect="1" noChangeArrowheads="1"/>
                </p:cNvSpPr>
                <p:nvPr/>
              </p:nvSpPr>
              <p:spPr bwMode="auto">
                <a:xfrm>
                  <a:off x="1090" y="1490"/>
                  <a:ext cx="143" cy="144"/>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324" name="Freeform 163"/>
                <p:cNvSpPr>
                  <a:spLocks noChangeAspect="1"/>
                </p:cNvSpPr>
                <p:nvPr/>
              </p:nvSpPr>
              <p:spPr bwMode="auto">
                <a:xfrm>
                  <a:off x="1105" y="1584"/>
                  <a:ext cx="59" cy="231"/>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325" name="Freeform 164"/>
                <p:cNvSpPr>
                  <a:spLocks noChangeAspect="1"/>
                </p:cNvSpPr>
                <p:nvPr/>
              </p:nvSpPr>
              <p:spPr bwMode="auto">
                <a:xfrm>
                  <a:off x="1197" y="1575"/>
                  <a:ext cx="67" cy="242"/>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014" name="Group 165"/>
              <p:cNvGrpSpPr>
                <a:grpSpLocks noChangeAspect="1"/>
              </p:cNvGrpSpPr>
              <p:nvPr/>
            </p:nvGrpSpPr>
            <p:grpSpPr bwMode="auto">
              <a:xfrm rot="9959061">
                <a:off x="2268913" y="2233317"/>
                <a:ext cx="127711" cy="247558"/>
                <a:chOff x="1088" y="1488"/>
                <a:chExt cx="174" cy="329"/>
              </a:xfrm>
            </p:grpSpPr>
            <p:sp>
              <p:nvSpPr>
                <p:cNvPr id="1320" name="Oval 166"/>
                <p:cNvSpPr>
                  <a:spLocks noChangeAspect="1" noChangeArrowheads="1"/>
                </p:cNvSpPr>
                <p:nvPr/>
              </p:nvSpPr>
              <p:spPr bwMode="auto">
                <a:xfrm>
                  <a:off x="1090" y="1492"/>
                  <a:ext cx="143" cy="143"/>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321" name="Freeform 167"/>
                <p:cNvSpPr>
                  <a:spLocks noChangeAspect="1"/>
                </p:cNvSpPr>
                <p:nvPr/>
              </p:nvSpPr>
              <p:spPr bwMode="auto">
                <a:xfrm>
                  <a:off x="1105" y="1587"/>
                  <a:ext cx="59" cy="231"/>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322" name="Freeform 168"/>
                <p:cNvSpPr>
                  <a:spLocks noChangeAspect="1"/>
                </p:cNvSpPr>
                <p:nvPr/>
              </p:nvSpPr>
              <p:spPr bwMode="auto">
                <a:xfrm>
                  <a:off x="1197" y="1578"/>
                  <a:ext cx="67"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015" name="Group 169"/>
              <p:cNvGrpSpPr>
                <a:grpSpLocks noChangeAspect="1"/>
              </p:cNvGrpSpPr>
              <p:nvPr/>
            </p:nvGrpSpPr>
            <p:grpSpPr bwMode="auto">
              <a:xfrm rot="9959061">
                <a:off x="2390442" y="2191822"/>
                <a:ext cx="127710" cy="247558"/>
                <a:chOff x="1088" y="1488"/>
                <a:chExt cx="174" cy="329"/>
              </a:xfrm>
            </p:grpSpPr>
            <p:sp>
              <p:nvSpPr>
                <p:cNvPr id="1317" name="Oval 170"/>
                <p:cNvSpPr>
                  <a:spLocks noChangeAspect="1" noChangeArrowheads="1"/>
                </p:cNvSpPr>
                <p:nvPr/>
              </p:nvSpPr>
              <p:spPr bwMode="auto">
                <a:xfrm>
                  <a:off x="1090" y="1492"/>
                  <a:ext cx="143" cy="143"/>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318" name="Freeform 171"/>
                <p:cNvSpPr>
                  <a:spLocks noChangeAspect="1"/>
                </p:cNvSpPr>
                <p:nvPr/>
              </p:nvSpPr>
              <p:spPr bwMode="auto">
                <a:xfrm>
                  <a:off x="1105" y="1587"/>
                  <a:ext cx="59" cy="231"/>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319" name="Freeform 172"/>
                <p:cNvSpPr>
                  <a:spLocks noChangeAspect="1"/>
                </p:cNvSpPr>
                <p:nvPr/>
              </p:nvSpPr>
              <p:spPr bwMode="auto">
                <a:xfrm>
                  <a:off x="1197" y="1578"/>
                  <a:ext cx="67"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016" name="Group 173"/>
              <p:cNvGrpSpPr>
                <a:grpSpLocks noChangeAspect="1"/>
              </p:cNvGrpSpPr>
              <p:nvPr/>
            </p:nvGrpSpPr>
            <p:grpSpPr bwMode="auto">
              <a:xfrm rot="9959061">
                <a:off x="2514035" y="2147010"/>
                <a:ext cx="126307" cy="247558"/>
                <a:chOff x="1088" y="1488"/>
                <a:chExt cx="174" cy="329"/>
              </a:xfrm>
            </p:grpSpPr>
            <p:sp>
              <p:nvSpPr>
                <p:cNvPr id="1314" name="Oval 174"/>
                <p:cNvSpPr>
                  <a:spLocks noChangeAspect="1" noChangeArrowheads="1"/>
                </p:cNvSpPr>
                <p:nvPr/>
              </p:nvSpPr>
              <p:spPr bwMode="auto">
                <a:xfrm>
                  <a:off x="1090" y="1492"/>
                  <a:ext cx="143" cy="143"/>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315" name="Freeform 175"/>
                <p:cNvSpPr>
                  <a:spLocks noChangeAspect="1"/>
                </p:cNvSpPr>
                <p:nvPr/>
              </p:nvSpPr>
              <p:spPr bwMode="auto">
                <a:xfrm>
                  <a:off x="1105" y="1587"/>
                  <a:ext cx="58" cy="231"/>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316" name="Freeform 176"/>
                <p:cNvSpPr>
                  <a:spLocks noChangeAspect="1"/>
                </p:cNvSpPr>
                <p:nvPr/>
              </p:nvSpPr>
              <p:spPr bwMode="auto">
                <a:xfrm>
                  <a:off x="1198" y="1578"/>
                  <a:ext cx="66"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017" name="Group 177"/>
              <p:cNvGrpSpPr>
                <a:grpSpLocks noChangeAspect="1"/>
              </p:cNvGrpSpPr>
              <p:nvPr/>
            </p:nvGrpSpPr>
            <p:grpSpPr bwMode="auto">
              <a:xfrm rot="9959061">
                <a:off x="2894277" y="2033351"/>
                <a:ext cx="126307" cy="247558"/>
                <a:chOff x="1088" y="1488"/>
                <a:chExt cx="174" cy="329"/>
              </a:xfrm>
            </p:grpSpPr>
            <p:sp>
              <p:nvSpPr>
                <p:cNvPr id="1311" name="Oval 178"/>
                <p:cNvSpPr>
                  <a:spLocks noChangeAspect="1" noChangeArrowheads="1"/>
                </p:cNvSpPr>
                <p:nvPr/>
              </p:nvSpPr>
              <p:spPr bwMode="auto">
                <a:xfrm>
                  <a:off x="1090" y="1492"/>
                  <a:ext cx="143" cy="143"/>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312" name="Freeform 179"/>
                <p:cNvSpPr>
                  <a:spLocks noChangeAspect="1"/>
                </p:cNvSpPr>
                <p:nvPr/>
              </p:nvSpPr>
              <p:spPr bwMode="auto">
                <a:xfrm>
                  <a:off x="1105" y="1587"/>
                  <a:ext cx="58" cy="231"/>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313" name="Freeform 180"/>
                <p:cNvSpPr>
                  <a:spLocks noChangeAspect="1"/>
                </p:cNvSpPr>
                <p:nvPr/>
              </p:nvSpPr>
              <p:spPr bwMode="auto">
                <a:xfrm>
                  <a:off x="1198" y="1578"/>
                  <a:ext cx="66"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018" name="Group 181"/>
              <p:cNvGrpSpPr>
                <a:grpSpLocks noChangeAspect="1"/>
              </p:cNvGrpSpPr>
              <p:nvPr/>
            </p:nvGrpSpPr>
            <p:grpSpPr bwMode="auto">
              <a:xfrm rot="9959061">
                <a:off x="3035525" y="2002252"/>
                <a:ext cx="127711" cy="247558"/>
                <a:chOff x="1088" y="1488"/>
                <a:chExt cx="174" cy="329"/>
              </a:xfrm>
            </p:grpSpPr>
            <p:sp>
              <p:nvSpPr>
                <p:cNvPr id="1308" name="Oval 182"/>
                <p:cNvSpPr>
                  <a:spLocks noChangeAspect="1" noChangeArrowheads="1"/>
                </p:cNvSpPr>
                <p:nvPr/>
              </p:nvSpPr>
              <p:spPr bwMode="auto">
                <a:xfrm>
                  <a:off x="1090" y="1492"/>
                  <a:ext cx="143" cy="143"/>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309" name="Freeform 183"/>
                <p:cNvSpPr>
                  <a:spLocks noChangeAspect="1"/>
                </p:cNvSpPr>
                <p:nvPr/>
              </p:nvSpPr>
              <p:spPr bwMode="auto">
                <a:xfrm>
                  <a:off x="1105" y="1587"/>
                  <a:ext cx="59" cy="231"/>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310" name="Freeform 184"/>
                <p:cNvSpPr>
                  <a:spLocks noChangeAspect="1"/>
                </p:cNvSpPr>
                <p:nvPr/>
              </p:nvSpPr>
              <p:spPr bwMode="auto">
                <a:xfrm>
                  <a:off x="1197" y="1578"/>
                  <a:ext cx="67"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019" name="Group 185"/>
              <p:cNvGrpSpPr>
                <a:grpSpLocks noChangeAspect="1"/>
              </p:cNvGrpSpPr>
              <p:nvPr/>
            </p:nvGrpSpPr>
            <p:grpSpPr bwMode="auto">
              <a:xfrm rot="9959061">
                <a:off x="3167603" y="1961716"/>
                <a:ext cx="127710" cy="247558"/>
                <a:chOff x="1088" y="1488"/>
                <a:chExt cx="174" cy="329"/>
              </a:xfrm>
            </p:grpSpPr>
            <p:sp>
              <p:nvSpPr>
                <p:cNvPr id="1305" name="Oval 186"/>
                <p:cNvSpPr>
                  <a:spLocks noChangeAspect="1" noChangeArrowheads="1"/>
                </p:cNvSpPr>
                <p:nvPr/>
              </p:nvSpPr>
              <p:spPr bwMode="auto">
                <a:xfrm>
                  <a:off x="1090" y="1492"/>
                  <a:ext cx="143" cy="143"/>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306" name="Freeform 187"/>
                <p:cNvSpPr>
                  <a:spLocks noChangeAspect="1"/>
                </p:cNvSpPr>
                <p:nvPr/>
              </p:nvSpPr>
              <p:spPr bwMode="auto">
                <a:xfrm>
                  <a:off x="1105" y="1587"/>
                  <a:ext cx="59" cy="231"/>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307" name="Freeform 188"/>
                <p:cNvSpPr>
                  <a:spLocks noChangeAspect="1"/>
                </p:cNvSpPr>
                <p:nvPr/>
              </p:nvSpPr>
              <p:spPr bwMode="auto">
                <a:xfrm>
                  <a:off x="1197" y="1578"/>
                  <a:ext cx="67"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020" name="Group 189"/>
              <p:cNvGrpSpPr>
                <a:grpSpLocks noChangeAspect="1"/>
              </p:cNvGrpSpPr>
              <p:nvPr/>
            </p:nvGrpSpPr>
            <p:grpSpPr bwMode="auto">
              <a:xfrm rot="9959061">
                <a:off x="3292871" y="1942305"/>
                <a:ext cx="127711" cy="247558"/>
                <a:chOff x="1088" y="1488"/>
                <a:chExt cx="174" cy="329"/>
              </a:xfrm>
            </p:grpSpPr>
            <p:sp>
              <p:nvSpPr>
                <p:cNvPr id="1302" name="Oval 190"/>
                <p:cNvSpPr>
                  <a:spLocks noChangeAspect="1" noChangeArrowheads="1"/>
                </p:cNvSpPr>
                <p:nvPr/>
              </p:nvSpPr>
              <p:spPr bwMode="auto">
                <a:xfrm>
                  <a:off x="1090" y="1492"/>
                  <a:ext cx="143" cy="143"/>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303" name="Freeform 191"/>
                <p:cNvSpPr>
                  <a:spLocks noChangeAspect="1"/>
                </p:cNvSpPr>
                <p:nvPr/>
              </p:nvSpPr>
              <p:spPr bwMode="auto">
                <a:xfrm>
                  <a:off x="1105" y="1587"/>
                  <a:ext cx="59" cy="231"/>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304" name="Freeform 192"/>
                <p:cNvSpPr>
                  <a:spLocks noChangeAspect="1"/>
                </p:cNvSpPr>
                <p:nvPr/>
              </p:nvSpPr>
              <p:spPr bwMode="auto">
                <a:xfrm>
                  <a:off x="1197" y="1578"/>
                  <a:ext cx="67"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021" name="Group 193"/>
              <p:cNvGrpSpPr>
                <a:grpSpLocks noChangeAspect="1"/>
              </p:cNvGrpSpPr>
              <p:nvPr/>
            </p:nvGrpSpPr>
            <p:grpSpPr bwMode="auto">
              <a:xfrm rot="9959061">
                <a:off x="3557023" y="1879826"/>
                <a:ext cx="127711" cy="247558"/>
                <a:chOff x="1088" y="1488"/>
                <a:chExt cx="174" cy="329"/>
              </a:xfrm>
            </p:grpSpPr>
            <p:sp>
              <p:nvSpPr>
                <p:cNvPr id="1299" name="Oval 194"/>
                <p:cNvSpPr>
                  <a:spLocks noChangeAspect="1" noChangeArrowheads="1"/>
                </p:cNvSpPr>
                <p:nvPr/>
              </p:nvSpPr>
              <p:spPr bwMode="auto">
                <a:xfrm>
                  <a:off x="1090" y="1492"/>
                  <a:ext cx="143" cy="143"/>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300" name="Freeform 195"/>
                <p:cNvSpPr>
                  <a:spLocks noChangeAspect="1"/>
                </p:cNvSpPr>
                <p:nvPr/>
              </p:nvSpPr>
              <p:spPr bwMode="auto">
                <a:xfrm>
                  <a:off x="1105" y="1587"/>
                  <a:ext cx="59" cy="231"/>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301" name="Freeform 196"/>
                <p:cNvSpPr>
                  <a:spLocks noChangeAspect="1"/>
                </p:cNvSpPr>
                <p:nvPr/>
              </p:nvSpPr>
              <p:spPr bwMode="auto">
                <a:xfrm>
                  <a:off x="1197" y="1578"/>
                  <a:ext cx="67"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022" name="Group 197"/>
              <p:cNvGrpSpPr>
                <a:grpSpLocks noChangeAspect="1"/>
              </p:cNvGrpSpPr>
              <p:nvPr/>
            </p:nvGrpSpPr>
            <p:grpSpPr bwMode="auto">
              <a:xfrm rot="9959061">
                <a:off x="3690798" y="1858931"/>
                <a:ext cx="127711" cy="247558"/>
                <a:chOff x="1088" y="1488"/>
                <a:chExt cx="174" cy="329"/>
              </a:xfrm>
            </p:grpSpPr>
            <p:sp>
              <p:nvSpPr>
                <p:cNvPr id="1296" name="Oval 198"/>
                <p:cNvSpPr>
                  <a:spLocks noChangeAspect="1" noChangeArrowheads="1"/>
                </p:cNvSpPr>
                <p:nvPr/>
              </p:nvSpPr>
              <p:spPr bwMode="auto">
                <a:xfrm>
                  <a:off x="1090" y="1492"/>
                  <a:ext cx="143" cy="143"/>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297" name="Freeform 199"/>
                <p:cNvSpPr>
                  <a:spLocks noChangeAspect="1"/>
                </p:cNvSpPr>
                <p:nvPr/>
              </p:nvSpPr>
              <p:spPr bwMode="auto">
                <a:xfrm>
                  <a:off x="1105" y="1587"/>
                  <a:ext cx="59" cy="231"/>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298" name="Freeform 200"/>
                <p:cNvSpPr>
                  <a:spLocks noChangeAspect="1"/>
                </p:cNvSpPr>
                <p:nvPr/>
              </p:nvSpPr>
              <p:spPr bwMode="auto">
                <a:xfrm>
                  <a:off x="1197" y="1578"/>
                  <a:ext cx="67"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023" name="Group 201"/>
              <p:cNvGrpSpPr>
                <a:grpSpLocks noChangeAspect="1"/>
              </p:cNvGrpSpPr>
              <p:nvPr/>
            </p:nvGrpSpPr>
            <p:grpSpPr bwMode="auto">
              <a:xfrm rot="9959061">
                <a:off x="3825596" y="1819665"/>
                <a:ext cx="127710" cy="247558"/>
                <a:chOff x="1088" y="1488"/>
                <a:chExt cx="174" cy="329"/>
              </a:xfrm>
            </p:grpSpPr>
            <p:sp>
              <p:nvSpPr>
                <p:cNvPr id="1293" name="Oval 202"/>
                <p:cNvSpPr>
                  <a:spLocks noChangeAspect="1" noChangeArrowheads="1"/>
                </p:cNvSpPr>
                <p:nvPr/>
              </p:nvSpPr>
              <p:spPr bwMode="auto">
                <a:xfrm>
                  <a:off x="1090" y="1492"/>
                  <a:ext cx="143" cy="143"/>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294" name="Freeform 203"/>
                <p:cNvSpPr>
                  <a:spLocks noChangeAspect="1"/>
                </p:cNvSpPr>
                <p:nvPr/>
              </p:nvSpPr>
              <p:spPr bwMode="auto">
                <a:xfrm>
                  <a:off x="1105" y="1587"/>
                  <a:ext cx="59" cy="231"/>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295" name="Freeform 204"/>
                <p:cNvSpPr>
                  <a:spLocks noChangeAspect="1"/>
                </p:cNvSpPr>
                <p:nvPr/>
              </p:nvSpPr>
              <p:spPr bwMode="auto">
                <a:xfrm>
                  <a:off x="1197" y="1578"/>
                  <a:ext cx="67"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024" name="Group 205"/>
              <p:cNvGrpSpPr>
                <a:grpSpLocks noChangeAspect="1"/>
              </p:cNvGrpSpPr>
              <p:nvPr/>
            </p:nvGrpSpPr>
            <p:grpSpPr bwMode="auto">
              <a:xfrm rot="9959061">
                <a:off x="3964648" y="1785130"/>
                <a:ext cx="127710" cy="246119"/>
                <a:chOff x="1088" y="1488"/>
                <a:chExt cx="174" cy="329"/>
              </a:xfrm>
            </p:grpSpPr>
            <p:sp>
              <p:nvSpPr>
                <p:cNvPr id="1290" name="Oval 206"/>
                <p:cNvSpPr>
                  <a:spLocks noChangeAspect="1" noChangeArrowheads="1"/>
                </p:cNvSpPr>
                <p:nvPr/>
              </p:nvSpPr>
              <p:spPr bwMode="auto">
                <a:xfrm>
                  <a:off x="1090" y="1490"/>
                  <a:ext cx="143" cy="144"/>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291" name="Freeform 207"/>
                <p:cNvSpPr>
                  <a:spLocks noChangeAspect="1"/>
                </p:cNvSpPr>
                <p:nvPr/>
              </p:nvSpPr>
              <p:spPr bwMode="auto">
                <a:xfrm>
                  <a:off x="1105" y="1584"/>
                  <a:ext cx="59" cy="231"/>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292" name="Freeform 208"/>
                <p:cNvSpPr>
                  <a:spLocks noChangeAspect="1"/>
                </p:cNvSpPr>
                <p:nvPr/>
              </p:nvSpPr>
              <p:spPr bwMode="auto">
                <a:xfrm>
                  <a:off x="1197" y="1575"/>
                  <a:ext cx="67" cy="242"/>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025" name="Group 209"/>
              <p:cNvGrpSpPr>
                <a:grpSpLocks noChangeAspect="1"/>
              </p:cNvGrpSpPr>
              <p:nvPr/>
            </p:nvGrpSpPr>
            <p:grpSpPr bwMode="auto">
              <a:xfrm rot="9959061">
                <a:off x="4092655" y="1764799"/>
                <a:ext cx="126307" cy="246119"/>
                <a:chOff x="1088" y="1488"/>
                <a:chExt cx="174" cy="329"/>
              </a:xfrm>
            </p:grpSpPr>
            <p:sp>
              <p:nvSpPr>
                <p:cNvPr id="1287" name="Oval 210"/>
                <p:cNvSpPr>
                  <a:spLocks noChangeAspect="1" noChangeArrowheads="1"/>
                </p:cNvSpPr>
                <p:nvPr/>
              </p:nvSpPr>
              <p:spPr bwMode="auto">
                <a:xfrm>
                  <a:off x="1090" y="1490"/>
                  <a:ext cx="143" cy="144"/>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288" name="Freeform 211"/>
                <p:cNvSpPr>
                  <a:spLocks noChangeAspect="1"/>
                </p:cNvSpPr>
                <p:nvPr/>
              </p:nvSpPr>
              <p:spPr bwMode="auto">
                <a:xfrm>
                  <a:off x="1105" y="1584"/>
                  <a:ext cx="58" cy="231"/>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289" name="Freeform 212"/>
                <p:cNvSpPr>
                  <a:spLocks noChangeAspect="1"/>
                </p:cNvSpPr>
                <p:nvPr/>
              </p:nvSpPr>
              <p:spPr bwMode="auto">
                <a:xfrm>
                  <a:off x="1198" y="1575"/>
                  <a:ext cx="66" cy="242"/>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027" name="Group 213"/>
              <p:cNvGrpSpPr>
                <a:grpSpLocks noChangeAspect="1"/>
              </p:cNvGrpSpPr>
              <p:nvPr/>
            </p:nvGrpSpPr>
            <p:grpSpPr bwMode="auto">
              <a:xfrm rot="9959061">
                <a:off x="4227227" y="1739303"/>
                <a:ext cx="126307" cy="247558"/>
                <a:chOff x="1088" y="1488"/>
                <a:chExt cx="174" cy="329"/>
              </a:xfrm>
            </p:grpSpPr>
            <p:sp>
              <p:nvSpPr>
                <p:cNvPr id="1284" name="Oval 214"/>
                <p:cNvSpPr>
                  <a:spLocks noChangeAspect="1" noChangeArrowheads="1"/>
                </p:cNvSpPr>
                <p:nvPr/>
              </p:nvSpPr>
              <p:spPr bwMode="auto">
                <a:xfrm>
                  <a:off x="1090" y="1492"/>
                  <a:ext cx="143" cy="143"/>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285" name="Freeform 215"/>
                <p:cNvSpPr>
                  <a:spLocks noChangeAspect="1"/>
                </p:cNvSpPr>
                <p:nvPr/>
              </p:nvSpPr>
              <p:spPr bwMode="auto">
                <a:xfrm>
                  <a:off x="1105" y="1587"/>
                  <a:ext cx="58" cy="231"/>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286" name="Freeform 216"/>
                <p:cNvSpPr>
                  <a:spLocks noChangeAspect="1"/>
                </p:cNvSpPr>
                <p:nvPr/>
              </p:nvSpPr>
              <p:spPr bwMode="auto">
                <a:xfrm>
                  <a:off x="1198" y="1578"/>
                  <a:ext cx="66"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028" name="Group 217"/>
              <p:cNvGrpSpPr>
                <a:grpSpLocks noChangeAspect="1"/>
              </p:cNvGrpSpPr>
              <p:nvPr/>
            </p:nvGrpSpPr>
            <p:grpSpPr bwMode="auto">
              <a:xfrm rot="9959061">
                <a:off x="4352470" y="1718328"/>
                <a:ext cx="130598" cy="244623"/>
                <a:chOff x="1090" y="1490"/>
                <a:chExt cx="176" cy="327"/>
              </a:xfrm>
            </p:grpSpPr>
            <p:sp>
              <p:nvSpPr>
                <p:cNvPr id="1281" name="Oval 218"/>
                <p:cNvSpPr>
                  <a:spLocks noChangeAspect="1" noChangeArrowheads="1"/>
                </p:cNvSpPr>
                <p:nvPr/>
              </p:nvSpPr>
              <p:spPr bwMode="auto">
                <a:xfrm>
                  <a:off x="1090" y="1490"/>
                  <a:ext cx="144" cy="144"/>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282" name="Freeform 219"/>
                <p:cNvSpPr>
                  <a:spLocks noChangeAspect="1"/>
                </p:cNvSpPr>
                <p:nvPr/>
              </p:nvSpPr>
              <p:spPr bwMode="auto">
                <a:xfrm>
                  <a:off x="1111" y="1570"/>
                  <a:ext cx="59" cy="231"/>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283" name="Freeform 220"/>
                <p:cNvSpPr>
                  <a:spLocks noChangeAspect="1"/>
                </p:cNvSpPr>
                <p:nvPr/>
              </p:nvSpPr>
              <p:spPr bwMode="auto">
                <a:xfrm>
                  <a:off x="1200" y="1575"/>
                  <a:ext cx="66" cy="242"/>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029" name="Group 235"/>
              <p:cNvGrpSpPr>
                <a:grpSpLocks noChangeAspect="1"/>
              </p:cNvGrpSpPr>
              <p:nvPr/>
            </p:nvGrpSpPr>
            <p:grpSpPr bwMode="auto">
              <a:xfrm rot="20759061">
                <a:off x="2046215" y="2310855"/>
                <a:ext cx="199284" cy="345430"/>
                <a:chOff x="1386" y="2372"/>
                <a:chExt cx="272" cy="460"/>
              </a:xfrm>
            </p:grpSpPr>
            <p:sp>
              <p:nvSpPr>
                <p:cNvPr id="1276" name="AutoShape 236"/>
                <p:cNvSpPr>
                  <a:spLocks noChangeAspect="1" noChangeArrowheads="1"/>
                </p:cNvSpPr>
                <p:nvPr/>
              </p:nvSpPr>
              <p:spPr bwMode="auto">
                <a:xfrm>
                  <a:off x="1488" y="2688"/>
                  <a:ext cx="170" cy="144"/>
                </a:xfrm>
                <a:prstGeom prst="hexagon">
                  <a:avLst>
                    <a:gd name="adj" fmla="val 32591"/>
                    <a:gd name="vf" fmla="val 115470"/>
                  </a:avLst>
                </a:prstGeom>
                <a:solidFill>
                  <a:srgbClr val="0000FF">
                    <a:alpha val="50000"/>
                  </a:srgbClr>
                </a:solidFill>
                <a:ln w="9525">
                  <a:solidFill>
                    <a:srgbClr val="0000FF"/>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277" name="Oval 237"/>
                <p:cNvSpPr>
                  <a:spLocks noChangeAspect="1" noChangeArrowheads="1"/>
                </p:cNvSpPr>
                <p:nvPr/>
              </p:nvSpPr>
              <p:spPr bwMode="auto">
                <a:xfrm rot="10800000">
                  <a:off x="1432" y="2585"/>
                  <a:ext cx="86" cy="84"/>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278" name="Line 238"/>
                <p:cNvSpPr>
                  <a:spLocks noChangeAspect="1" noChangeShapeType="1"/>
                </p:cNvSpPr>
                <p:nvPr/>
              </p:nvSpPr>
              <p:spPr bwMode="auto">
                <a:xfrm flipH="1" flipV="1">
                  <a:off x="1488" y="2640"/>
                  <a:ext cx="48" cy="48"/>
                </a:xfrm>
                <a:prstGeom prst="line">
                  <a:avLst/>
                </a:prstGeom>
                <a:noFill/>
                <a:ln w="9525">
                  <a:solidFill>
                    <a:srgbClr val="969696"/>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279" name="Freeform 239"/>
                <p:cNvSpPr>
                  <a:spLocks noChangeAspect="1"/>
                </p:cNvSpPr>
                <p:nvPr/>
              </p:nvSpPr>
              <p:spPr bwMode="auto">
                <a:xfrm rot="10800000">
                  <a:off x="1470" y="2376"/>
                  <a:ext cx="57" cy="232"/>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280" name="Freeform 240"/>
                <p:cNvSpPr>
                  <a:spLocks noChangeAspect="1"/>
                </p:cNvSpPr>
                <p:nvPr/>
              </p:nvSpPr>
              <p:spPr bwMode="auto">
                <a:xfrm rot="10800000">
                  <a:off x="1386" y="2372"/>
                  <a:ext cx="65"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030" name="Group 241"/>
              <p:cNvGrpSpPr>
                <a:grpSpLocks noChangeAspect="1"/>
              </p:cNvGrpSpPr>
              <p:nvPr/>
            </p:nvGrpSpPr>
            <p:grpSpPr bwMode="auto">
              <a:xfrm rot="20759061">
                <a:off x="2677433" y="2083253"/>
                <a:ext cx="238580" cy="431787"/>
                <a:chOff x="1440" y="3088"/>
                <a:chExt cx="326" cy="574"/>
              </a:xfrm>
            </p:grpSpPr>
            <p:sp>
              <p:nvSpPr>
                <p:cNvPr id="1267" name="Oval 242"/>
                <p:cNvSpPr>
                  <a:spLocks noChangeAspect="1" noChangeArrowheads="1"/>
                </p:cNvSpPr>
                <p:nvPr/>
              </p:nvSpPr>
              <p:spPr bwMode="auto">
                <a:xfrm rot="10800000">
                  <a:off x="1490" y="3576"/>
                  <a:ext cx="86" cy="86"/>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268" name="AutoShape 243"/>
                <p:cNvSpPr>
                  <a:spLocks noChangeAspect="1" noChangeArrowheads="1"/>
                </p:cNvSpPr>
                <p:nvPr/>
              </p:nvSpPr>
              <p:spPr bwMode="auto">
                <a:xfrm>
                  <a:off x="1536" y="3408"/>
                  <a:ext cx="171" cy="145"/>
                </a:xfrm>
                <a:prstGeom prst="hexagon">
                  <a:avLst>
                    <a:gd name="adj" fmla="val 32591"/>
                    <a:gd name="vf" fmla="val 115470"/>
                  </a:avLst>
                </a:prstGeom>
                <a:solidFill>
                  <a:srgbClr val="0000FF">
                    <a:alpha val="50000"/>
                  </a:srgbClr>
                </a:solidFill>
                <a:ln w="9525">
                  <a:solidFill>
                    <a:srgbClr val="0000FF"/>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269" name="Oval 244"/>
                <p:cNvSpPr>
                  <a:spLocks noChangeAspect="1" noChangeArrowheads="1"/>
                </p:cNvSpPr>
                <p:nvPr/>
              </p:nvSpPr>
              <p:spPr bwMode="auto">
                <a:xfrm rot="10800000">
                  <a:off x="1680" y="3572"/>
                  <a:ext cx="86" cy="86"/>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270" name="Oval 245"/>
                <p:cNvSpPr>
                  <a:spLocks noChangeAspect="1" noChangeArrowheads="1"/>
                </p:cNvSpPr>
                <p:nvPr/>
              </p:nvSpPr>
              <p:spPr bwMode="auto">
                <a:xfrm rot="10800000">
                  <a:off x="1480" y="3304"/>
                  <a:ext cx="86" cy="86"/>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271" name="Line 246"/>
                <p:cNvSpPr>
                  <a:spLocks noChangeAspect="1" noChangeShapeType="1"/>
                </p:cNvSpPr>
                <p:nvPr/>
              </p:nvSpPr>
              <p:spPr bwMode="auto">
                <a:xfrm flipH="1">
                  <a:off x="1536" y="3553"/>
                  <a:ext cx="48" cy="48"/>
                </a:xfrm>
                <a:prstGeom prst="line">
                  <a:avLst/>
                </a:prstGeom>
                <a:noFill/>
                <a:ln w="9525">
                  <a:solidFill>
                    <a:srgbClr val="969696"/>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272" name="Line 247"/>
                <p:cNvSpPr>
                  <a:spLocks noChangeAspect="1" noChangeShapeType="1"/>
                </p:cNvSpPr>
                <p:nvPr/>
              </p:nvSpPr>
              <p:spPr bwMode="auto">
                <a:xfrm>
                  <a:off x="1664" y="3553"/>
                  <a:ext cx="48" cy="48"/>
                </a:xfrm>
                <a:prstGeom prst="line">
                  <a:avLst/>
                </a:prstGeom>
                <a:noFill/>
                <a:ln w="9525">
                  <a:solidFill>
                    <a:srgbClr val="969696"/>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273" name="Line 248"/>
                <p:cNvSpPr>
                  <a:spLocks noChangeAspect="1" noChangeShapeType="1"/>
                </p:cNvSpPr>
                <p:nvPr/>
              </p:nvSpPr>
              <p:spPr bwMode="auto">
                <a:xfrm flipH="1" flipV="1">
                  <a:off x="1536" y="3360"/>
                  <a:ext cx="48" cy="48"/>
                </a:xfrm>
                <a:prstGeom prst="line">
                  <a:avLst/>
                </a:prstGeom>
                <a:noFill/>
                <a:ln w="9525">
                  <a:solidFill>
                    <a:srgbClr val="969696"/>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274" name="Freeform 249"/>
                <p:cNvSpPr>
                  <a:spLocks noChangeAspect="1"/>
                </p:cNvSpPr>
                <p:nvPr/>
              </p:nvSpPr>
              <p:spPr bwMode="auto">
                <a:xfrm rot="10800000">
                  <a:off x="1517" y="3092"/>
                  <a:ext cx="58" cy="232"/>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275" name="Freeform 250"/>
                <p:cNvSpPr>
                  <a:spLocks noChangeAspect="1"/>
                </p:cNvSpPr>
                <p:nvPr/>
              </p:nvSpPr>
              <p:spPr bwMode="auto">
                <a:xfrm rot="10800000">
                  <a:off x="1440" y="3088"/>
                  <a:ext cx="65"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031" name="Group 251"/>
              <p:cNvGrpSpPr>
                <a:grpSpLocks noChangeAspect="1"/>
              </p:cNvGrpSpPr>
              <p:nvPr/>
            </p:nvGrpSpPr>
            <p:grpSpPr bwMode="auto">
              <a:xfrm rot="9959061">
                <a:off x="3423949" y="1910413"/>
                <a:ext cx="126307" cy="247558"/>
                <a:chOff x="1088" y="1488"/>
                <a:chExt cx="174" cy="329"/>
              </a:xfrm>
            </p:grpSpPr>
            <p:sp>
              <p:nvSpPr>
                <p:cNvPr id="1264" name="Oval 252"/>
                <p:cNvSpPr>
                  <a:spLocks noChangeAspect="1" noChangeArrowheads="1"/>
                </p:cNvSpPr>
                <p:nvPr/>
              </p:nvSpPr>
              <p:spPr bwMode="auto">
                <a:xfrm>
                  <a:off x="1090" y="1492"/>
                  <a:ext cx="143" cy="143"/>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265" name="Freeform 253"/>
                <p:cNvSpPr>
                  <a:spLocks noChangeAspect="1"/>
                </p:cNvSpPr>
                <p:nvPr/>
              </p:nvSpPr>
              <p:spPr bwMode="auto">
                <a:xfrm>
                  <a:off x="1105" y="1587"/>
                  <a:ext cx="58" cy="231"/>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266" name="Freeform 254"/>
                <p:cNvSpPr>
                  <a:spLocks noChangeAspect="1"/>
                </p:cNvSpPr>
                <p:nvPr/>
              </p:nvSpPr>
              <p:spPr bwMode="auto">
                <a:xfrm>
                  <a:off x="1198" y="1578"/>
                  <a:ext cx="66"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032" name="Group 255"/>
              <p:cNvGrpSpPr>
                <a:grpSpLocks noChangeAspect="1"/>
              </p:cNvGrpSpPr>
              <p:nvPr/>
            </p:nvGrpSpPr>
            <p:grpSpPr bwMode="auto">
              <a:xfrm rot="9959061">
                <a:off x="2770368" y="2065072"/>
                <a:ext cx="126307" cy="247558"/>
                <a:chOff x="1088" y="1488"/>
                <a:chExt cx="174" cy="329"/>
              </a:xfrm>
            </p:grpSpPr>
            <p:sp>
              <p:nvSpPr>
                <p:cNvPr id="1261" name="Oval 256"/>
                <p:cNvSpPr>
                  <a:spLocks noChangeAspect="1" noChangeArrowheads="1"/>
                </p:cNvSpPr>
                <p:nvPr/>
              </p:nvSpPr>
              <p:spPr bwMode="auto">
                <a:xfrm>
                  <a:off x="1090" y="1492"/>
                  <a:ext cx="143" cy="143"/>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262" name="Freeform 257"/>
                <p:cNvSpPr>
                  <a:spLocks noChangeAspect="1"/>
                </p:cNvSpPr>
                <p:nvPr/>
              </p:nvSpPr>
              <p:spPr bwMode="auto">
                <a:xfrm>
                  <a:off x="1105" y="1587"/>
                  <a:ext cx="58" cy="231"/>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263" name="Freeform 258"/>
                <p:cNvSpPr>
                  <a:spLocks noChangeAspect="1"/>
                </p:cNvSpPr>
                <p:nvPr/>
              </p:nvSpPr>
              <p:spPr bwMode="auto">
                <a:xfrm>
                  <a:off x="1198" y="1578"/>
                  <a:ext cx="66"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033" name="Group 41"/>
              <p:cNvGrpSpPr>
                <a:grpSpLocks noChangeAspect="1"/>
              </p:cNvGrpSpPr>
              <p:nvPr/>
            </p:nvGrpSpPr>
            <p:grpSpPr bwMode="auto">
              <a:xfrm rot="933126">
                <a:off x="4701298" y="1562898"/>
                <a:ext cx="127287" cy="247214"/>
                <a:chOff x="1088" y="1488"/>
                <a:chExt cx="174" cy="329"/>
              </a:xfrm>
            </p:grpSpPr>
            <p:sp>
              <p:nvSpPr>
                <p:cNvPr id="1258" name="Oval 42"/>
                <p:cNvSpPr>
                  <a:spLocks noChangeAspect="1" noChangeArrowheads="1"/>
                </p:cNvSpPr>
                <p:nvPr/>
              </p:nvSpPr>
              <p:spPr bwMode="auto">
                <a:xfrm>
                  <a:off x="1088" y="1488"/>
                  <a:ext cx="144" cy="144"/>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259" name="Freeform 43"/>
                <p:cNvSpPr>
                  <a:spLocks noChangeAspect="1"/>
                </p:cNvSpPr>
                <p:nvPr/>
              </p:nvSpPr>
              <p:spPr bwMode="auto">
                <a:xfrm>
                  <a:off x="1103" y="1583"/>
                  <a:ext cx="59" cy="232"/>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260" name="Freeform 44"/>
                <p:cNvSpPr>
                  <a:spLocks noChangeAspect="1"/>
                </p:cNvSpPr>
                <p:nvPr/>
              </p:nvSpPr>
              <p:spPr bwMode="auto">
                <a:xfrm>
                  <a:off x="1195" y="1574"/>
                  <a:ext cx="67"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034" name="Group 45"/>
              <p:cNvGrpSpPr>
                <a:grpSpLocks noChangeAspect="1"/>
              </p:cNvGrpSpPr>
              <p:nvPr/>
            </p:nvGrpSpPr>
            <p:grpSpPr bwMode="auto">
              <a:xfrm rot="933126">
                <a:off x="4838506" y="1575665"/>
                <a:ext cx="127287" cy="247214"/>
                <a:chOff x="1088" y="1488"/>
                <a:chExt cx="174" cy="329"/>
              </a:xfrm>
            </p:grpSpPr>
            <p:sp>
              <p:nvSpPr>
                <p:cNvPr id="1255" name="Oval 46"/>
                <p:cNvSpPr>
                  <a:spLocks noChangeAspect="1" noChangeArrowheads="1"/>
                </p:cNvSpPr>
                <p:nvPr/>
              </p:nvSpPr>
              <p:spPr bwMode="auto">
                <a:xfrm>
                  <a:off x="1088" y="1487"/>
                  <a:ext cx="144" cy="144"/>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256" name="Freeform 47"/>
                <p:cNvSpPr>
                  <a:spLocks noChangeAspect="1"/>
                </p:cNvSpPr>
                <p:nvPr/>
              </p:nvSpPr>
              <p:spPr bwMode="auto">
                <a:xfrm>
                  <a:off x="1104" y="1583"/>
                  <a:ext cx="59" cy="232"/>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257" name="Freeform 48"/>
                <p:cNvSpPr>
                  <a:spLocks noChangeAspect="1"/>
                </p:cNvSpPr>
                <p:nvPr/>
              </p:nvSpPr>
              <p:spPr bwMode="auto">
                <a:xfrm>
                  <a:off x="1196" y="1574"/>
                  <a:ext cx="67"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035" name="Group 49"/>
              <p:cNvGrpSpPr>
                <a:grpSpLocks noChangeAspect="1"/>
              </p:cNvGrpSpPr>
              <p:nvPr/>
            </p:nvGrpSpPr>
            <p:grpSpPr bwMode="auto">
              <a:xfrm rot="933126">
                <a:off x="4976072" y="1595914"/>
                <a:ext cx="127287" cy="247214"/>
                <a:chOff x="1088" y="1488"/>
                <a:chExt cx="174" cy="329"/>
              </a:xfrm>
            </p:grpSpPr>
            <p:sp>
              <p:nvSpPr>
                <p:cNvPr id="1252" name="Oval 50"/>
                <p:cNvSpPr>
                  <a:spLocks noChangeAspect="1" noChangeArrowheads="1"/>
                </p:cNvSpPr>
                <p:nvPr/>
              </p:nvSpPr>
              <p:spPr bwMode="auto">
                <a:xfrm>
                  <a:off x="1088" y="1488"/>
                  <a:ext cx="144" cy="144"/>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253" name="Freeform 51"/>
                <p:cNvSpPr>
                  <a:spLocks noChangeAspect="1"/>
                </p:cNvSpPr>
                <p:nvPr/>
              </p:nvSpPr>
              <p:spPr bwMode="auto">
                <a:xfrm>
                  <a:off x="1104" y="1584"/>
                  <a:ext cx="59" cy="232"/>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254" name="Freeform 52"/>
                <p:cNvSpPr>
                  <a:spLocks noChangeAspect="1"/>
                </p:cNvSpPr>
                <p:nvPr/>
              </p:nvSpPr>
              <p:spPr bwMode="auto">
                <a:xfrm>
                  <a:off x="1196" y="1574"/>
                  <a:ext cx="67"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036" name="Group 53"/>
              <p:cNvGrpSpPr>
                <a:grpSpLocks noChangeAspect="1"/>
              </p:cNvGrpSpPr>
              <p:nvPr/>
            </p:nvGrpSpPr>
            <p:grpSpPr bwMode="auto">
              <a:xfrm rot="933126">
                <a:off x="5108658" y="1609875"/>
                <a:ext cx="127287" cy="247214"/>
                <a:chOff x="1088" y="1488"/>
                <a:chExt cx="174" cy="329"/>
              </a:xfrm>
            </p:grpSpPr>
            <p:sp>
              <p:nvSpPr>
                <p:cNvPr id="1249" name="Oval 54"/>
                <p:cNvSpPr>
                  <a:spLocks noChangeAspect="1" noChangeArrowheads="1"/>
                </p:cNvSpPr>
                <p:nvPr/>
              </p:nvSpPr>
              <p:spPr bwMode="auto">
                <a:xfrm>
                  <a:off x="1089" y="1489"/>
                  <a:ext cx="142" cy="144"/>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250" name="Freeform 55"/>
                <p:cNvSpPr>
                  <a:spLocks noChangeAspect="1"/>
                </p:cNvSpPr>
                <p:nvPr/>
              </p:nvSpPr>
              <p:spPr bwMode="auto">
                <a:xfrm>
                  <a:off x="1104" y="1584"/>
                  <a:ext cx="58" cy="230"/>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251" name="Freeform 56"/>
                <p:cNvSpPr>
                  <a:spLocks noChangeAspect="1"/>
                </p:cNvSpPr>
                <p:nvPr/>
              </p:nvSpPr>
              <p:spPr bwMode="auto">
                <a:xfrm>
                  <a:off x="1196" y="1575"/>
                  <a:ext cx="65" cy="241"/>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037" name="Group 57"/>
              <p:cNvGrpSpPr>
                <a:grpSpLocks noChangeAspect="1"/>
              </p:cNvGrpSpPr>
              <p:nvPr/>
            </p:nvGrpSpPr>
            <p:grpSpPr bwMode="auto">
              <a:xfrm rot="933126">
                <a:off x="5237605" y="1627179"/>
                <a:ext cx="127287" cy="247214"/>
                <a:chOff x="1088" y="1488"/>
                <a:chExt cx="174" cy="329"/>
              </a:xfrm>
            </p:grpSpPr>
            <p:sp>
              <p:nvSpPr>
                <p:cNvPr id="1246" name="Oval 58"/>
                <p:cNvSpPr>
                  <a:spLocks noChangeAspect="1" noChangeArrowheads="1"/>
                </p:cNvSpPr>
                <p:nvPr/>
              </p:nvSpPr>
              <p:spPr bwMode="auto">
                <a:xfrm>
                  <a:off x="1087" y="1489"/>
                  <a:ext cx="144" cy="144"/>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247" name="Freeform 59"/>
                <p:cNvSpPr>
                  <a:spLocks noChangeAspect="1"/>
                </p:cNvSpPr>
                <p:nvPr/>
              </p:nvSpPr>
              <p:spPr bwMode="auto">
                <a:xfrm>
                  <a:off x="1102" y="1585"/>
                  <a:ext cx="59" cy="230"/>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248" name="Freeform 60"/>
                <p:cNvSpPr>
                  <a:spLocks noChangeAspect="1"/>
                </p:cNvSpPr>
                <p:nvPr/>
              </p:nvSpPr>
              <p:spPr bwMode="auto">
                <a:xfrm>
                  <a:off x="1195" y="1575"/>
                  <a:ext cx="67" cy="241"/>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038" name="Group 61"/>
              <p:cNvGrpSpPr>
                <a:grpSpLocks noChangeAspect="1"/>
              </p:cNvGrpSpPr>
              <p:nvPr/>
            </p:nvGrpSpPr>
            <p:grpSpPr bwMode="auto">
              <a:xfrm rot="933126">
                <a:off x="5366390" y="1650677"/>
                <a:ext cx="127287" cy="247214"/>
                <a:chOff x="1088" y="1488"/>
                <a:chExt cx="174" cy="329"/>
              </a:xfrm>
            </p:grpSpPr>
            <p:sp>
              <p:nvSpPr>
                <p:cNvPr id="1243" name="Oval 62"/>
                <p:cNvSpPr>
                  <a:spLocks noChangeAspect="1" noChangeArrowheads="1"/>
                </p:cNvSpPr>
                <p:nvPr/>
              </p:nvSpPr>
              <p:spPr bwMode="auto">
                <a:xfrm>
                  <a:off x="1088" y="1489"/>
                  <a:ext cx="144" cy="144"/>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244" name="Freeform 63"/>
                <p:cNvSpPr>
                  <a:spLocks noChangeAspect="1"/>
                </p:cNvSpPr>
                <p:nvPr/>
              </p:nvSpPr>
              <p:spPr bwMode="auto">
                <a:xfrm>
                  <a:off x="1103" y="1584"/>
                  <a:ext cx="59" cy="230"/>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245" name="Freeform 64"/>
                <p:cNvSpPr>
                  <a:spLocks noChangeAspect="1"/>
                </p:cNvSpPr>
                <p:nvPr/>
              </p:nvSpPr>
              <p:spPr bwMode="auto">
                <a:xfrm>
                  <a:off x="1195" y="1575"/>
                  <a:ext cx="67" cy="241"/>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039" name="Group 65"/>
              <p:cNvGrpSpPr>
                <a:grpSpLocks noChangeAspect="1"/>
              </p:cNvGrpSpPr>
              <p:nvPr/>
            </p:nvGrpSpPr>
            <p:grpSpPr bwMode="auto">
              <a:xfrm rot="933126">
                <a:off x="5491963" y="1674819"/>
                <a:ext cx="127287" cy="247214"/>
                <a:chOff x="1088" y="1488"/>
                <a:chExt cx="174" cy="329"/>
              </a:xfrm>
            </p:grpSpPr>
            <p:sp>
              <p:nvSpPr>
                <p:cNvPr id="1240" name="Oval 66"/>
                <p:cNvSpPr>
                  <a:spLocks noChangeAspect="1" noChangeArrowheads="1"/>
                </p:cNvSpPr>
                <p:nvPr/>
              </p:nvSpPr>
              <p:spPr bwMode="auto">
                <a:xfrm>
                  <a:off x="1088" y="1488"/>
                  <a:ext cx="144" cy="144"/>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241" name="Freeform 67"/>
                <p:cNvSpPr>
                  <a:spLocks noChangeAspect="1"/>
                </p:cNvSpPr>
                <p:nvPr/>
              </p:nvSpPr>
              <p:spPr bwMode="auto">
                <a:xfrm>
                  <a:off x="1103" y="1584"/>
                  <a:ext cx="59" cy="232"/>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242" name="Freeform 68"/>
                <p:cNvSpPr>
                  <a:spLocks noChangeAspect="1"/>
                </p:cNvSpPr>
                <p:nvPr/>
              </p:nvSpPr>
              <p:spPr bwMode="auto">
                <a:xfrm>
                  <a:off x="1196" y="1574"/>
                  <a:ext cx="67"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040" name="Group 69"/>
              <p:cNvGrpSpPr>
                <a:grpSpLocks noChangeAspect="1"/>
              </p:cNvGrpSpPr>
              <p:nvPr/>
            </p:nvGrpSpPr>
            <p:grpSpPr bwMode="auto">
              <a:xfrm rot="933126">
                <a:off x="5620552" y="1699041"/>
                <a:ext cx="127287" cy="247214"/>
                <a:chOff x="1088" y="1488"/>
                <a:chExt cx="174" cy="329"/>
              </a:xfrm>
            </p:grpSpPr>
            <p:sp>
              <p:nvSpPr>
                <p:cNvPr id="1237" name="Oval 70"/>
                <p:cNvSpPr>
                  <a:spLocks noChangeAspect="1" noChangeArrowheads="1"/>
                </p:cNvSpPr>
                <p:nvPr/>
              </p:nvSpPr>
              <p:spPr bwMode="auto">
                <a:xfrm>
                  <a:off x="1089" y="1489"/>
                  <a:ext cx="142" cy="144"/>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238" name="Freeform 71"/>
                <p:cNvSpPr>
                  <a:spLocks noChangeAspect="1"/>
                </p:cNvSpPr>
                <p:nvPr/>
              </p:nvSpPr>
              <p:spPr bwMode="auto">
                <a:xfrm>
                  <a:off x="1104" y="1585"/>
                  <a:ext cx="58" cy="230"/>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239" name="Freeform 72"/>
                <p:cNvSpPr>
                  <a:spLocks noChangeAspect="1"/>
                </p:cNvSpPr>
                <p:nvPr/>
              </p:nvSpPr>
              <p:spPr bwMode="auto">
                <a:xfrm>
                  <a:off x="1196" y="1575"/>
                  <a:ext cx="65" cy="241"/>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041" name="Group 73"/>
              <p:cNvGrpSpPr>
                <a:grpSpLocks noChangeAspect="1"/>
              </p:cNvGrpSpPr>
              <p:nvPr/>
            </p:nvGrpSpPr>
            <p:grpSpPr bwMode="auto">
              <a:xfrm rot="933126">
                <a:off x="5756026" y="1731469"/>
                <a:ext cx="127287" cy="247214"/>
                <a:chOff x="1088" y="1488"/>
                <a:chExt cx="174" cy="329"/>
              </a:xfrm>
            </p:grpSpPr>
            <p:sp>
              <p:nvSpPr>
                <p:cNvPr id="1234" name="Oval 74"/>
                <p:cNvSpPr>
                  <a:spLocks noChangeAspect="1" noChangeArrowheads="1"/>
                </p:cNvSpPr>
                <p:nvPr/>
              </p:nvSpPr>
              <p:spPr bwMode="auto">
                <a:xfrm>
                  <a:off x="1088" y="1487"/>
                  <a:ext cx="142" cy="144"/>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235" name="Freeform 75"/>
                <p:cNvSpPr>
                  <a:spLocks noChangeAspect="1"/>
                </p:cNvSpPr>
                <p:nvPr/>
              </p:nvSpPr>
              <p:spPr bwMode="auto">
                <a:xfrm>
                  <a:off x="1104" y="1583"/>
                  <a:ext cx="58" cy="232"/>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236" name="Freeform 76"/>
                <p:cNvSpPr>
                  <a:spLocks noChangeAspect="1"/>
                </p:cNvSpPr>
                <p:nvPr/>
              </p:nvSpPr>
              <p:spPr bwMode="auto">
                <a:xfrm>
                  <a:off x="1196" y="1574"/>
                  <a:ext cx="65"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042" name="Group 77"/>
              <p:cNvGrpSpPr>
                <a:grpSpLocks noChangeAspect="1"/>
              </p:cNvGrpSpPr>
              <p:nvPr/>
            </p:nvGrpSpPr>
            <p:grpSpPr bwMode="auto">
              <a:xfrm rot="933126">
                <a:off x="5892910" y="1764298"/>
                <a:ext cx="127287" cy="247214"/>
                <a:chOff x="1088" y="1488"/>
                <a:chExt cx="174" cy="329"/>
              </a:xfrm>
            </p:grpSpPr>
            <p:sp>
              <p:nvSpPr>
                <p:cNvPr id="1231" name="Oval 78"/>
                <p:cNvSpPr>
                  <a:spLocks noChangeAspect="1" noChangeArrowheads="1"/>
                </p:cNvSpPr>
                <p:nvPr/>
              </p:nvSpPr>
              <p:spPr bwMode="auto">
                <a:xfrm>
                  <a:off x="1088" y="1488"/>
                  <a:ext cx="144" cy="144"/>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232" name="Freeform 79"/>
                <p:cNvSpPr>
                  <a:spLocks noChangeAspect="1"/>
                </p:cNvSpPr>
                <p:nvPr/>
              </p:nvSpPr>
              <p:spPr bwMode="auto">
                <a:xfrm>
                  <a:off x="1104" y="1583"/>
                  <a:ext cx="59" cy="232"/>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233" name="Freeform 80"/>
                <p:cNvSpPr>
                  <a:spLocks noChangeAspect="1"/>
                </p:cNvSpPr>
                <p:nvPr/>
              </p:nvSpPr>
              <p:spPr bwMode="auto">
                <a:xfrm>
                  <a:off x="1196" y="1574"/>
                  <a:ext cx="67"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043" name="Group 81"/>
              <p:cNvGrpSpPr>
                <a:grpSpLocks noChangeAspect="1"/>
              </p:cNvGrpSpPr>
              <p:nvPr/>
            </p:nvGrpSpPr>
            <p:grpSpPr bwMode="auto">
              <a:xfrm rot="933126">
                <a:off x="6024155" y="1795518"/>
                <a:ext cx="127287" cy="247214"/>
                <a:chOff x="1088" y="1488"/>
                <a:chExt cx="174" cy="329"/>
              </a:xfrm>
            </p:grpSpPr>
            <p:sp>
              <p:nvSpPr>
                <p:cNvPr id="1228" name="Oval 82"/>
                <p:cNvSpPr>
                  <a:spLocks noChangeAspect="1" noChangeArrowheads="1"/>
                </p:cNvSpPr>
                <p:nvPr/>
              </p:nvSpPr>
              <p:spPr bwMode="auto">
                <a:xfrm>
                  <a:off x="1088" y="1488"/>
                  <a:ext cx="142" cy="144"/>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229" name="Freeform 83"/>
                <p:cNvSpPr>
                  <a:spLocks noChangeAspect="1"/>
                </p:cNvSpPr>
                <p:nvPr/>
              </p:nvSpPr>
              <p:spPr bwMode="auto">
                <a:xfrm>
                  <a:off x="1104" y="1584"/>
                  <a:ext cx="58" cy="232"/>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230" name="Freeform 84"/>
                <p:cNvSpPr>
                  <a:spLocks noChangeAspect="1"/>
                </p:cNvSpPr>
                <p:nvPr/>
              </p:nvSpPr>
              <p:spPr bwMode="auto">
                <a:xfrm>
                  <a:off x="1196" y="1574"/>
                  <a:ext cx="65"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044" name="Group 85"/>
              <p:cNvGrpSpPr>
                <a:grpSpLocks noChangeAspect="1"/>
              </p:cNvGrpSpPr>
              <p:nvPr/>
            </p:nvGrpSpPr>
            <p:grpSpPr bwMode="auto">
              <a:xfrm rot="933126">
                <a:off x="6148192" y="1830921"/>
                <a:ext cx="127287" cy="247214"/>
                <a:chOff x="1088" y="1488"/>
                <a:chExt cx="174" cy="329"/>
              </a:xfrm>
            </p:grpSpPr>
            <p:sp>
              <p:nvSpPr>
                <p:cNvPr id="1225" name="Oval 86"/>
                <p:cNvSpPr>
                  <a:spLocks noChangeAspect="1" noChangeArrowheads="1"/>
                </p:cNvSpPr>
                <p:nvPr/>
              </p:nvSpPr>
              <p:spPr bwMode="auto">
                <a:xfrm>
                  <a:off x="1087" y="1488"/>
                  <a:ext cx="144" cy="144"/>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226" name="Freeform 87"/>
                <p:cNvSpPr>
                  <a:spLocks noChangeAspect="1"/>
                </p:cNvSpPr>
                <p:nvPr/>
              </p:nvSpPr>
              <p:spPr bwMode="auto">
                <a:xfrm>
                  <a:off x="1102" y="1584"/>
                  <a:ext cx="59" cy="232"/>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227" name="Freeform 88"/>
                <p:cNvSpPr>
                  <a:spLocks noChangeAspect="1"/>
                </p:cNvSpPr>
                <p:nvPr/>
              </p:nvSpPr>
              <p:spPr bwMode="auto">
                <a:xfrm>
                  <a:off x="1195" y="1574"/>
                  <a:ext cx="67"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045" name="Group 89"/>
              <p:cNvGrpSpPr>
                <a:grpSpLocks noChangeAspect="1"/>
              </p:cNvGrpSpPr>
              <p:nvPr/>
            </p:nvGrpSpPr>
            <p:grpSpPr bwMode="auto">
              <a:xfrm rot="933126">
                <a:off x="6277865" y="1867931"/>
                <a:ext cx="127287" cy="247214"/>
                <a:chOff x="1088" y="1488"/>
                <a:chExt cx="174" cy="329"/>
              </a:xfrm>
            </p:grpSpPr>
            <p:sp>
              <p:nvSpPr>
                <p:cNvPr id="1222" name="Oval 90"/>
                <p:cNvSpPr>
                  <a:spLocks noChangeAspect="1" noChangeArrowheads="1"/>
                </p:cNvSpPr>
                <p:nvPr/>
              </p:nvSpPr>
              <p:spPr bwMode="auto">
                <a:xfrm>
                  <a:off x="1087" y="1488"/>
                  <a:ext cx="144" cy="144"/>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223" name="Freeform 91"/>
                <p:cNvSpPr>
                  <a:spLocks noChangeAspect="1"/>
                </p:cNvSpPr>
                <p:nvPr/>
              </p:nvSpPr>
              <p:spPr bwMode="auto">
                <a:xfrm>
                  <a:off x="1103" y="1584"/>
                  <a:ext cx="59" cy="232"/>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224" name="Freeform 92"/>
                <p:cNvSpPr>
                  <a:spLocks noChangeAspect="1"/>
                </p:cNvSpPr>
                <p:nvPr/>
              </p:nvSpPr>
              <p:spPr bwMode="auto">
                <a:xfrm>
                  <a:off x="1195" y="1574"/>
                  <a:ext cx="67"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046" name="Group 93"/>
              <p:cNvGrpSpPr>
                <a:grpSpLocks noChangeAspect="1"/>
              </p:cNvGrpSpPr>
              <p:nvPr/>
            </p:nvGrpSpPr>
            <p:grpSpPr bwMode="auto">
              <a:xfrm rot="933126">
                <a:off x="6400330" y="1909125"/>
                <a:ext cx="127287" cy="247214"/>
                <a:chOff x="1088" y="1488"/>
                <a:chExt cx="174" cy="329"/>
              </a:xfrm>
            </p:grpSpPr>
            <p:sp>
              <p:nvSpPr>
                <p:cNvPr id="1219" name="Oval 94"/>
                <p:cNvSpPr>
                  <a:spLocks noChangeAspect="1" noChangeArrowheads="1"/>
                </p:cNvSpPr>
                <p:nvPr/>
              </p:nvSpPr>
              <p:spPr bwMode="auto">
                <a:xfrm>
                  <a:off x="1088" y="1488"/>
                  <a:ext cx="144" cy="144"/>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220" name="Freeform 95"/>
                <p:cNvSpPr>
                  <a:spLocks noChangeAspect="1"/>
                </p:cNvSpPr>
                <p:nvPr/>
              </p:nvSpPr>
              <p:spPr bwMode="auto">
                <a:xfrm>
                  <a:off x="1103" y="1583"/>
                  <a:ext cx="59" cy="232"/>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221" name="Freeform 96"/>
                <p:cNvSpPr>
                  <a:spLocks noChangeAspect="1"/>
                </p:cNvSpPr>
                <p:nvPr/>
              </p:nvSpPr>
              <p:spPr bwMode="auto">
                <a:xfrm>
                  <a:off x="1195" y="1574"/>
                  <a:ext cx="67"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047" name="Group 97"/>
              <p:cNvGrpSpPr>
                <a:grpSpLocks noChangeAspect="1"/>
              </p:cNvGrpSpPr>
              <p:nvPr/>
            </p:nvGrpSpPr>
            <p:grpSpPr bwMode="auto">
              <a:xfrm rot="933126">
                <a:off x="6529842" y="1952330"/>
                <a:ext cx="127287" cy="247214"/>
                <a:chOff x="1088" y="1488"/>
                <a:chExt cx="174" cy="329"/>
              </a:xfrm>
            </p:grpSpPr>
            <p:sp>
              <p:nvSpPr>
                <p:cNvPr id="1216" name="Oval 98"/>
                <p:cNvSpPr>
                  <a:spLocks noChangeAspect="1" noChangeArrowheads="1"/>
                </p:cNvSpPr>
                <p:nvPr/>
              </p:nvSpPr>
              <p:spPr bwMode="auto">
                <a:xfrm>
                  <a:off x="1088" y="1487"/>
                  <a:ext cx="144" cy="144"/>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217" name="Freeform 99"/>
                <p:cNvSpPr>
                  <a:spLocks noChangeAspect="1"/>
                </p:cNvSpPr>
                <p:nvPr/>
              </p:nvSpPr>
              <p:spPr bwMode="auto">
                <a:xfrm>
                  <a:off x="1103" y="1583"/>
                  <a:ext cx="59" cy="232"/>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218" name="Freeform 100"/>
                <p:cNvSpPr>
                  <a:spLocks noChangeAspect="1"/>
                </p:cNvSpPr>
                <p:nvPr/>
              </p:nvSpPr>
              <p:spPr bwMode="auto">
                <a:xfrm>
                  <a:off x="1195" y="1574"/>
                  <a:ext cx="67"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048" name="Group 101"/>
              <p:cNvGrpSpPr>
                <a:grpSpLocks noChangeAspect="1"/>
              </p:cNvGrpSpPr>
              <p:nvPr/>
            </p:nvGrpSpPr>
            <p:grpSpPr bwMode="auto">
              <a:xfrm rot="933126">
                <a:off x="6656535" y="1994730"/>
                <a:ext cx="127287" cy="247214"/>
                <a:chOff x="1088" y="1488"/>
                <a:chExt cx="174" cy="329"/>
              </a:xfrm>
            </p:grpSpPr>
            <p:sp>
              <p:nvSpPr>
                <p:cNvPr id="1213" name="Oval 102"/>
                <p:cNvSpPr>
                  <a:spLocks noChangeAspect="1" noChangeArrowheads="1"/>
                </p:cNvSpPr>
                <p:nvPr/>
              </p:nvSpPr>
              <p:spPr bwMode="auto">
                <a:xfrm>
                  <a:off x="1088" y="1489"/>
                  <a:ext cx="144" cy="144"/>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214" name="Freeform 103"/>
                <p:cNvSpPr>
                  <a:spLocks noChangeAspect="1"/>
                </p:cNvSpPr>
                <p:nvPr/>
              </p:nvSpPr>
              <p:spPr bwMode="auto">
                <a:xfrm>
                  <a:off x="1103" y="1585"/>
                  <a:ext cx="59" cy="230"/>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215" name="Freeform 104"/>
                <p:cNvSpPr>
                  <a:spLocks noChangeAspect="1"/>
                </p:cNvSpPr>
                <p:nvPr/>
              </p:nvSpPr>
              <p:spPr bwMode="auto">
                <a:xfrm>
                  <a:off x="1196" y="1575"/>
                  <a:ext cx="67" cy="241"/>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049" name="Group 105"/>
              <p:cNvGrpSpPr>
                <a:grpSpLocks noChangeAspect="1"/>
              </p:cNvGrpSpPr>
              <p:nvPr/>
            </p:nvGrpSpPr>
            <p:grpSpPr bwMode="auto">
              <a:xfrm rot="933126">
                <a:off x="6783066" y="2043324"/>
                <a:ext cx="127287" cy="247214"/>
                <a:chOff x="1088" y="1488"/>
                <a:chExt cx="174" cy="329"/>
              </a:xfrm>
            </p:grpSpPr>
            <p:sp>
              <p:nvSpPr>
                <p:cNvPr id="1210" name="Oval 106"/>
                <p:cNvSpPr>
                  <a:spLocks noChangeAspect="1" noChangeArrowheads="1"/>
                </p:cNvSpPr>
                <p:nvPr/>
              </p:nvSpPr>
              <p:spPr bwMode="auto">
                <a:xfrm>
                  <a:off x="1088" y="1488"/>
                  <a:ext cx="144" cy="144"/>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211" name="Freeform 107"/>
                <p:cNvSpPr>
                  <a:spLocks noChangeAspect="1"/>
                </p:cNvSpPr>
                <p:nvPr/>
              </p:nvSpPr>
              <p:spPr bwMode="auto">
                <a:xfrm>
                  <a:off x="1104" y="1584"/>
                  <a:ext cx="59" cy="232"/>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212" name="Freeform 108"/>
                <p:cNvSpPr>
                  <a:spLocks noChangeAspect="1"/>
                </p:cNvSpPr>
                <p:nvPr/>
              </p:nvSpPr>
              <p:spPr bwMode="auto">
                <a:xfrm>
                  <a:off x="1196" y="1574"/>
                  <a:ext cx="67"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050" name="Group 109"/>
              <p:cNvGrpSpPr>
                <a:grpSpLocks noChangeAspect="1"/>
              </p:cNvGrpSpPr>
              <p:nvPr/>
            </p:nvGrpSpPr>
            <p:grpSpPr bwMode="auto">
              <a:xfrm rot="933126">
                <a:off x="6911007" y="2092320"/>
                <a:ext cx="127287" cy="247214"/>
                <a:chOff x="1088" y="1488"/>
                <a:chExt cx="174" cy="329"/>
              </a:xfrm>
            </p:grpSpPr>
            <p:sp>
              <p:nvSpPr>
                <p:cNvPr id="1207" name="Oval 110"/>
                <p:cNvSpPr>
                  <a:spLocks noChangeAspect="1" noChangeArrowheads="1"/>
                </p:cNvSpPr>
                <p:nvPr/>
              </p:nvSpPr>
              <p:spPr bwMode="auto">
                <a:xfrm>
                  <a:off x="1088" y="1488"/>
                  <a:ext cx="144" cy="144"/>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208" name="Freeform 111"/>
                <p:cNvSpPr>
                  <a:spLocks noChangeAspect="1"/>
                </p:cNvSpPr>
                <p:nvPr/>
              </p:nvSpPr>
              <p:spPr bwMode="auto">
                <a:xfrm>
                  <a:off x="1104" y="1583"/>
                  <a:ext cx="59" cy="232"/>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209" name="Freeform 112"/>
                <p:cNvSpPr>
                  <a:spLocks noChangeAspect="1"/>
                </p:cNvSpPr>
                <p:nvPr/>
              </p:nvSpPr>
              <p:spPr bwMode="auto">
                <a:xfrm>
                  <a:off x="1196" y="1574"/>
                  <a:ext cx="67"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051" name="Group 113"/>
              <p:cNvGrpSpPr>
                <a:grpSpLocks noChangeAspect="1"/>
              </p:cNvGrpSpPr>
              <p:nvPr/>
            </p:nvGrpSpPr>
            <p:grpSpPr bwMode="auto">
              <a:xfrm rot="933126">
                <a:off x="7043176" y="2142523"/>
                <a:ext cx="127287" cy="247214"/>
                <a:chOff x="1088" y="1488"/>
                <a:chExt cx="174" cy="329"/>
              </a:xfrm>
            </p:grpSpPr>
            <p:sp>
              <p:nvSpPr>
                <p:cNvPr id="1204" name="Oval 114"/>
                <p:cNvSpPr>
                  <a:spLocks noChangeAspect="1" noChangeArrowheads="1"/>
                </p:cNvSpPr>
                <p:nvPr/>
              </p:nvSpPr>
              <p:spPr bwMode="auto">
                <a:xfrm>
                  <a:off x="1088" y="1489"/>
                  <a:ext cx="144" cy="144"/>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205" name="Freeform 115"/>
                <p:cNvSpPr>
                  <a:spLocks noChangeAspect="1"/>
                </p:cNvSpPr>
                <p:nvPr/>
              </p:nvSpPr>
              <p:spPr bwMode="auto">
                <a:xfrm>
                  <a:off x="1104" y="1585"/>
                  <a:ext cx="59" cy="230"/>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206" name="Freeform 116"/>
                <p:cNvSpPr>
                  <a:spLocks noChangeAspect="1"/>
                </p:cNvSpPr>
                <p:nvPr/>
              </p:nvSpPr>
              <p:spPr bwMode="auto">
                <a:xfrm>
                  <a:off x="1196" y="1575"/>
                  <a:ext cx="67" cy="241"/>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052" name="Group 117"/>
              <p:cNvGrpSpPr>
                <a:grpSpLocks noChangeAspect="1"/>
              </p:cNvGrpSpPr>
              <p:nvPr/>
            </p:nvGrpSpPr>
            <p:grpSpPr bwMode="auto">
              <a:xfrm rot="933126">
                <a:off x="7161284" y="2194173"/>
                <a:ext cx="127287" cy="247214"/>
                <a:chOff x="1088" y="1488"/>
                <a:chExt cx="174" cy="329"/>
              </a:xfrm>
            </p:grpSpPr>
            <p:sp>
              <p:nvSpPr>
                <p:cNvPr id="1201" name="Oval 118"/>
                <p:cNvSpPr>
                  <a:spLocks noChangeAspect="1" noChangeArrowheads="1"/>
                </p:cNvSpPr>
                <p:nvPr/>
              </p:nvSpPr>
              <p:spPr bwMode="auto">
                <a:xfrm>
                  <a:off x="1089" y="1489"/>
                  <a:ext cx="142" cy="144"/>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202" name="Freeform 119"/>
                <p:cNvSpPr>
                  <a:spLocks noChangeAspect="1"/>
                </p:cNvSpPr>
                <p:nvPr/>
              </p:nvSpPr>
              <p:spPr bwMode="auto">
                <a:xfrm>
                  <a:off x="1104" y="1585"/>
                  <a:ext cx="58" cy="230"/>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203" name="Freeform 120"/>
                <p:cNvSpPr>
                  <a:spLocks noChangeAspect="1"/>
                </p:cNvSpPr>
                <p:nvPr/>
              </p:nvSpPr>
              <p:spPr bwMode="auto">
                <a:xfrm>
                  <a:off x="1196" y="1575"/>
                  <a:ext cx="65" cy="241"/>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053" name="Group 121"/>
              <p:cNvGrpSpPr>
                <a:grpSpLocks noChangeAspect="1"/>
              </p:cNvGrpSpPr>
              <p:nvPr/>
            </p:nvGrpSpPr>
            <p:grpSpPr bwMode="auto">
              <a:xfrm rot="933126">
                <a:off x="7280409" y="2247673"/>
                <a:ext cx="127287" cy="247214"/>
                <a:chOff x="1088" y="1488"/>
                <a:chExt cx="174" cy="329"/>
              </a:xfrm>
            </p:grpSpPr>
            <p:sp>
              <p:nvSpPr>
                <p:cNvPr id="1198" name="Oval 122"/>
                <p:cNvSpPr>
                  <a:spLocks noChangeAspect="1" noChangeArrowheads="1"/>
                </p:cNvSpPr>
                <p:nvPr/>
              </p:nvSpPr>
              <p:spPr bwMode="auto">
                <a:xfrm>
                  <a:off x="1087" y="1489"/>
                  <a:ext cx="144" cy="144"/>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199" name="Freeform 123"/>
                <p:cNvSpPr>
                  <a:spLocks noChangeAspect="1"/>
                </p:cNvSpPr>
                <p:nvPr/>
              </p:nvSpPr>
              <p:spPr bwMode="auto">
                <a:xfrm>
                  <a:off x="1103" y="1584"/>
                  <a:ext cx="59" cy="230"/>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200" name="Freeform 124"/>
                <p:cNvSpPr>
                  <a:spLocks noChangeAspect="1"/>
                </p:cNvSpPr>
                <p:nvPr/>
              </p:nvSpPr>
              <p:spPr bwMode="auto">
                <a:xfrm>
                  <a:off x="1195" y="1575"/>
                  <a:ext cx="67" cy="241"/>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054" name="Group 125"/>
              <p:cNvGrpSpPr>
                <a:grpSpLocks noChangeAspect="1"/>
              </p:cNvGrpSpPr>
              <p:nvPr/>
            </p:nvGrpSpPr>
            <p:grpSpPr bwMode="auto">
              <a:xfrm rot="933126">
                <a:off x="7403797" y="2307849"/>
                <a:ext cx="127287" cy="247214"/>
                <a:chOff x="1088" y="1488"/>
                <a:chExt cx="174" cy="329"/>
              </a:xfrm>
            </p:grpSpPr>
            <p:sp>
              <p:nvSpPr>
                <p:cNvPr id="1195" name="Oval 126"/>
                <p:cNvSpPr>
                  <a:spLocks noChangeAspect="1" noChangeArrowheads="1"/>
                </p:cNvSpPr>
                <p:nvPr/>
              </p:nvSpPr>
              <p:spPr bwMode="auto">
                <a:xfrm>
                  <a:off x="1088" y="1487"/>
                  <a:ext cx="144" cy="144"/>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196" name="Freeform 127"/>
                <p:cNvSpPr>
                  <a:spLocks noChangeAspect="1"/>
                </p:cNvSpPr>
                <p:nvPr/>
              </p:nvSpPr>
              <p:spPr bwMode="auto">
                <a:xfrm>
                  <a:off x="1103" y="1583"/>
                  <a:ext cx="59" cy="232"/>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197" name="Freeform 128"/>
                <p:cNvSpPr>
                  <a:spLocks noChangeAspect="1"/>
                </p:cNvSpPr>
                <p:nvPr/>
              </p:nvSpPr>
              <p:spPr bwMode="auto">
                <a:xfrm>
                  <a:off x="1195" y="1574"/>
                  <a:ext cx="67"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055" name="Group 129"/>
              <p:cNvGrpSpPr>
                <a:grpSpLocks noChangeAspect="1"/>
              </p:cNvGrpSpPr>
              <p:nvPr/>
            </p:nvGrpSpPr>
            <p:grpSpPr bwMode="auto">
              <a:xfrm rot="933126">
                <a:off x="7519975" y="2372208"/>
                <a:ext cx="127287" cy="247214"/>
                <a:chOff x="1088" y="1488"/>
                <a:chExt cx="174" cy="329"/>
              </a:xfrm>
            </p:grpSpPr>
            <p:sp>
              <p:nvSpPr>
                <p:cNvPr id="1192" name="Oval 130"/>
                <p:cNvSpPr>
                  <a:spLocks noChangeAspect="1" noChangeArrowheads="1"/>
                </p:cNvSpPr>
                <p:nvPr/>
              </p:nvSpPr>
              <p:spPr bwMode="auto">
                <a:xfrm>
                  <a:off x="1088" y="1488"/>
                  <a:ext cx="144" cy="144"/>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193" name="Freeform 131"/>
                <p:cNvSpPr>
                  <a:spLocks noChangeAspect="1"/>
                </p:cNvSpPr>
                <p:nvPr/>
              </p:nvSpPr>
              <p:spPr bwMode="auto">
                <a:xfrm>
                  <a:off x="1103" y="1583"/>
                  <a:ext cx="59" cy="232"/>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194" name="Freeform 132"/>
                <p:cNvSpPr>
                  <a:spLocks noChangeAspect="1"/>
                </p:cNvSpPr>
                <p:nvPr/>
              </p:nvSpPr>
              <p:spPr bwMode="auto">
                <a:xfrm>
                  <a:off x="1195" y="1574"/>
                  <a:ext cx="67"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056" name="Group 133"/>
              <p:cNvGrpSpPr>
                <a:grpSpLocks noChangeAspect="1"/>
              </p:cNvGrpSpPr>
              <p:nvPr/>
            </p:nvGrpSpPr>
            <p:grpSpPr bwMode="auto">
              <a:xfrm rot="933126">
                <a:off x="7634582" y="2442357"/>
                <a:ext cx="127287" cy="247214"/>
                <a:chOff x="1088" y="1488"/>
                <a:chExt cx="174" cy="329"/>
              </a:xfrm>
            </p:grpSpPr>
            <p:sp>
              <p:nvSpPr>
                <p:cNvPr id="1189" name="Oval 134"/>
                <p:cNvSpPr>
                  <a:spLocks noChangeAspect="1" noChangeArrowheads="1"/>
                </p:cNvSpPr>
                <p:nvPr/>
              </p:nvSpPr>
              <p:spPr bwMode="auto">
                <a:xfrm>
                  <a:off x="1089" y="1487"/>
                  <a:ext cx="142" cy="144"/>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190" name="Freeform 135"/>
                <p:cNvSpPr>
                  <a:spLocks noChangeAspect="1"/>
                </p:cNvSpPr>
                <p:nvPr/>
              </p:nvSpPr>
              <p:spPr bwMode="auto">
                <a:xfrm>
                  <a:off x="1104" y="1583"/>
                  <a:ext cx="58" cy="232"/>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191" name="Freeform 136"/>
                <p:cNvSpPr>
                  <a:spLocks noChangeAspect="1"/>
                </p:cNvSpPr>
                <p:nvPr/>
              </p:nvSpPr>
              <p:spPr bwMode="auto">
                <a:xfrm>
                  <a:off x="1196" y="1574"/>
                  <a:ext cx="65"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057" name="Group 137"/>
              <p:cNvGrpSpPr>
                <a:grpSpLocks noChangeAspect="1"/>
              </p:cNvGrpSpPr>
              <p:nvPr/>
            </p:nvGrpSpPr>
            <p:grpSpPr bwMode="auto">
              <a:xfrm rot="933126">
                <a:off x="7735693" y="2539854"/>
                <a:ext cx="127287" cy="247214"/>
                <a:chOff x="1088" y="1488"/>
                <a:chExt cx="174" cy="329"/>
              </a:xfrm>
            </p:grpSpPr>
            <p:sp>
              <p:nvSpPr>
                <p:cNvPr id="1186" name="Oval 138"/>
                <p:cNvSpPr>
                  <a:spLocks noChangeAspect="1" noChangeArrowheads="1"/>
                </p:cNvSpPr>
                <p:nvPr/>
              </p:nvSpPr>
              <p:spPr bwMode="auto">
                <a:xfrm>
                  <a:off x="1087" y="1488"/>
                  <a:ext cx="144" cy="144"/>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187" name="Freeform 139"/>
                <p:cNvSpPr>
                  <a:spLocks noChangeAspect="1"/>
                </p:cNvSpPr>
                <p:nvPr/>
              </p:nvSpPr>
              <p:spPr bwMode="auto">
                <a:xfrm>
                  <a:off x="1103" y="1583"/>
                  <a:ext cx="59" cy="232"/>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188" name="Freeform 140"/>
                <p:cNvSpPr>
                  <a:spLocks noChangeAspect="1"/>
                </p:cNvSpPr>
                <p:nvPr/>
              </p:nvSpPr>
              <p:spPr bwMode="auto">
                <a:xfrm>
                  <a:off x="1195" y="1574"/>
                  <a:ext cx="67"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058" name="Group 149"/>
              <p:cNvGrpSpPr>
                <a:grpSpLocks noChangeAspect="1"/>
              </p:cNvGrpSpPr>
              <p:nvPr/>
            </p:nvGrpSpPr>
            <p:grpSpPr bwMode="auto">
              <a:xfrm rot="11733126">
                <a:off x="4656049" y="1727803"/>
                <a:ext cx="127710" cy="247558"/>
                <a:chOff x="1088" y="1488"/>
                <a:chExt cx="174" cy="329"/>
              </a:xfrm>
            </p:grpSpPr>
            <p:sp>
              <p:nvSpPr>
                <p:cNvPr id="1183" name="Oval 150"/>
                <p:cNvSpPr>
                  <a:spLocks noChangeAspect="1" noChangeArrowheads="1"/>
                </p:cNvSpPr>
                <p:nvPr/>
              </p:nvSpPr>
              <p:spPr bwMode="auto">
                <a:xfrm>
                  <a:off x="1090" y="1492"/>
                  <a:ext cx="143" cy="143"/>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184" name="Freeform 151"/>
                <p:cNvSpPr>
                  <a:spLocks noChangeAspect="1"/>
                </p:cNvSpPr>
                <p:nvPr/>
              </p:nvSpPr>
              <p:spPr bwMode="auto">
                <a:xfrm>
                  <a:off x="1105" y="1587"/>
                  <a:ext cx="59" cy="231"/>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185" name="Freeform 152"/>
                <p:cNvSpPr>
                  <a:spLocks noChangeAspect="1"/>
                </p:cNvSpPr>
                <p:nvPr/>
              </p:nvSpPr>
              <p:spPr bwMode="auto">
                <a:xfrm>
                  <a:off x="1197" y="1578"/>
                  <a:ext cx="67"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059" name="Group 153"/>
              <p:cNvGrpSpPr>
                <a:grpSpLocks noChangeAspect="1"/>
              </p:cNvGrpSpPr>
              <p:nvPr/>
            </p:nvGrpSpPr>
            <p:grpSpPr bwMode="auto">
              <a:xfrm rot="11733126">
                <a:off x="4786823" y="1735021"/>
                <a:ext cx="126307" cy="246119"/>
                <a:chOff x="1088" y="1488"/>
                <a:chExt cx="174" cy="329"/>
              </a:xfrm>
            </p:grpSpPr>
            <p:sp>
              <p:nvSpPr>
                <p:cNvPr id="1180" name="Oval 154"/>
                <p:cNvSpPr>
                  <a:spLocks noChangeAspect="1" noChangeArrowheads="1"/>
                </p:cNvSpPr>
                <p:nvPr/>
              </p:nvSpPr>
              <p:spPr bwMode="auto">
                <a:xfrm>
                  <a:off x="1090" y="1490"/>
                  <a:ext cx="143" cy="144"/>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181" name="Freeform 155"/>
                <p:cNvSpPr>
                  <a:spLocks noChangeAspect="1"/>
                </p:cNvSpPr>
                <p:nvPr/>
              </p:nvSpPr>
              <p:spPr bwMode="auto">
                <a:xfrm>
                  <a:off x="1105" y="1584"/>
                  <a:ext cx="58" cy="231"/>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182" name="Freeform 156"/>
                <p:cNvSpPr>
                  <a:spLocks noChangeAspect="1"/>
                </p:cNvSpPr>
                <p:nvPr/>
              </p:nvSpPr>
              <p:spPr bwMode="auto">
                <a:xfrm>
                  <a:off x="1198" y="1575"/>
                  <a:ext cx="66" cy="242"/>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060" name="Group 157"/>
              <p:cNvGrpSpPr>
                <a:grpSpLocks noChangeAspect="1"/>
              </p:cNvGrpSpPr>
              <p:nvPr/>
            </p:nvGrpSpPr>
            <p:grpSpPr bwMode="auto">
              <a:xfrm rot="11733126">
                <a:off x="4924554" y="1747467"/>
                <a:ext cx="126307" cy="247558"/>
                <a:chOff x="1088" y="1488"/>
                <a:chExt cx="174" cy="329"/>
              </a:xfrm>
            </p:grpSpPr>
            <p:sp>
              <p:nvSpPr>
                <p:cNvPr id="1177" name="Oval 158"/>
                <p:cNvSpPr>
                  <a:spLocks noChangeAspect="1" noChangeArrowheads="1"/>
                </p:cNvSpPr>
                <p:nvPr/>
              </p:nvSpPr>
              <p:spPr bwMode="auto">
                <a:xfrm>
                  <a:off x="1090" y="1492"/>
                  <a:ext cx="143" cy="143"/>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178" name="Freeform 159"/>
                <p:cNvSpPr>
                  <a:spLocks noChangeAspect="1"/>
                </p:cNvSpPr>
                <p:nvPr/>
              </p:nvSpPr>
              <p:spPr bwMode="auto">
                <a:xfrm>
                  <a:off x="1105" y="1587"/>
                  <a:ext cx="58" cy="231"/>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179" name="Freeform 160"/>
                <p:cNvSpPr>
                  <a:spLocks noChangeAspect="1"/>
                </p:cNvSpPr>
                <p:nvPr/>
              </p:nvSpPr>
              <p:spPr bwMode="auto">
                <a:xfrm>
                  <a:off x="1198" y="1578"/>
                  <a:ext cx="66"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061" name="Group 161"/>
              <p:cNvGrpSpPr>
                <a:grpSpLocks noChangeAspect="1"/>
              </p:cNvGrpSpPr>
              <p:nvPr/>
            </p:nvGrpSpPr>
            <p:grpSpPr bwMode="auto">
              <a:xfrm rot="11733126">
                <a:off x="5185224" y="1786185"/>
                <a:ext cx="127710" cy="246119"/>
                <a:chOff x="1088" y="1488"/>
                <a:chExt cx="174" cy="329"/>
              </a:xfrm>
            </p:grpSpPr>
            <p:sp>
              <p:nvSpPr>
                <p:cNvPr id="1174" name="Oval 162"/>
                <p:cNvSpPr>
                  <a:spLocks noChangeAspect="1" noChangeArrowheads="1"/>
                </p:cNvSpPr>
                <p:nvPr/>
              </p:nvSpPr>
              <p:spPr bwMode="auto">
                <a:xfrm>
                  <a:off x="1090" y="1490"/>
                  <a:ext cx="143" cy="144"/>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175" name="Freeform 163"/>
                <p:cNvSpPr>
                  <a:spLocks noChangeAspect="1"/>
                </p:cNvSpPr>
                <p:nvPr/>
              </p:nvSpPr>
              <p:spPr bwMode="auto">
                <a:xfrm>
                  <a:off x="1105" y="1584"/>
                  <a:ext cx="59" cy="231"/>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176" name="Freeform 164"/>
                <p:cNvSpPr>
                  <a:spLocks noChangeAspect="1"/>
                </p:cNvSpPr>
                <p:nvPr/>
              </p:nvSpPr>
              <p:spPr bwMode="auto">
                <a:xfrm>
                  <a:off x="1197" y="1575"/>
                  <a:ext cx="67" cy="242"/>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062" name="Group 165"/>
              <p:cNvGrpSpPr>
                <a:grpSpLocks noChangeAspect="1"/>
              </p:cNvGrpSpPr>
              <p:nvPr/>
            </p:nvGrpSpPr>
            <p:grpSpPr bwMode="auto">
              <a:xfrm rot="11733126">
                <a:off x="5314537" y="1808181"/>
                <a:ext cx="127711" cy="247558"/>
                <a:chOff x="1088" y="1488"/>
                <a:chExt cx="174" cy="329"/>
              </a:xfrm>
            </p:grpSpPr>
            <p:sp>
              <p:nvSpPr>
                <p:cNvPr id="1171" name="Oval 166"/>
                <p:cNvSpPr>
                  <a:spLocks noChangeAspect="1" noChangeArrowheads="1"/>
                </p:cNvSpPr>
                <p:nvPr/>
              </p:nvSpPr>
              <p:spPr bwMode="auto">
                <a:xfrm>
                  <a:off x="1090" y="1492"/>
                  <a:ext cx="143" cy="143"/>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172" name="Freeform 167"/>
                <p:cNvSpPr>
                  <a:spLocks noChangeAspect="1"/>
                </p:cNvSpPr>
                <p:nvPr/>
              </p:nvSpPr>
              <p:spPr bwMode="auto">
                <a:xfrm>
                  <a:off x="1105" y="1587"/>
                  <a:ext cx="59" cy="231"/>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173" name="Freeform 168"/>
                <p:cNvSpPr>
                  <a:spLocks noChangeAspect="1"/>
                </p:cNvSpPr>
                <p:nvPr/>
              </p:nvSpPr>
              <p:spPr bwMode="auto">
                <a:xfrm>
                  <a:off x="1197" y="1578"/>
                  <a:ext cx="67"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063" name="Group 169"/>
              <p:cNvGrpSpPr>
                <a:grpSpLocks noChangeAspect="1"/>
              </p:cNvGrpSpPr>
              <p:nvPr/>
            </p:nvGrpSpPr>
            <p:grpSpPr bwMode="auto">
              <a:xfrm rot="11733126">
                <a:off x="5440206" y="1833591"/>
                <a:ext cx="127710" cy="247558"/>
                <a:chOff x="1088" y="1488"/>
                <a:chExt cx="174" cy="329"/>
              </a:xfrm>
            </p:grpSpPr>
            <p:sp>
              <p:nvSpPr>
                <p:cNvPr id="1168" name="Oval 170"/>
                <p:cNvSpPr>
                  <a:spLocks noChangeAspect="1" noChangeArrowheads="1"/>
                </p:cNvSpPr>
                <p:nvPr/>
              </p:nvSpPr>
              <p:spPr bwMode="auto">
                <a:xfrm>
                  <a:off x="1090" y="1492"/>
                  <a:ext cx="143" cy="143"/>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169" name="Freeform 171"/>
                <p:cNvSpPr>
                  <a:spLocks noChangeAspect="1"/>
                </p:cNvSpPr>
                <p:nvPr/>
              </p:nvSpPr>
              <p:spPr bwMode="auto">
                <a:xfrm>
                  <a:off x="1105" y="1587"/>
                  <a:ext cx="59" cy="231"/>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170" name="Freeform 172"/>
                <p:cNvSpPr>
                  <a:spLocks noChangeAspect="1"/>
                </p:cNvSpPr>
                <p:nvPr/>
              </p:nvSpPr>
              <p:spPr bwMode="auto">
                <a:xfrm>
                  <a:off x="1197" y="1578"/>
                  <a:ext cx="67"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064" name="Group 173"/>
              <p:cNvGrpSpPr>
                <a:grpSpLocks noChangeAspect="1"/>
              </p:cNvGrpSpPr>
              <p:nvPr/>
            </p:nvGrpSpPr>
            <p:grpSpPr bwMode="auto">
              <a:xfrm rot="11733126">
                <a:off x="5569356" y="1856807"/>
                <a:ext cx="126307" cy="247558"/>
                <a:chOff x="1088" y="1488"/>
                <a:chExt cx="174" cy="329"/>
              </a:xfrm>
            </p:grpSpPr>
            <p:sp>
              <p:nvSpPr>
                <p:cNvPr id="1165" name="Oval 174"/>
                <p:cNvSpPr>
                  <a:spLocks noChangeAspect="1" noChangeArrowheads="1"/>
                </p:cNvSpPr>
                <p:nvPr/>
              </p:nvSpPr>
              <p:spPr bwMode="auto">
                <a:xfrm>
                  <a:off x="1090" y="1492"/>
                  <a:ext cx="143" cy="143"/>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166" name="Freeform 175"/>
                <p:cNvSpPr>
                  <a:spLocks noChangeAspect="1"/>
                </p:cNvSpPr>
                <p:nvPr/>
              </p:nvSpPr>
              <p:spPr bwMode="auto">
                <a:xfrm>
                  <a:off x="1105" y="1587"/>
                  <a:ext cx="58" cy="231"/>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167" name="Freeform 176"/>
                <p:cNvSpPr>
                  <a:spLocks noChangeAspect="1"/>
                </p:cNvSpPr>
                <p:nvPr/>
              </p:nvSpPr>
              <p:spPr bwMode="auto">
                <a:xfrm>
                  <a:off x="1198" y="1578"/>
                  <a:ext cx="66"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065" name="Group 177"/>
              <p:cNvGrpSpPr>
                <a:grpSpLocks noChangeAspect="1"/>
              </p:cNvGrpSpPr>
              <p:nvPr/>
            </p:nvGrpSpPr>
            <p:grpSpPr bwMode="auto">
              <a:xfrm rot="11733126">
                <a:off x="5954767" y="1950377"/>
                <a:ext cx="126307" cy="247558"/>
                <a:chOff x="1088" y="1488"/>
                <a:chExt cx="174" cy="329"/>
              </a:xfrm>
            </p:grpSpPr>
            <p:sp>
              <p:nvSpPr>
                <p:cNvPr id="1162" name="Oval 178"/>
                <p:cNvSpPr>
                  <a:spLocks noChangeAspect="1" noChangeArrowheads="1"/>
                </p:cNvSpPr>
                <p:nvPr/>
              </p:nvSpPr>
              <p:spPr bwMode="auto">
                <a:xfrm>
                  <a:off x="1090" y="1492"/>
                  <a:ext cx="143" cy="143"/>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163" name="Freeform 179"/>
                <p:cNvSpPr>
                  <a:spLocks noChangeAspect="1"/>
                </p:cNvSpPr>
                <p:nvPr/>
              </p:nvSpPr>
              <p:spPr bwMode="auto">
                <a:xfrm>
                  <a:off x="1105" y="1587"/>
                  <a:ext cx="58" cy="231"/>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164" name="Freeform 180"/>
                <p:cNvSpPr>
                  <a:spLocks noChangeAspect="1"/>
                </p:cNvSpPr>
                <p:nvPr/>
              </p:nvSpPr>
              <p:spPr bwMode="auto">
                <a:xfrm>
                  <a:off x="1198" y="1578"/>
                  <a:ext cx="66"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066" name="Group 181"/>
              <p:cNvGrpSpPr>
                <a:grpSpLocks noChangeAspect="1"/>
              </p:cNvGrpSpPr>
              <p:nvPr/>
            </p:nvGrpSpPr>
            <p:grpSpPr bwMode="auto">
              <a:xfrm rot="11733126">
                <a:off x="6095728" y="1989316"/>
                <a:ext cx="127711" cy="247558"/>
                <a:chOff x="1088" y="1488"/>
                <a:chExt cx="174" cy="329"/>
              </a:xfrm>
            </p:grpSpPr>
            <p:sp>
              <p:nvSpPr>
                <p:cNvPr id="1159" name="Oval 182"/>
                <p:cNvSpPr>
                  <a:spLocks noChangeAspect="1" noChangeArrowheads="1"/>
                </p:cNvSpPr>
                <p:nvPr/>
              </p:nvSpPr>
              <p:spPr bwMode="auto">
                <a:xfrm>
                  <a:off x="1090" y="1492"/>
                  <a:ext cx="143" cy="143"/>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160" name="Freeform 183"/>
                <p:cNvSpPr>
                  <a:spLocks noChangeAspect="1"/>
                </p:cNvSpPr>
                <p:nvPr/>
              </p:nvSpPr>
              <p:spPr bwMode="auto">
                <a:xfrm>
                  <a:off x="1105" y="1587"/>
                  <a:ext cx="59" cy="231"/>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161" name="Freeform 184"/>
                <p:cNvSpPr>
                  <a:spLocks noChangeAspect="1"/>
                </p:cNvSpPr>
                <p:nvPr/>
              </p:nvSpPr>
              <p:spPr bwMode="auto">
                <a:xfrm>
                  <a:off x="1197" y="1578"/>
                  <a:ext cx="67"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067" name="Group 185"/>
              <p:cNvGrpSpPr>
                <a:grpSpLocks noChangeAspect="1"/>
              </p:cNvGrpSpPr>
              <p:nvPr/>
            </p:nvGrpSpPr>
            <p:grpSpPr bwMode="auto">
              <a:xfrm rot="11733126">
                <a:off x="6226875" y="2026747"/>
                <a:ext cx="127710" cy="247558"/>
                <a:chOff x="1088" y="1488"/>
                <a:chExt cx="174" cy="329"/>
              </a:xfrm>
            </p:grpSpPr>
            <p:sp>
              <p:nvSpPr>
                <p:cNvPr id="1156" name="Oval 186"/>
                <p:cNvSpPr>
                  <a:spLocks noChangeAspect="1" noChangeArrowheads="1"/>
                </p:cNvSpPr>
                <p:nvPr/>
              </p:nvSpPr>
              <p:spPr bwMode="auto">
                <a:xfrm>
                  <a:off x="1090" y="1492"/>
                  <a:ext cx="143" cy="143"/>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157" name="Freeform 187"/>
                <p:cNvSpPr>
                  <a:spLocks noChangeAspect="1"/>
                </p:cNvSpPr>
                <p:nvPr/>
              </p:nvSpPr>
              <p:spPr bwMode="auto">
                <a:xfrm>
                  <a:off x="1105" y="1587"/>
                  <a:ext cx="59" cy="231"/>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158" name="Freeform 188"/>
                <p:cNvSpPr>
                  <a:spLocks noChangeAspect="1"/>
                </p:cNvSpPr>
                <p:nvPr/>
              </p:nvSpPr>
              <p:spPr bwMode="auto">
                <a:xfrm>
                  <a:off x="1197" y="1578"/>
                  <a:ext cx="67"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068" name="Group 189"/>
              <p:cNvGrpSpPr>
                <a:grpSpLocks noChangeAspect="1"/>
              </p:cNvGrpSpPr>
              <p:nvPr/>
            </p:nvGrpSpPr>
            <p:grpSpPr bwMode="auto">
              <a:xfrm rot="11733126">
                <a:off x="6348404" y="2067410"/>
                <a:ext cx="127711" cy="247558"/>
                <a:chOff x="1088" y="1488"/>
                <a:chExt cx="174" cy="329"/>
              </a:xfrm>
            </p:grpSpPr>
            <p:sp>
              <p:nvSpPr>
                <p:cNvPr id="1153" name="Oval 190"/>
                <p:cNvSpPr>
                  <a:spLocks noChangeAspect="1" noChangeArrowheads="1"/>
                </p:cNvSpPr>
                <p:nvPr/>
              </p:nvSpPr>
              <p:spPr bwMode="auto">
                <a:xfrm>
                  <a:off x="1090" y="1492"/>
                  <a:ext cx="143" cy="143"/>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154" name="Freeform 191"/>
                <p:cNvSpPr>
                  <a:spLocks noChangeAspect="1"/>
                </p:cNvSpPr>
                <p:nvPr/>
              </p:nvSpPr>
              <p:spPr bwMode="auto">
                <a:xfrm>
                  <a:off x="1105" y="1587"/>
                  <a:ext cx="59" cy="231"/>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155" name="Freeform 192"/>
                <p:cNvSpPr>
                  <a:spLocks noChangeAspect="1"/>
                </p:cNvSpPr>
                <p:nvPr/>
              </p:nvSpPr>
              <p:spPr bwMode="auto">
                <a:xfrm>
                  <a:off x="1197" y="1578"/>
                  <a:ext cx="67"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069" name="Group 193"/>
              <p:cNvGrpSpPr>
                <a:grpSpLocks noChangeAspect="1"/>
              </p:cNvGrpSpPr>
              <p:nvPr/>
            </p:nvGrpSpPr>
            <p:grpSpPr bwMode="auto">
              <a:xfrm rot="11733126">
                <a:off x="6604983" y="2152595"/>
                <a:ext cx="127711" cy="247558"/>
                <a:chOff x="1088" y="1488"/>
                <a:chExt cx="174" cy="329"/>
              </a:xfrm>
            </p:grpSpPr>
            <p:sp>
              <p:nvSpPr>
                <p:cNvPr id="1150" name="Oval 194"/>
                <p:cNvSpPr>
                  <a:spLocks noChangeAspect="1" noChangeArrowheads="1"/>
                </p:cNvSpPr>
                <p:nvPr/>
              </p:nvSpPr>
              <p:spPr bwMode="auto">
                <a:xfrm>
                  <a:off x="1090" y="1492"/>
                  <a:ext cx="143" cy="143"/>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151" name="Freeform 195"/>
                <p:cNvSpPr>
                  <a:spLocks noChangeAspect="1"/>
                </p:cNvSpPr>
                <p:nvPr/>
              </p:nvSpPr>
              <p:spPr bwMode="auto">
                <a:xfrm>
                  <a:off x="1105" y="1587"/>
                  <a:ext cx="59" cy="231"/>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152" name="Freeform 196"/>
                <p:cNvSpPr>
                  <a:spLocks noChangeAspect="1"/>
                </p:cNvSpPr>
                <p:nvPr/>
              </p:nvSpPr>
              <p:spPr bwMode="auto">
                <a:xfrm>
                  <a:off x="1197" y="1578"/>
                  <a:ext cx="67"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070" name="Group 197"/>
              <p:cNvGrpSpPr>
                <a:grpSpLocks noChangeAspect="1"/>
              </p:cNvGrpSpPr>
              <p:nvPr/>
            </p:nvGrpSpPr>
            <p:grpSpPr bwMode="auto">
              <a:xfrm rot="11733126">
                <a:off x="6731391" y="2202120"/>
                <a:ext cx="127711" cy="247558"/>
                <a:chOff x="1088" y="1488"/>
                <a:chExt cx="174" cy="329"/>
              </a:xfrm>
            </p:grpSpPr>
            <p:sp>
              <p:nvSpPr>
                <p:cNvPr id="1147" name="Oval 198"/>
                <p:cNvSpPr>
                  <a:spLocks noChangeAspect="1" noChangeArrowheads="1"/>
                </p:cNvSpPr>
                <p:nvPr/>
              </p:nvSpPr>
              <p:spPr bwMode="auto">
                <a:xfrm>
                  <a:off x="1090" y="1492"/>
                  <a:ext cx="143" cy="143"/>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148" name="Freeform 199"/>
                <p:cNvSpPr>
                  <a:spLocks noChangeAspect="1"/>
                </p:cNvSpPr>
                <p:nvPr/>
              </p:nvSpPr>
              <p:spPr bwMode="auto">
                <a:xfrm>
                  <a:off x="1105" y="1587"/>
                  <a:ext cx="59" cy="231"/>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149" name="Freeform 200"/>
                <p:cNvSpPr>
                  <a:spLocks noChangeAspect="1"/>
                </p:cNvSpPr>
                <p:nvPr/>
              </p:nvSpPr>
              <p:spPr bwMode="auto">
                <a:xfrm>
                  <a:off x="1197" y="1578"/>
                  <a:ext cx="67"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071" name="Group 201"/>
              <p:cNvGrpSpPr>
                <a:grpSpLocks noChangeAspect="1"/>
              </p:cNvGrpSpPr>
              <p:nvPr/>
            </p:nvGrpSpPr>
            <p:grpSpPr bwMode="auto">
              <a:xfrm rot="11733126">
                <a:off x="6859528" y="2250646"/>
                <a:ext cx="127710" cy="247558"/>
                <a:chOff x="1088" y="1488"/>
                <a:chExt cx="174" cy="329"/>
              </a:xfrm>
            </p:grpSpPr>
            <p:sp>
              <p:nvSpPr>
                <p:cNvPr id="1144" name="Oval 202"/>
                <p:cNvSpPr>
                  <a:spLocks noChangeAspect="1" noChangeArrowheads="1"/>
                </p:cNvSpPr>
                <p:nvPr/>
              </p:nvSpPr>
              <p:spPr bwMode="auto">
                <a:xfrm>
                  <a:off x="1090" y="1492"/>
                  <a:ext cx="143" cy="143"/>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145" name="Freeform 203"/>
                <p:cNvSpPr>
                  <a:spLocks noChangeAspect="1"/>
                </p:cNvSpPr>
                <p:nvPr/>
              </p:nvSpPr>
              <p:spPr bwMode="auto">
                <a:xfrm>
                  <a:off x="1105" y="1587"/>
                  <a:ext cx="59" cy="231"/>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146" name="Freeform 204"/>
                <p:cNvSpPr>
                  <a:spLocks noChangeAspect="1"/>
                </p:cNvSpPr>
                <p:nvPr/>
              </p:nvSpPr>
              <p:spPr bwMode="auto">
                <a:xfrm>
                  <a:off x="1197" y="1578"/>
                  <a:ext cx="67"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072" name="Group 205"/>
              <p:cNvGrpSpPr>
                <a:grpSpLocks noChangeAspect="1"/>
              </p:cNvGrpSpPr>
              <p:nvPr/>
            </p:nvGrpSpPr>
            <p:grpSpPr bwMode="auto">
              <a:xfrm rot="11733126">
                <a:off x="6991533" y="2301740"/>
                <a:ext cx="127710" cy="246119"/>
                <a:chOff x="1088" y="1488"/>
                <a:chExt cx="174" cy="329"/>
              </a:xfrm>
            </p:grpSpPr>
            <p:sp>
              <p:nvSpPr>
                <p:cNvPr id="1141" name="Oval 206"/>
                <p:cNvSpPr>
                  <a:spLocks noChangeAspect="1" noChangeArrowheads="1"/>
                </p:cNvSpPr>
                <p:nvPr/>
              </p:nvSpPr>
              <p:spPr bwMode="auto">
                <a:xfrm>
                  <a:off x="1090" y="1490"/>
                  <a:ext cx="143" cy="144"/>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142" name="Freeform 207"/>
                <p:cNvSpPr>
                  <a:spLocks noChangeAspect="1"/>
                </p:cNvSpPr>
                <p:nvPr/>
              </p:nvSpPr>
              <p:spPr bwMode="auto">
                <a:xfrm>
                  <a:off x="1105" y="1584"/>
                  <a:ext cx="59" cy="231"/>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143" name="Freeform 208"/>
                <p:cNvSpPr>
                  <a:spLocks noChangeAspect="1"/>
                </p:cNvSpPr>
                <p:nvPr/>
              </p:nvSpPr>
              <p:spPr bwMode="auto">
                <a:xfrm>
                  <a:off x="1197" y="1575"/>
                  <a:ext cx="67" cy="242"/>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073" name="Group 209"/>
              <p:cNvGrpSpPr>
                <a:grpSpLocks noChangeAspect="1"/>
              </p:cNvGrpSpPr>
              <p:nvPr/>
            </p:nvGrpSpPr>
            <p:grpSpPr bwMode="auto">
              <a:xfrm rot="11733126">
                <a:off x="7110077" y="2353303"/>
                <a:ext cx="126307" cy="246119"/>
                <a:chOff x="1088" y="1488"/>
                <a:chExt cx="174" cy="329"/>
              </a:xfrm>
            </p:grpSpPr>
            <p:sp>
              <p:nvSpPr>
                <p:cNvPr id="1138" name="Oval 210"/>
                <p:cNvSpPr>
                  <a:spLocks noChangeAspect="1" noChangeArrowheads="1"/>
                </p:cNvSpPr>
                <p:nvPr/>
              </p:nvSpPr>
              <p:spPr bwMode="auto">
                <a:xfrm>
                  <a:off x="1090" y="1490"/>
                  <a:ext cx="143" cy="144"/>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139" name="Freeform 211"/>
                <p:cNvSpPr>
                  <a:spLocks noChangeAspect="1"/>
                </p:cNvSpPr>
                <p:nvPr/>
              </p:nvSpPr>
              <p:spPr bwMode="auto">
                <a:xfrm>
                  <a:off x="1105" y="1584"/>
                  <a:ext cx="58" cy="231"/>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140" name="Freeform 212"/>
                <p:cNvSpPr>
                  <a:spLocks noChangeAspect="1"/>
                </p:cNvSpPr>
                <p:nvPr/>
              </p:nvSpPr>
              <p:spPr bwMode="auto">
                <a:xfrm>
                  <a:off x="1198" y="1575"/>
                  <a:ext cx="66" cy="242"/>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074" name="Group 213"/>
              <p:cNvGrpSpPr>
                <a:grpSpLocks noChangeAspect="1"/>
              </p:cNvGrpSpPr>
              <p:nvPr/>
            </p:nvGrpSpPr>
            <p:grpSpPr bwMode="auto">
              <a:xfrm rot="11733126">
                <a:off x="7229384" y="2406804"/>
                <a:ext cx="126307" cy="247558"/>
                <a:chOff x="1088" y="1488"/>
                <a:chExt cx="174" cy="329"/>
              </a:xfrm>
            </p:grpSpPr>
            <p:sp>
              <p:nvSpPr>
                <p:cNvPr id="1135" name="Oval 214"/>
                <p:cNvSpPr>
                  <a:spLocks noChangeAspect="1" noChangeArrowheads="1"/>
                </p:cNvSpPr>
                <p:nvPr/>
              </p:nvSpPr>
              <p:spPr bwMode="auto">
                <a:xfrm>
                  <a:off x="1090" y="1492"/>
                  <a:ext cx="143" cy="143"/>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136" name="Freeform 215"/>
                <p:cNvSpPr>
                  <a:spLocks noChangeAspect="1"/>
                </p:cNvSpPr>
                <p:nvPr/>
              </p:nvSpPr>
              <p:spPr bwMode="auto">
                <a:xfrm>
                  <a:off x="1105" y="1587"/>
                  <a:ext cx="58" cy="231"/>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137" name="Freeform 216"/>
                <p:cNvSpPr>
                  <a:spLocks noChangeAspect="1"/>
                </p:cNvSpPr>
                <p:nvPr/>
              </p:nvSpPr>
              <p:spPr bwMode="auto">
                <a:xfrm>
                  <a:off x="1198" y="1578"/>
                  <a:ext cx="66"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075" name="Group 217"/>
              <p:cNvGrpSpPr>
                <a:grpSpLocks noChangeAspect="1"/>
              </p:cNvGrpSpPr>
              <p:nvPr/>
            </p:nvGrpSpPr>
            <p:grpSpPr bwMode="auto">
              <a:xfrm rot="11733126">
                <a:off x="7351567" y="2467449"/>
                <a:ext cx="129114" cy="246119"/>
                <a:chOff x="1088" y="1488"/>
                <a:chExt cx="174" cy="329"/>
              </a:xfrm>
            </p:grpSpPr>
            <p:sp>
              <p:nvSpPr>
                <p:cNvPr id="1132" name="Oval 218"/>
                <p:cNvSpPr>
                  <a:spLocks noChangeAspect="1" noChangeArrowheads="1"/>
                </p:cNvSpPr>
                <p:nvPr/>
              </p:nvSpPr>
              <p:spPr bwMode="auto">
                <a:xfrm>
                  <a:off x="1090" y="1490"/>
                  <a:ext cx="144" cy="144"/>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133" name="Freeform 219"/>
                <p:cNvSpPr>
                  <a:spLocks noChangeAspect="1"/>
                </p:cNvSpPr>
                <p:nvPr/>
              </p:nvSpPr>
              <p:spPr bwMode="auto">
                <a:xfrm>
                  <a:off x="1107" y="1584"/>
                  <a:ext cx="59" cy="231"/>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134" name="Freeform 220"/>
                <p:cNvSpPr>
                  <a:spLocks noChangeAspect="1"/>
                </p:cNvSpPr>
                <p:nvPr/>
              </p:nvSpPr>
              <p:spPr bwMode="auto">
                <a:xfrm>
                  <a:off x="1200" y="1575"/>
                  <a:ext cx="66" cy="242"/>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076" name="Group 221"/>
              <p:cNvGrpSpPr>
                <a:grpSpLocks noChangeAspect="1"/>
              </p:cNvGrpSpPr>
              <p:nvPr/>
            </p:nvGrpSpPr>
            <p:grpSpPr bwMode="auto">
              <a:xfrm rot="11733126">
                <a:off x="7468265" y="2530464"/>
                <a:ext cx="127710" cy="247558"/>
                <a:chOff x="1088" y="1488"/>
                <a:chExt cx="174" cy="329"/>
              </a:xfrm>
            </p:grpSpPr>
            <p:sp>
              <p:nvSpPr>
                <p:cNvPr id="1129" name="Oval 222"/>
                <p:cNvSpPr>
                  <a:spLocks noChangeAspect="1" noChangeArrowheads="1"/>
                </p:cNvSpPr>
                <p:nvPr/>
              </p:nvSpPr>
              <p:spPr bwMode="auto">
                <a:xfrm>
                  <a:off x="1090" y="1492"/>
                  <a:ext cx="143" cy="143"/>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130" name="Freeform 223"/>
                <p:cNvSpPr>
                  <a:spLocks noChangeAspect="1"/>
                </p:cNvSpPr>
                <p:nvPr/>
              </p:nvSpPr>
              <p:spPr bwMode="auto">
                <a:xfrm>
                  <a:off x="1105" y="1587"/>
                  <a:ext cx="59" cy="231"/>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131" name="Freeform 224"/>
                <p:cNvSpPr>
                  <a:spLocks noChangeAspect="1"/>
                </p:cNvSpPr>
                <p:nvPr/>
              </p:nvSpPr>
              <p:spPr bwMode="auto">
                <a:xfrm>
                  <a:off x="1197" y="1578"/>
                  <a:ext cx="67"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077" name="Group 225"/>
              <p:cNvGrpSpPr>
                <a:grpSpLocks noChangeAspect="1"/>
              </p:cNvGrpSpPr>
              <p:nvPr/>
            </p:nvGrpSpPr>
            <p:grpSpPr bwMode="auto">
              <a:xfrm rot="11733126">
                <a:off x="7583245" y="2600631"/>
                <a:ext cx="127710" cy="247558"/>
                <a:chOff x="1088" y="1488"/>
                <a:chExt cx="174" cy="329"/>
              </a:xfrm>
            </p:grpSpPr>
            <p:sp>
              <p:nvSpPr>
                <p:cNvPr id="1126" name="Oval 226"/>
                <p:cNvSpPr>
                  <a:spLocks noChangeAspect="1" noChangeArrowheads="1"/>
                </p:cNvSpPr>
                <p:nvPr/>
              </p:nvSpPr>
              <p:spPr bwMode="auto">
                <a:xfrm>
                  <a:off x="1090" y="1492"/>
                  <a:ext cx="143" cy="143"/>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127" name="Freeform 227"/>
                <p:cNvSpPr>
                  <a:spLocks noChangeAspect="1"/>
                </p:cNvSpPr>
                <p:nvPr/>
              </p:nvSpPr>
              <p:spPr bwMode="auto">
                <a:xfrm>
                  <a:off x="1105" y="1587"/>
                  <a:ext cx="59" cy="231"/>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128" name="Freeform 228"/>
                <p:cNvSpPr>
                  <a:spLocks noChangeAspect="1"/>
                </p:cNvSpPr>
                <p:nvPr/>
              </p:nvSpPr>
              <p:spPr bwMode="auto">
                <a:xfrm>
                  <a:off x="1197" y="1578"/>
                  <a:ext cx="67"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078" name="Group 229"/>
              <p:cNvGrpSpPr>
                <a:grpSpLocks noChangeAspect="1"/>
              </p:cNvGrpSpPr>
              <p:nvPr/>
            </p:nvGrpSpPr>
            <p:grpSpPr bwMode="auto">
              <a:xfrm rot="11733126">
                <a:off x="7684940" y="2698180"/>
                <a:ext cx="126307" cy="247558"/>
                <a:chOff x="1088" y="1488"/>
                <a:chExt cx="174" cy="329"/>
              </a:xfrm>
            </p:grpSpPr>
            <p:sp>
              <p:nvSpPr>
                <p:cNvPr id="1123" name="Oval 230"/>
                <p:cNvSpPr>
                  <a:spLocks noChangeAspect="1" noChangeArrowheads="1"/>
                </p:cNvSpPr>
                <p:nvPr/>
              </p:nvSpPr>
              <p:spPr bwMode="auto">
                <a:xfrm>
                  <a:off x="1090" y="1492"/>
                  <a:ext cx="143" cy="143"/>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124" name="Freeform 231"/>
                <p:cNvSpPr>
                  <a:spLocks noChangeAspect="1"/>
                </p:cNvSpPr>
                <p:nvPr/>
              </p:nvSpPr>
              <p:spPr bwMode="auto">
                <a:xfrm>
                  <a:off x="1105" y="1587"/>
                  <a:ext cx="58" cy="231"/>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125" name="Freeform 232"/>
                <p:cNvSpPr>
                  <a:spLocks noChangeAspect="1"/>
                </p:cNvSpPr>
                <p:nvPr/>
              </p:nvSpPr>
              <p:spPr bwMode="auto">
                <a:xfrm>
                  <a:off x="1198" y="1578"/>
                  <a:ext cx="66"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079" name="Group 235"/>
              <p:cNvGrpSpPr>
                <a:grpSpLocks noChangeAspect="1"/>
              </p:cNvGrpSpPr>
              <p:nvPr/>
            </p:nvGrpSpPr>
            <p:grpSpPr bwMode="auto">
              <a:xfrm rot="933126">
                <a:off x="5055327" y="1774657"/>
                <a:ext cx="199284" cy="345430"/>
                <a:chOff x="1386" y="2372"/>
                <a:chExt cx="272" cy="460"/>
              </a:xfrm>
            </p:grpSpPr>
            <p:sp>
              <p:nvSpPr>
                <p:cNvPr id="1118" name="AutoShape 236"/>
                <p:cNvSpPr>
                  <a:spLocks noChangeAspect="1" noChangeArrowheads="1"/>
                </p:cNvSpPr>
                <p:nvPr/>
              </p:nvSpPr>
              <p:spPr bwMode="auto">
                <a:xfrm>
                  <a:off x="1488" y="2688"/>
                  <a:ext cx="170" cy="144"/>
                </a:xfrm>
                <a:prstGeom prst="hexagon">
                  <a:avLst>
                    <a:gd name="adj" fmla="val 32591"/>
                    <a:gd name="vf" fmla="val 115470"/>
                  </a:avLst>
                </a:prstGeom>
                <a:solidFill>
                  <a:srgbClr val="0000FF">
                    <a:alpha val="50000"/>
                  </a:srgbClr>
                </a:solidFill>
                <a:ln w="9525">
                  <a:solidFill>
                    <a:srgbClr val="0000FF"/>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119" name="Oval 237"/>
                <p:cNvSpPr>
                  <a:spLocks noChangeAspect="1" noChangeArrowheads="1"/>
                </p:cNvSpPr>
                <p:nvPr/>
              </p:nvSpPr>
              <p:spPr bwMode="auto">
                <a:xfrm rot="10800000">
                  <a:off x="1432" y="2585"/>
                  <a:ext cx="86" cy="84"/>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120" name="Line 238"/>
                <p:cNvSpPr>
                  <a:spLocks noChangeAspect="1" noChangeShapeType="1"/>
                </p:cNvSpPr>
                <p:nvPr/>
              </p:nvSpPr>
              <p:spPr bwMode="auto">
                <a:xfrm flipH="1" flipV="1">
                  <a:off x="1488" y="2640"/>
                  <a:ext cx="48" cy="48"/>
                </a:xfrm>
                <a:prstGeom prst="line">
                  <a:avLst/>
                </a:prstGeom>
                <a:noFill/>
                <a:ln w="9525">
                  <a:solidFill>
                    <a:srgbClr val="969696"/>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121" name="Freeform 239"/>
                <p:cNvSpPr>
                  <a:spLocks noChangeAspect="1"/>
                </p:cNvSpPr>
                <p:nvPr/>
              </p:nvSpPr>
              <p:spPr bwMode="auto">
                <a:xfrm rot="10800000">
                  <a:off x="1470" y="2376"/>
                  <a:ext cx="57" cy="232"/>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122" name="Freeform 240"/>
                <p:cNvSpPr>
                  <a:spLocks noChangeAspect="1"/>
                </p:cNvSpPr>
                <p:nvPr/>
              </p:nvSpPr>
              <p:spPr bwMode="auto">
                <a:xfrm rot="10800000">
                  <a:off x="1386" y="2372"/>
                  <a:ext cx="65"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080" name="Group 241"/>
              <p:cNvGrpSpPr>
                <a:grpSpLocks noChangeAspect="1"/>
              </p:cNvGrpSpPr>
              <p:nvPr/>
            </p:nvGrpSpPr>
            <p:grpSpPr bwMode="auto">
              <a:xfrm rot="933126">
                <a:off x="5690521" y="1900455"/>
                <a:ext cx="238580" cy="431787"/>
                <a:chOff x="1440" y="3088"/>
                <a:chExt cx="326" cy="574"/>
              </a:xfrm>
            </p:grpSpPr>
            <p:sp>
              <p:nvSpPr>
                <p:cNvPr id="1109" name="Oval 242"/>
                <p:cNvSpPr>
                  <a:spLocks noChangeAspect="1" noChangeArrowheads="1"/>
                </p:cNvSpPr>
                <p:nvPr/>
              </p:nvSpPr>
              <p:spPr bwMode="auto">
                <a:xfrm rot="10800000">
                  <a:off x="1490" y="3576"/>
                  <a:ext cx="86" cy="86"/>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110" name="AutoShape 243"/>
                <p:cNvSpPr>
                  <a:spLocks noChangeAspect="1" noChangeArrowheads="1"/>
                </p:cNvSpPr>
                <p:nvPr/>
              </p:nvSpPr>
              <p:spPr bwMode="auto">
                <a:xfrm>
                  <a:off x="1536" y="3408"/>
                  <a:ext cx="171" cy="145"/>
                </a:xfrm>
                <a:prstGeom prst="hexagon">
                  <a:avLst>
                    <a:gd name="adj" fmla="val 32591"/>
                    <a:gd name="vf" fmla="val 115470"/>
                  </a:avLst>
                </a:prstGeom>
                <a:solidFill>
                  <a:srgbClr val="0000FF">
                    <a:alpha val="50000"/>
                  </a:srgbClr>
                </a:solidFill>
                <a:ln w="9525">
                  <a:solidFill>
                    <a:srgbClr val="0000FF"/>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111" name="Oval 244"/>
                <p:cNvSpPr>
                  <a:spLocks noChangeAspect="1" noChangeArrowheads="1"/>
                </p:cNvSpPr>
                <p:nvPr/>
              </p:nvSpPr>
              <p:spPr bwMode="auto">
                <a:xfrm rot="10800000">
                  <a:off x="1680" y="3572"/>
                  <a:ext cx="86" cy="86"/>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112" name="Oval 245"/>
                <p:cNvSpPr>
                  <a:spLocks noChangeAspect="1" noChangeArrowheads="1"/>
                </p:cNvSpPr>
                <p:nvPr/>
              </p:nvSpPr>
              <p:spPr bwMode="auto">
                <a:xfrm rot="10800000">
                  <a:off x="1480" y="3304"/>
                  <a:ext cx="86" cy="86"/>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113" name="Line 246"/>
                <p:cNvSpPr>
                  <a:spLocks noChangeAspect="1" noChangeShapeType="1"/>
                </p:cNvSpPr>
                <p:nvPr/>
              </p:nvSpPr>
              <p:spPr bwMode="auto">
                <a:xfrm flipH="1">
                  <a:off x="1536" y="3553"/>
                  <a:ext cx="48" cy="48"/>
                </a:xfrm>
                <a:prstGeom prst="line">
                  <a:avLst/>
                </a:prstGeom>
                <a:noFill/>
                <a:ln w="9525">
                  <a:solidFill>
                    <a:srgbClr val="969696"/>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114" name="Line 247"/>
                <p:cNvSpPr>
                  <a:spLocks noChangeAspect="1" noChangeShapeType="1"/>
                </p:cNvSpPr>
                <p:nvPr/>
              </p:nvSpPr>
              <p:spPr bwMode="auto">
                <a:xfrm>
                  <a:off x="1664" y="3553"/>
                  <a:ext cx="48" cy="48"/>
                </a:xfrm>
                <a:prstGeom prst="line">
                  <a:avLst/>
                </a:prstGeom>
                <a:noFill/>
                <a:ln w="9525">
                  <a:solidFill>
                    <a:srgbClr val="969696"/>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115" name="Line 248"/>
                <p:cNvSpPr>
                  <a:spLocks noChangeAspect="1" noChangeShapeType="1"/>
                </p:cNvSpPr>
                <p:nvPr/>
              </p:nvSpPr>
              <p:spPr bwMode="auto">
                <a:xfrm flipH="1" flipV="1">
                  <a:off x="1536" y="3360"/>
                  <a:ext cx="48" cy="48"/>
                </a:xfrm>
                <a:prstGeom prst="line">
                  <a:avLst/>
                </a:prstGeom>
                <a:noFill/>
                <a:ln w="9525">
                  <a:solidFill>
                    <a:srgbClr val="969696"/>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116" name="Freeform 249"/>
                <p:cNvSpPr>
                  <a:spLocks noChangeAspect="1"/>
                </p:cNvSpPr>
                <p:nvPr/>
              </p:nvSpPr>
              <p:spPr bwMode="auto">
                <a:xfrm rot="10800000">
                  <a:off x="1517" y="3092"/>
                  <a:ext cx="58" cy="232"/>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117" name="Freeform 250"/>
                <p:cNvSpPr>
                  <a:spLocks noChangeAspect="1"/>
                </p:cNvSpPr>
                <p:nvPr/>
              </p:nvSpPr>
              <p:spPr bwMode="auto">
                <a:xfrm rot="10800000">
                  <a:off x="1440" y="3088"/>
                  <a:ext cx="65"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081" name="Group 251"/>
              <p:cNvGrpSpPr>
                <a:grpSpLocks noChangeAspect="1"/>
              </p:cNvGrpSpPr>
              <p:nvPr/>
            </p:nvGrpSpPr>
            <p:grpSpPr bwMode="auto">
              <a:xfrm rot="11733126">
                <a:off x="6477848" y="2105650"/>
                <a:ext cx="126307" cy="247558"/>
                <a:chOff x="1088" y="1488"/>
                <a:chExt cx="174" cy="329"/>
              </a:xfrm>
            </p:grpSpPr>
            <p:sp>
              <p:nvSpPr>
                <p:cNvPr id="1106" name="Oval 252"/>
                <p:cNvSpPr>
                  <a:spLocks noChangeAspect="1" noChangeArrowheads="1"/>
                </p:cNvSpPr>
                <p:nvPr/>
              </p:nvSpPr>
              <p:spPr bwMode="auto">
                <a:xfrm>
                  <a:off x="1090" y="1492"/>
                  <a:ext cx="143" cy="143"/>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107" name="Freeform 253"/>
                <p:cNvSpPr>
                  <a:spLocks noChangeAspect="1"/>
                </p:cNvSpPr>
                <p:nvPr/>
              </p:nvSpPr>
              <p:spPr bwMode="auto">
                <a:xfrm>
                  <a:off x="1105" y="1587"/>
                  <a:ext cx="58" cy="231"/>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108" name="Freeform 254"/>
                <p:cNvSpPr>
                  <a:spLocks noChangeAspect="1"/>
                </p:cNvSpPr>
                <p:nvPr/>
              </p:nvSpPr>
              <p:spPr bwMode="auto">
                <a:xfrm>
                  <a:off x="1198" y="1578"/>
                  <a:ext cx="66"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082" name="Group 255"/>
              <p:cNvGrpSpPr>
                <a:grpSpLocks noChangeAspect="1"/>
              </p:cNvGrpSpPr>
              <p:nvPr/>
            </p:nvGrpSpPr>
            <p:grpSpPr bwMode="auto">
              <a:xfrm rot="11733126">
                <a:off x="5831733" y="1915261"/>
                <a:ext cx="126307" cy="247558"/>
                <a:chOff x="1088" y="1488"/>
                <a:chExt cx="174" cy="329"/>
              </a:xfrm>
            </p:grpSpPr>
            <p:sp>
              <p:nvSpPr>
                <p:cNvPr id="1103" name="Oval 256"/>
                <p:cNvSpPr>
                  <a:spLocks noChangeAspect="1" noChangeArrowheads="1"/>
                </p:cNvSpPr>
                <p:nvPr/>
              </p:nvSpPr>
              <p:spPr bwMode="auto">
                <a:xfrm>
                  <a:off x="1090" y="1492"/>
                  <a:ext cx="143" cy="143"/>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104" name="Freeform 257"/>
                <p:cNvSpPr>
                  <a:spLocks noChangeAspect="1"/>
                </p:cNvSpPr>
                <p:nvPr/>
              </p:nvSpPr>
              <p:spPr bwMode="auto">
                <a:xfrm>
                  <a:off x="1105" y="1587"/>
                  <a:ext cx="58" cy="231"/>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105" name="Freeform 258"/>
                <p:cNvSpPr>
                  <a:spLocks noChangeAspect="1"/>
                </p:cNvSpPr>
                <p:nvPr/>
              </p:nvSpPr>
              <p:spPr bwMode="auto">
                <a:xfrm>
                  <a:off x="1198" y="1578"/>
                  <a:ext cx="66"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083" name="Group 41"/>
              <p:cNvGrpSpPr>
                <a:grpSpLocks noChangeAspect="1"/>
              </p:cNvGrpSpPr>
              <p:nvPr/>
            </p:nvGrpSpPr>
            <p:grpSpPr bwMode="auto">
              <a:xfrm rot="525385">
                <a:off x="4430226" y="1542456"/>
                <a:ext cx="127898" cy="248400"/>
                <a:chOff x="1088" y="1488"/>
                <a:chExt cx="174" cy="329"/>
              </a:xfrm>
            </p:grpSpPr>
            <p:sp>
              <p:nvSpPr>
                <p:cNvPr id="1100" name="Oval 42"/>
                <p:cNvSpPr>
                  <a:spLocks noChangeAspect="1" noChangeArrowheads="1"/>
                </p:cNvSpPr>
                <p:nvPr/>
              </p:nvSpPr>
              <p:spPr bwMode="auto">
                <a:xfrm>
                  <a:off x="1088" y="1488"/>
                  <a:ext cx="144" cy="144"/>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101" name="Freeform 43"/>
                <p:cNvSpPr>
                  <a:spLocks noChangeAspect="1"/>
                </p:cNvSpPr>
                <p:nvPr/>
              </p:nvSpPr>
              <p:spPr bwMode="auto">
                <a:xfrm>
                  <a:off x="1103" y="1583"/>
                  <a:ext cx="59" cy="232"/>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102" name="Freeform 44"/>
                <p:cNvSpPr>
                  <a:spLocks noChangeAspect="1"/>
                </p:cNvSpPr>
                <p:nvPr/>
              </p:nvSpPr>
              <p:spPr bwMode="auto">
                <a:xfrm>
                  <a:off x="1195" y="1574"/>
                  <a:ext cx="67"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084" name="Group 153"/>
              <p:cNvGrpSpPr>
                <a:grpSpLocks noChangeAspect="1"/>
              </p:cNvGrpSpPr>
              <p:nvPr/>
            </p:nvGrpSpPr>
            <p:grpSpPr bwMode="auto">
              <a:xfrm rot="11377803">
                <a:off x="4518472" y="1717801"/>
                <a:ext cx="126307" cy="246119"/>
                <a:chOff x="1088" y="1488"/>
                <a:chExt cx="174" cy="329"/>
              </a:xfrm>
            </p:grpSpPr>
            <p:sp>
              <p:nvSpPr>
                <p:cNvPr id="1097" name="Oval 154"/>
                <p:cNvSpPr>
                  <a:spLocks noChangeAspect="1" noChangeArrowheads="1"/>
                </p:cNvSpPr>
                <p:nvPr/>
              </p:nvSpPr>
              <p:spPr bwMode="auto">
                <a:xfrm>
                  <a:off x="1090" y="1490"/>
                  <a:ext cx="143" cy="144"/>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098" name="Freeform 155"/>
                <p:cNvSpPr>
                  <a:spLocks noChangeAspect="1"/>
                </p:cNvSpPr>
                <p:nvPr/>
              </p:nvSpPr>
              <p:spPr bwMode="auto">
                <a:xfrm>
                  <a:off x="1105" y="1584"/>
                  <a:ext cx="58" cy="231"/>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099" name="Freeform 156"/>
                <p:cNvSpPr>
                  <a:spLocks noChangeAspect="1"/>
                </p:cNvSpPr>
                <p:nvPr/>
              </p:nvSpPr>
              <p:spPr bwMode="auto">
                <a:xfrm>
                  <a:off x="1198" y="1575"/>
                  <a:ext cx="66" cy="242"/>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085" name="Group 149"/>
              <p:cNvGrpSpPr>
                <a:grpSpLocks noChangeAspect="1"/>
              </p:cNvGrpSpPr>
              <p:nvPr/>
            </p:nvGrpSpPr>
            <p:grpSpPr bwMode="auto">
              <a:xfrm rot="363992">
                <a:off x="4567846" y="1546354"/>
                <a:ext cx="127710" cy="247558"/>
                <a:chOff x="1088" y="1488"/>
                <a:chExt cx="174" cy="329"/>
              </a:xfrm>
            </p:grpSpPr>
            <p:sp>
              <p:nvSpPr>
                <p:cNvPr id="1094" name="Oval 150"/>
                <p:cNvSpPr>
                  <a:spLocks noChangeAspect="1" noChangeArrowheads="1"/>
                </p:cNvSpPr>
                <p:nvPr/>
              </p:nvSpPr>
              <p:spPr bwMode="auto">
                <a:xfrm>
                  <a:off x="1090" y="1492"/>
                  <a:ext cx="143" cy="143"/>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095" name="Freeform 151"/>
                <p:cNvSpPr>
                  <a:spLocks noChangeAspect="1"/>
                </p:cNvSpPr>
                <p:nvPr/>
              </p:nvSpPr>
              <p:spPr bwMode="auto">
                <a:xfrm>
                  <a:off x="1105" y="1587"/>
                  <a:ext cx="59" cy="231"/>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096" name="Freeform 152"/>
                <p:cNvSpPr>
                  <a:spLocks noChangeAspect="1"/>
                </p:cNvSpPr>
                <p:nvPr/>
              </p:nvSpPr>
              <p:spPr bwMode="auto">
                <a:xfrm>
                  <a:off x="1197" y="1578"/>
                  <a:ext cx="67"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086" name="Group 33"/>
              <p:cNvGrpSpPr>
                <a:grpSpLocks noChangeAspect="1"/>
              </p:cNvGrpSpPr>
              <p:nvPr/>
            </p:nvGrpSpPr>
            <p:grpSpPr bwMode="auto">
              <a:xfrm rot="20759061">
                <a:off x="1281020" y="2477438"/>
                <a:ext cx="127287" cy="247214"/>
                <a:chOff x="1088" y="1488"/>
                <a:chExt cx="174" cy="329"/>
              </a:xfrm>
            </p:grpSpPr>
            <p:sp>
              <p:nvSpPr>
                <p:cNvPr id="1091" name="Oval 34"/>
                <p:cNvSpPr>
                  <a:spLocks noChangeAspect="1" noChangeArrowheads="1"/>
                </p:cNvSpPr>
                <p:nvPr/>
              </p:nvSpPr>
              <p:spPr bwMode="auto">
                <a:xfrm>
                  <a:off x="1088" y="1488"/>
                  <a:ext cx="144" cy="144"/>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092" name="Freeform 35"/>
                <p:cNvSpPr>
                  <a:spLocks noChangeAspect="1"/>
                </p:cNvSpPr>
                <p:nvPr/>
              </p:nvSpPr>
              <p:spPr bwMode="auto">
                <a:xfrm>
                  <a:off x="1103" y="1583"/>
                  <a:ext cx="59" cy="232"/>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093" name="Freeform 36"/>
                <p:cNvSpPr>
                  <a:spLocks noChangeAspect="1"/>
                </p:cNvSpPr>
                <p:nvPr/>
              </p:nvSpPr>
              <p:spPr bwMode="auto">
                <a:xfrm>
                  <a:off x="1195" y="1574"/>
                  <a:ext cx="67"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087" name="Group 141"/>
              <p:cNvGrpSpPr>
                <a:grpSpLocks noChangeAspect="1"/>
              </p:cNvGrpSpPr>
              <p:nvPr/>
            </p:nvGrpSpPr>
            <p:grpSpPr bwMode="auto">
              <a:xfrm rot="9959061">
                <a:off x="1324602" y="2675536"/>
                <a:ext cx="127710" cy="247558"/>
                <a:chOff x="1088" y="1488"/>
                <a:chExt cx="174" cy="329"/>
              </a:xfrm>
            </p:grpSpPr>
            <p:sp>
              <p:nvSpPr>
                <p:cNvPr id="1088" name="Oval 142"/>
                <p:cNvSpPr>
                  <a:spLocks noChangeAspect="1" noChangeArrowheads="1"/>
                </p:cNvSpPr>
                <p:nvPr/>
              </p:nvSpPr>
              <p:spPr bwMode="auto">
                <a:xfrm>
                  <a:off x="1090" y="1492"/>
                  <a:ext cx="143" cy="143"/>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089" name="Freeform 143"/>
                <p:cNvSpPr>
                  <a:spLocks noChangeAspect="1"/>
                </p:cNvSpPr>
                <p:nvPr/>
              </p:nvSpPr>
              <p:spPr bwMode="auto">
                <a:xfrm>
                  <a:off x="1105" y="1587"/>
                  <a:ext cx="59" cy="231"/>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090" name="Freeform 144"/>
                <p:cNvSpPr>
                  <a:spLocks noChangeAspect="1"/>
                </p:cNvSpPr>
                <p:nvPr/>
              </p:nvSpPr>
              <p:spPr bwMode="auto">
                <a:xfrm>
                  <a:off x="1197" y="1578"/>
                  <a:ext cx="67"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grpSp>
          <p:nvGrpSpPr>
            <p:cNvPr id="954" name="図形グループ 953"/>
            <p:cNvGrpSpPr/>
            <p:nvPr/>
          </p:nvGrpSpPr>
          <p:grpSpPr>
            <a:xfrm rot="1309115">
              <a:off x="6644461" y="2938589"/>
              <a:ext cx="374693" cy="676251"/>
              <a:chOff x="3914946" y="3130111"/>
              <a:chExt cx="298835" cy="537392"/>
            </a:xfrm>
          </p:grpSpPr>
          <p:sp>
            <p:nvSpPr>
              <p:cNvPr id="981" name="フリーフォーム 980"/>
              <p:cNvSpPr/>
              <p:nvPr/>
            </p:nvSpPr>
            <p:spPr>
              <a:xfrm>
                <a:off x="3954544" y="3144728"/>
                <a:ext cx="259237" cy="508159"/>
              </a:xfrm>
              <a:custGeom>
                <a:avLst/>
                <a:gdLst>
                  <a:gd name="connsiteX0" fmla="*/ 0 w 259237"/>
                  <a:gd name="connsiteY0" fmla="*/ 27392 h 508159"/>
                  <a:gd name="connsiteX1" fmla="*/ 65988 w 259237"/>
                  <a:gd name="connsiteY1" fmla="*/ 41532 h 508159"/>
                  <a:gd name="connsiteX2" fmla="*/ 65988 w 259237"/>
                  <a:gd name="connsiteY2" fmla="*/ 69812 h 508159"/>
                  <a:gd name="connsiteX3" fmla="*/ 65988 w 259237"/>
                  <a:gd name="connsiteY3" fmla="*/ 390324 h 508159"/>
                  <a:gd name="connsiteX4" fmla="*/ 84842 w 259237"/>
                  <a:gd name="connsiteY4" fmla="*/ 390324 h 508159"/>
                  <a:gd name="connsiteX5" fmla="*/ 84842 w 259237"/>
                  <a:gd name="connsiteY5" fmla="*/ 79239 h 508159"/>
                  <a:gd name="connsiteX6" fmla="*/ 113122 w 259237"/>
                  <a:gd name="connsiteY6" fmla="*/ 126373 h 508159"/>
                  <a:gd name="connsiteX7" fmla="*/ 113122 w 259237"/>
                  <a:gd name="connsiteY7" fmla="*/ 404464 h 508159"/>
                  <a:gd name="connsiteX8" fmla="*/ 136689 w 259237"/>
                  <a:gd name="connsiteY8" fmla="*/ 423317 h 508159"/>
                  <a:gd name="connsiteX9" fmla="*/ 136689 w 259237"/>
                  <a:gd name="connsiteY9" fmla="*/ 112233 h 508159"/>
                  <a:gd name="connsiteX10" fmla="*/ 155543 w 259237"/>
                  <a:gd name="connsiteY10" fmla="*/ 65099 h 508159"/>
                  <a:gd name="connsiteX11" fmla="*/ 160256 w 259237"/>
                  <a:gd name="connsiteY11" fmla="*/ 418604 h 508159"/>
                  <a:gd name="connsiteX12" fmla="*/ 169683 w 259237"/>
                  <a:gd name="connsiteY12" fmla="*/ 413891 h 508159"/>
                  <a:gd name="connsiteX13" fmla="*/ 183823 w 259237"/>
                  <a:gd name="connsiteY13" fmla="*/ 32105 h 508159"/>
                  <a:gd name="connsiteX14" fmla="*/ 207390 w 259237"/>
                  <a:gd name="connsiteY14" fmla="*/ 65099 h 508159"/>
                  <a:gd name="connsiteX15" fmla="*/ 207390 w 259237"/>
                  <a:gd name="connsiteY15" fmla="*/ 418604 h 508159"/>
                  <a:gd name="connsiteX16" fmla="*/ 259237 w 259237"/>
                  <a:gd name="connsiteY16" fmla="*/ 508159 h 508159"/>
                  <a:gd name="connsiteX17" fmla="*/ 259237 w 259237"/>
                  <a:gd name="connsiteY17" fmla="*/ 508159 h 508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59237" h="508159">
                    <a:moveTo>
                      <a:pt x="0" y="27392"/>
                    </a:moveTo>
                    <a:cubicBezTo>
                      <a:pt x="27495" y="30927"/>
                      <a:pt x="54990" y="34462"/>
                      <a:pt x="65988" y="41532"/>
                    </a:cubicBezTo>
                    <a:cubicBezTo>
                      <a:pt x="76986" y="48602"/>
                      <a:pt x="65988" y="69812"/>
                      <a:pt x="65988" y="69812"/>
                    </a:cubicBezTo>
                    <a:cubicBezTo>
                      <a:pt x="65988" y="127944"/>
                      <a:pt x="62846" y="336905"/>
                      <a:pt x="65988" y="390324"/>
                    </a:cubicBezTo>
                    <a:cubicBezTo>
                      <a:pt x="69130" y="443743"/>
                      <a:pt x="81700" y="442171"/>
                      <a:pt x="84842" y="390324"/>
                    </a:cubicBezTo>
                    <a:cubicBezTo>
                      <a:pt x="87984" y="338477"/>
                      <a:pt x="80129" y="123231"/>
                      <a:pt x="84842" y="79239"/>
                    </a:cubicBezTo>
                    <a:cubicBezTo>
                      <a:pt x="89555" y="35247"/>
                      <a:pt x="108409" y="72169"/>
                      <a:pt x="113122" y="126373"/>
                    </a:cubicBezTo>
                    <a:cubicBezTo>
                      <a:pt x="117835" y="180577"/>
                      <a:pt x="109194" y="354973"/>
                      <a:pt x="113122" y="404464"/>
                    </a:cubicBezTo>
                    <a:cubicBezTo>
                      <a:pt x="117050" y="453955"/>
                      <a:pt x="132761" y="472022"/>
                      <a:pt x="136689" y="423317"/>
                    </a:cubicBezTo>
                    <a:cubicBezTo>
                      <a:pt x="140617" y="374612"/>
                      <a:pt x="133547" y="171936"/>
                      <a:pt x="136689" y="112233"/>
                    </a:cubicBezTo>
                    <a:cubicBezTo>
                      <a:pt x="139831" y="52530"/>
                      <a:pt x="151615" y="14037"/>
                      <a:pt x="155543" y="65099"/>
                    </a:cubicBezTo>
                    <a:cubicBezTo>
                      <a:pt x="159471" y="116161"/>
                      <a:pt x="157899" y="360472"/>
                      <a:pt x="160256" y="418604"/>
                    </a:cubicBezTo>
                    <a:cubicBezTo>
                      <a:pt x="162613" y="476736"/>
                      <a:pt x="165755" y="478307"/>
                      <a:pt x="169683" y="413891"/>
                    </a:cubicBezTo>
                    <a:cubicBezTo>
                      <a:pt x="173611" y="349475"/>
                      <a:pt x="177539" y="90237"/>
                      <a:pt x="183823" y="32105"/>
                    </a:cubicBezTo>
                    <a:cubicBezTo>
                      <a:pt x="190108" y="-26027"/>
                      <a:pt x="203462" y="683"/>
                      <a:pt x="207390" y="65099"/>
                    </a:cubicBezTo>
                    <a:cubicBezTo>
                      <a:pt x="211318" y="129515"/>
                      <a:pt x="198749" y="344761"/>
                      <a:pt x="207390" y="418604"/>
                    </a:cubicBezTo>
                    <a:cubicBezTo>
                      <a:pt x="216031" y="492447"/>
                      <a:pt x="259237" y="508159"/>
                      <a:pt x="259237" y="508159"/>
                    </a:cubicBezTo>
                    <a:lnTo>
                      <a:pt x="259237" y="508159"/>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a:latin typeface="Meiryo" charset="-128"/>
                  <a:ea typeface="Meiryo" charset="-128"/>
                  <a:cs typeface="Meiryo" charset="-128"/>
                </a:endParaRPr>
              </a:p>
            </p:txBody>
          </p:sp>
          <p:sp>
            <p:nvSpPr>
              <p:cNvPr id="982" name="円/楕円 981"/>
              <p:cNvSpPr/>
              <p:nvPr/>
            </p:nvSpPr>
            <p:spPr>
              <a:xfrm>
                <a:off x="3914946" y="3130111"/>
                <a:ext cx="76749" cy="73243"/>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a:latin typeface="Meiryo" charset="-128"/>
                  <a:ea typeface="Meiryo" charset="-128"/>
                  <a:cs typeface="Meiryo" charset="-128"/>
                </a:endParaRPr>
              </a:p>
            </p:txBody>
          </p:sp>
          <p:sp>
            <p:nvSpPr>
              <p:cNvPr id="983" name="角丸四角形 982"/>
              <p:cNvSpPr/>
              <p:nvPr/>
            </p:nvSpPr>
            <p:spPr>
              <a:xfrm flipH="1" flipV="1">
                <a:off x="4151821" y="3607166"/>
                <a:ext cx="55428" cy="60337"/>
              </a:xfrm>
              <a:prstGeom prst="roundRect">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a:latin typeface="Meiryo" charset="-128"/>
                  <a:ea typeface="Meiryo" charset="-128"/>
                  <a:cs typeface="Meiryo" charset="-128"/>
                </a:endParaRPr>
              </a:p>
            </p:txBody>
          </p:sp>
        </p:grpSp>
        <p:grpSp>
          <p:nvGrpSpPr>
            <p:cNvPr id="955" name="図形グループ 954"/>
            <p:cNvGrpSpPr/>
            <p:nvPr/>
          </p:nvGrpSpPr>
          <p:grpSpPr>
            <a:xfrm rot="20517431">
              <a:off x="2693159" y="2769623"/>
              <a:ext cx="374693" cy="676251"/>
              <a:chOff x="3914946" y="3130111"/>
              <a:chExt cx="298835" cy="537392"/>
            </a:xfrm>
          </p:grpSpPr>
          <p:sp>
            <p:nvSpPr>
              <p:cNvPr id="978" name="フリーフォーム 977"/>
              <p:cNvSpPr/>
              <p:nvPr/>
            </p:nvSpPr>
            <p:spPr>
              <a:xfrm>
                <a:off x="3954544" y="3144728"/>
                <a:ext cx="259237" cy="508159"/>
              </a:xfrm>
              <a:custGeom>
                <a:avLst/>
                <a:gdLst>
                  <a:gd name="connsiteX0" fmla="*/ 0 w 259237"/>
                  <a:gd name="connsiteY0" fmla="*/ 27392 h 508159"/>
                  <a:gd name="connsiteX1" fmla="*/ 65988 w 259237"/>
                  <a:gd name="connsiteY1" fmla="*/ 41532 h 508159"/>
                  <a:gd name="connsiteX2" fmla="*/ 65988 w 259237"/>
                  <a:gd name="connsiteY2" fmla="*/ 69812 h 508159"/>
                  <a:gd name="connsiteX3" fmla="*/ 65988 w 259237"/>
                  <a:gd name="connsiteY3" fmla="*/ 390324 h 508159"/>
                  <a:gd name="connsiteX4" fmla="*/ 84842 w 259237"/>
                  <a:gd name="connsiteY4" fmla="*/ 390324 h 508159"/>
                  <a:gd name="connsiteX5" fmla="*/ 84842 w 259237"/>
                  <a:gd name="connsiteY5" fmla="*/ 79239 h 508159"/>
                  <a:gd name="connsiteX6" fmla="*/ 113122 w 259237"/>
                  <a:gd name="connsiteY6" fmla="*/ 126373 h 508159"/>
                  <a:gd name="connsiteX7" fmla="*/ 113122 w 259237"/>
                  <a:gd name="connsiteY7" fmla="*/ 404464 h 508159"/>
                  <a:gd name="connsiteX8" fmla="*/ 136689 w 259237"/>
                  <a:gd name="connsiteY8" fmla="*/ 423317 h 508159"/>
                  <a:gd name="connsiteX9" fmla="*/ 136689 w 259237"/>
                  <a:gd name="connsiteY9" fmla="*/ 112233 h 508159"/>
                  <a:gd name="connsiteX10" fmla="*/ 155543 w 259237"/>
                  <a:gd name="connsiteY10" fmla="*/ 65099 h 508159"/>
                  <a:gd name="connsiteX11" fmla="*/ 160256 w 259237"/>
                  <a:gd name="connsiteY11" fmla="*/ 418604 h 508159"/>
                  <a:gd name="connsiteX12" fmla="*/ 169683 w 259237"/>
                  <a:gd name="connsiteY12" fmla="*/ 413891 h 508159"/>
                  <a:gd name="connsiteX13" fmla="*/ 183823 w 259237"/>
                  <a:gd name="connsiteY13" fmla="*/ 32105 h 508159"/>
                  <a:gd name="connsiteX14" fmla="*/ 207390 w 259237"/>
                  <a:gd name="connsiteY14" fmla="*/ 65099 h 508159"/>
                  <a:gd name="connsiteX15" fmla="*/ 207390 w 259237"/>
                  <a:gd name="connsiteY15" fmla="*/ 418604 h 508159"/>
                  <a:gd name="connsiteX16" fmla="*/ 259237 w 259237"/>
                  <a:gd name="connsiteY16" fmla="*/ 508159 h 508159"/>
                  <a:gd name="connsiteX17" fmla="*/ 259237 w 259237"/>
                  <a:gd name="connsiteY17" fmla="*/ 508159 h 508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59237" h="508159">
                    <a:moveTo>
                      <a:pt x="0" y="27392"/>
                    </a:moveTo>
                    <a:cubicBezTo>
                      <a:pt x="27495" y="30927"/>
                      <a:pt x="54990" y="34462"/>
                      <a:pt x="65988" y="41532"/>
                    </a:cubicBezTo>
                    <a:cubicBezTo>
                      <a:pt x="76986" y="48602"/>
                      <a:pt x="65988" y="69812"/>
                      <a:pt x="65988" y="69812"/>
                    </a:cubicBezTo>
                    <a:cubicBezTo>
                      <a:pt x="65988" y="127944"/>
                      <a:pt x="62846" y="336905"/>
                      <a:pt x="65988" y="390324"/>
                    </a:cubicBezTo>
                    <a:cubicBezTo>
                      <a:pt x="69130" y="443743"/>
                      <a:pt x="81700" y="442171"/>
                      <a:pt x="84842" y="390324"/>
                    </a:cubicBezTo>
                    <a:cubicBezTo>
                      <a:pt x="87984" y="338477"/>
                      <a:pt x="80129" y="123231"/>
                      <a:pt x="84842" y="79239"/>
                    </a:cubicBezTo>
                    <a:cubicBezTo>
                      <a:pt x="89555" y="35247"/>
                      <a:pt x="108409" y="72169"/>
                      <a:pt x="113122" y="126373"/>
                    </a:cubicBezTo>
                    <a:cubicBezTo>
                      <a:pt x="117835" y="180577"/>
                      <a:pt x="109194" y="354973"/>
                      <a:pt x="113122" y="404464"/>
                    </a:cubicBezTo>
                    <a:cubicBezTo>
                      <a:pt x="117050" y="453955"/>
                      <a:pt x="132761" y="472022"/>
                      <a:pt x="136689" y="423317"/>
                    </a:cubicBezTo>
                    <a:cubicBezTo>
                      <a:pt x="140617" y="374612"/>
                      <a:pt x="133547" y="171936"/>
                      <a:pt x="136689" y="112233"/>
                    </a:cubicBezTo>
                    <a:cubicBezTo>
                      <a:pt x="139831" y="52530"/>
                      <a:pt x="151615" y="14037"/>
                      <a:pt x="155543" y="65099"/>
                    </a:cubicBezTo>
                    <a:cubicBezTo>
                      <a:pt x="159471" y="116161"/>
                      <a:pt x="157899" y="360472"/>
                      <a:pt x="160256" y="418604"/>
                    </a:cubicBezTo>
                    <a:cubicBezTo>
                      <a:pt x="162613" y="476736"/>
                      <a:pt x="165755" y="478307"/>
                      <a:pt x="169683" y="413891"/>
                    </a:cubicBezTo>
                    <a:cubicBezTo>
                      <a:pt x="173611" y="349475"/>
                      <a:pt x="177539" y="90237"/>
                      <a:pt x="183823" y="32105"/>
                    </a:cubicBezTo>
                    <a:cubicBezTo>
                      <a:pt x="190108" y="-26027"/>
                      <a:pt x="203462" y="683"/>
                      <a:pt x="207390" y="65099"/>
                    </a:cubicBezTo>
                    <a:cubicBezTo>
                      <a:pt x="211318" y="129515"/>
                      <a:pt x="198749" y="344761"/>
                      <a:pt x="207390" y="418604"/>
                    </a:cubicBezTo>
                    <a:cubicBezTo>
                      <a:pt x="216031" y="492447"/>
                      <a:pt x="259237" y="508159"/>
                      <a:pt x="259237" y="508159"/>
                    </a:cubicBezTo>
                    <a:lnTo>
                      <a:pt x="259237" y="508159"/>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a:latin typeface="Meiryo" charset="-128"/>
                  <a:ea typeface="Meiryo" charset="-128"/>
                  <a:cs typeface="Meiryo" charset="-128"/>
                </a:endParaRPr>
              </a:p>
            </p:txBody>
          </p:sp>
          <p:sp>
            <p:nvSpPr>
              <p:cNvPr id="979" name="円/楕円 978"/>
              <p:cNvSpPr/>
              <p:nvPr/>
            </p:nvSpPr>
            <p:spPr>
              <a:xfrm>
                <a:off x="3914946" y="3130111"/>
                <a:ext cx="76749" cy="73243"/>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a:latin typeface="Meiryo" charset="-128"/>
                  <a:ea typeface="Meiryo" charset="-128"/>
                  <a:cs typeface="Meiryo" charset="-128"/>
                </a:endParaRPr>
              </a:p>
            </p:txBody>
          </p:sp>
          <p:sp>
            <p:nvSpPr>
              <p:cNvPr id="980" name="角丸四角形 979"/>
              <p:cNvSpPr/>
              <p:nvPr/>
            </p:nvSpPr>
            <p:spPr>
              <a:xfrm flipH="1" flipV="1">
                <a:off x="4151821" y="3607166"/>
                <a:ext cx="55428" cy="60337"/>
              </a:xfrm>
              <a:prstGeom prst="roundRect">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a:latin typeface="Meiryo" charset="-128"/>
                  <a:ea typeface="Meiryo" charset="-128"/>
                  <a:cs typeface="Meiryo" charset="-128"/>
                </a:endParaRPr>
              </a:p>
            </p:txBody>
          </p:sp>
        </p:grpSp>
        <p:grpSp>
          <p:nvGrpSpPr>
            <p:cNvPr id="956" name="図形グループ 955"/>
            <p:cNvGrpSpPr/>
            <p:nvPr/>
          </p:nvGrpSpPr>
          <p:grpSpPr>
            <a:xfrm rot="20517431">
              <a:off x="1454526" y="3193031"/>
              <a:ext cx="374693" cy="676251"/>
              <a:chOff x="3914946" y="3130111"/>
              <a:chExt cx="298835" cy="537392"/>
            </a:xfrm>
          </p:grpSpPr>
          <p:sp>
            <p:nvSpPr>
              <p:cNvPr id="975" name="フリーフォーム 974"/>
              <p:cNvSpPr/>
              <p:nvPr/>
            </p:nvSpPr>
            <p:spPr>
              <a:xfrm>
                <a:off x="3954544" y="3144728"/>
                <a:ext cx="259237" cy="508159"/>
              </a:xfrm>
              <a:custGeom>
                <a:avLst/>
                <a:gdLst>
                  <a:gd name="connsiteX0" fmla="*/ 0 w 259237"/>
                  <a:gd name="connsiteY0" fmla="*/ 27392 h 508159"/>
                  <a:gd name="connsiteX1" fmla="*/ 65988 w 259237"/>
                  <a:gd name="connsiteY1" fmla="*/ 41532 h 508159"/>
                  <a:gd name="connsiteX2" fmla="*/ 65988 w 259237"/>
                  <a:gd name="connsiteY2" fmla="*/ 69812 h 508159"/>
                  <a:gd name="connsiteX3" fmla="*/ 65988 w 259237"/>
                  <a:gd name="connsiteY3" fmla="*/ 390324 h 508159"/>
                  <a:gd name="connsiteX4" fmla="*/ 84842 w 259237"/>
                  <a:gd name="connsiteY4" fmla="*/ 390324 h 508159"/>
                  <a:gd name="connsiteX5" fmla="*/ 84842 w 259237"/>
                  <a:gd name="connsiteY5" fmla="*/ 79239 h 508159"/>
                  <a:gd name="connsiteX6" fmla="*/ 113122 w 259237"/>
                  <a:gd name="connsiteY6" fmla="*/ 126373 h 508159"/>
                  <a:gd name="connsiteX7" fmla="*/ 113122 w 259237"/>
                  <a:gd name="connsiteY7" fmla="*/ 404464 h 508159"/>
                  <a:gd name="connsiteX8" fmla="*/ 136689 w 259237"/>
                  <a:gd name="connsiteY8" fmla="*/ 423317 h 508159"/>
                  <a:gd name="connsiteX9" fmla="*/ 136689 w 259237"/>
                  <a:gd name="connsiteY9" fmla="*/ 112233 h 508159"/>
                  <a:gd name="connsiteX10" fmla="*/ 155543 w 259237"/>
                  <a:gd name="connsiteY10" fmla="*/ 65099 h 508159"/>
                  <a:gd name="connsiteX11" fmla="*/ 160256 w 259237"/>
                  <a:gd name="connsiteY11" fmla="*/ 418604 h 508159"/>
                  <a:gd name="connsiteX12" fmla="*/ 169683 w 259237"/>
                  <a:gd name="connsiteY12" fmla="*/ 413891 h 508159"/>
                  <a:gd name="connsiteX13" fmla="*/ 183823 w 259237"/>
                  <a:gd name="connsiteY13" fmla="*/ 32105 h 508159"/>
                  <a:gd name="connsiteX14" fmla="*/ 207390 w 259237"/>
                  <a:gd name="connsiteY14" fmla="*/ 65099 h 508159"/>
                  <a:gd name="connsiteX15" fmla="*/ 207390 w 259237"/>
                  <a:gd name="connsiteY15" fmla="*/ 418604 h 508159"/>
                  <a:gd name="connsiteX16" fmla="*/ 259237 w 259237"/>
                  <a:gd name="connsiteY16" fmla="*/ 508159 h 508159"/>
                  <a:gd name="connsiteX17" fmla="*/ 259237 w 259237"/>
                  <a:gd name="connsiteY17" fmla="*/ 508159 h 508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59237" h="508159">
                    <a:moveTo>
                      <a:pt x="0" y="27392"/>
                    </a:moveTo>
                    <a:cubicBezTo>
                      <a:pt x="27495" y="30927"/>
                      <a:pt x="54990" y="34462"/>
                      <a:pt x="65988" y="41532"/>
                    </a:cubicBezTo>
                    <a:cubicBezTo>
                      <a:pt x="76986" y="48602"/>
                      <a:pt x="65988" y="69812"/>
                      <a:pt x="65988" y="69812"/>
                    </a:cubicBezTo>
                    <a:cubicBezTo>
                      <a:pt x="65988" y="127944"/>
                      <a:pt x="62846" y="336905"/>
                      <a:pt x="65988" y="390324"/>
                    </a:cubicBezTo>
                    <a:cubicBezTo>
                      <a:pt x="69130" y="443743"/>
                      <a:pt x="81700" y="442171"/>
                      <a:pt x="84842" y="390324"/>
                    </a:cubicBezTo>
                    <a:cubicBezTo>
                      <a:pt x="87984" y="338477"/>
                      <a:pt x="80129" y="123231"/>
                      <a:pt x="84842" y="79239"/>
                    </a:cubicBezTo>
                    <a:cubicBezTo>
                      <a:pt x="89555" y="35247"/>
                      <a:pt x="108409" y="72169"/>
                      <a:pt x="113122" y="126373"/>
                    </a:cubicBezTo>
                    <a:cubicBezTo>
                      <a:pt x="117835" y="180577"/>
                      <a:pt x="109194" y="354973"/>
                      <a:pt x="113122" y="404464"/>
                    </a:cubicBezTo>
                    <a:cubicBezTo>
                      <a:pt x="117050" y="453955"/>
                      <a:pt x="132761" y="472022"/>
                      <a:pt x="136689" y="423317"/>
                    </a:cubicBezTo>
                    <a:cubicBezTo>
                      <a:pt x="140617" y="374612"/>
                      <a:pt x="133547" y="171936"/>
                      <a:pt x="136689" y="112233"/>
                    </a:cubicBezTo>
                    <a:cubicBezTo>
                      <a:pt x="139831" y="52530"/>
                      <a:pt x="151615" y="14037"/>
                      <a:pt x="155543" y="65099"/>
                    </a:cubicBezTo>
                    <a:cubicBezTo>
                      <a:pt x="159471" y="116161"/>
                      <a:pt x="157899" y="360472"/>
                      <a:pt x="160256" y="418604"/>
                    </a:cubicBezTo>
                    <a:cubicBezTo>
                      <a:pt x="162613" y="476736"/>
                      <a:pt x="165755" y="478307"/>
                      <a:pt x="169683" y="413891"/>
                    </a:cubicBezTo>
                    <a:cubicBezTo>
                      <a:pt x="173611" y="349475"/>
                      <a:pt x="177539" y="90237"/>
                      <a:pt x="183823" y="32105"/>
                    </a:cubicBezTo>
                    <a:cubicBezTo>
                      <a:pt x="190108" y="-26027"/>
                      <a:pt x="203462" y="683"/>
                      <a:pt x="207390" y="65099"/>
                    </a:cubicBezTo>
                    <a:cubicBezTo>
                      <a:pt x="211318" y="129515"/>
                      <a:pt x="198749" y="344761"/>
                      <a:pt x="207390" y="418604"/>
                    </a:cubicBezTo>
                    <a:cubicBezTo>
                      <a:pt x="216031" y="492447"/>
                      <a:pt x="259237" y="508159"/>
                      <a:pt x="259237" y="508159"/>
                    </a:cubicBezTo>
                    <a:lnTo>
                      <a:pt x="259237" y="508159"/>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a:latin typeface="Meiryo" charset="-128"/>
                  <a:ea typeface="Meiryo" charset="-128"/>
                  <a:cs typeface="Meiryo" charset="-128"/>
                </a:endParaRPr>
              </a:p>
            </p:txBody>
          </p:sp>
          <p:sp>
            <p:nvSpPr>
              <p:cNvPr id="976" name="円/楕円 975"/>
              <p:cNvSpPr/>
              <p:nvPr/>
            </p:nvSpPr>
            <p:spPr>
              <a:xfrm>
                <a:off x="3914946" y="3130111"/>
                <a:ext cx="76749" cy="73243"/>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a:latin typeface="Meiryo" charset="-128"/>
                  <a:ea typeface="Meiryo" charset="-128"/>
                  <a:cs typeface="Meiryo" charset="-128"/>
                </a:endParaRPr>
              </a:p>
            </p:txBody>
          </p:sp>
          <p:sp>
            <p:nvSpPr>
              <p:cNvPr id="977" name="角丸四角形 976"/>
              <p:cNvSpPr/>
              <p:nvPr/>
            </p:nvSpPr>
            <p:spPr>
              <a:xfrm flipH="1" flipV="1">
                <a:off x="4151821" y="3607166"/>
                <a:ext cx="55428" cy="60337"/>
              </a:xfrm>
              <a:prstGeom prst="roundRect">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a:latin typeface="Meiryo" charset="-128"/>
                  <a:ea typeface="Meiryo" charset="-128"/>
                  <a:cs typeface="Meiryo" charset="-128"/>
                </a:endParaRPr>
              </a:p>
            </p:txBody>
          </p:sp>
        </p:grpSp>
        <p:grpSp>
          <p:nvGrpSpPr>
            <p:cNvPr id="957" name="図形グループ 956"/>
            <p:cNvGrpSpPr/>
            <p:nvPr/>
          </p:nvGrpSpPr>
          <p:grpSpPr>
            <a:xfrm>
              <a:off x="4081536" y="2438476"/>
              <a:ext cx="374693" cy="676251"/>
              <a:chOff x="3914946" y="3130111"/>
              <a:chExt cx="298835" cy="537392"/>
            </a:xfrm>
          </p:grpSpPr>
          <p:sp>
            <p:nvSpPr>
              <p:cNvPr id="972" name="フリーフォーム 971"/>
              <p:cNvSpPr/>
              <p:nvPr/>
            </p:nvSpPr>
            <p:spPr>
              <a:xfrm>
                <a:off x="3954544" y="3144728"/>
                <a:ext cx="259237" cy="508159"/>
              </a:xfrm>
              <a:custGeom>
                <a:avLst/>
                <a:gdLst>
                  <a:gd name="connsiteX0" fmla="*/ 0 w 259237"/>
                  <a:gd name="connsiteY0" fmla="*/ 27392 h 508159"/>
                  <a:gd name="connsiteX1" fmla="*/ 65988 w 259237"/>
                  <a:gd name="connsiteY1" fmla="*/ 41532 h 508159"/>
                  <a:gd name="connsiteX2" fmla="*/ 65988 w 259237"/>
                  <a:gd name="connsiteY2" fmla="*/ 69812 h 508159"/>
                  <a:gd name="connsiteX3" fmla="*/ 65988 w 259237"/>
                  <a:gd name="connsiteY3" fmla="*/ 390324 h 508159"/>
                  <a:gd name="connsiteX4" fmla="*/ 84842 w 259237"/>
                  <a:gd name="connsiteY4" fmla="*/ 390324 h 508159"/>
                  <a:gd name="connsiteX5" fmla="*/ 84842 w 259237"/>
                  <a:gd name="connsiteY5" fmla="*/ 79239 h 508159"/>
                  <a:gd name="connsiteX6" fmla="*/ 113122 w 259237"/>
                  <a:gd name="connsiteY6" fmla="*/ 126373 h 508159"/>
                  <a:gd name="connsiteX7" fmla="*/ 113122 w 259237"/>
                  <a:gd name="connsiteY7" fmla="*/ 404464 h 508159"/>
                  <a:gd name="connsiteX8" fmla="*/ 136689 w 259237"/>
                  <a:gd name="connsiteY8" fmla="*/ 423317 h 508159"/>
                  <a:gd name="connsiteX9" fmla="*/ 136689 w 259237"/>
                  <a:gd name="connsiteY9" fmla="*/ 112233 h 508159"/>
                  <a:gd name="connsiteX10" fmla="*/ 155543 w 259237"/>
                  <a:gd name="connsiteY10" fmla="*/ 65099 h 508159"/>
                  <a:gd name="connsiteX11" fmla="*/ 160256 w 259237"/>
                  <a:gd name="connsiteY11" fmla="*/ 418604 h 508159"/>
                  <a:gd name="connsiteX12" fmla="*/ 169683 w 259237"/>
                  <a:gd name="connsiteY12" fmla="*/ 413891 h 508159"/>
                  <a:gd name="connsiteX13" fmla="*/ 183823 w 259237"/>
                  <a:gd name="connsiteY13" fmla="*/ 32105 h 508159"/>
                  <a:gd name="connsiteX14" fmla="*/ 207390 w 259237"/>
                  <a:gd name="connsiteY14" fmla="*/ 65099 h 508159"/>
                  <a:gd name="connsiteX15" fmla="*/ 207390 w 259237"/>
                  <a:gd name="connsiteY15" fmla="*/ 418604 h 508159"/>
                  <a:gd name="connsiteX16" fmla="*/ 259237 w 259237"/>
                  <a:gd name="connsiteY16" fmla="*/ 508159 h 508159"/>
                  <a:gd name="connsiteX17" fmla="*/ 259237 w 259237"/>
                  <a:gd name="connsiteY17" fmla="*/ 508159 h 508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59237" h="508159">
                    <a:moveTo>
                      <a:pt x="0" y="27392"/>
                    </a:moveTo>
                    <a:cubicBezTo>
                      <a:pt x="27495" y="30927"/>
                      <a:pt x="54990" y="34462"/>
                      <a:pt x="65988" y="41532"/>
                    </a:cubicBezTo>
                    <a:cubicBezTo>
                      <a:pt x="76986" y="48602"/>
                      <a:pt x="65988" y="69812"/>
                      <a:pt x="65988" y="69812"/>
                    </a:cubicBezTo>
                    <a:cubicBezTo>
                      <a:pt x="65988" y="127944"/>
                      <a:pt x="62846" y="336905"/>
                      <a:pt x="65988" y="390324"/>
                    </a:cubicBezTo>
                    <a:cubicBezTo>
                      <a:pt x="69130" y="443743"/>
                      <a:pt x="81700" y="442171"/>
                      <a:pt x="84842" y="390324"/>
                    </a:cubicBezTo>
                    <a:cubicBezTo>
                      <a:pt x="87984" y="338477"/>
                      <a:pt x="80129" y="123231"/>
                      <a:pt x="84842" y="79239"/>
                    </a:cubicBezTo>
                    <a:cubicBezTo>
                      <a:pt x="89555" y="35247"/>
                      <a:pt x="108409" y="72169"/>
                      <a:pt x="113122" y="126373"/>
                    </a:cubicBezTo>
                    <a:cubicBezTo>
                      <a:pt x="117835" y="180577"/>
                      <a:pt x="109194" y="354973"/>
                      <a:pt x="113122" y="404464"/>
                    </a:cubicBezTo>
                    <a:cubicBezTo>
                      <a:pt x="117050" y="453955"/>
                      <a:pt x="132761" y="472022"/>
                      <a:pt x="136689" y="423317"/>
                    </a:cubicBezTo>
                    <a:cubicBezTo>
                      <a:pt x="140617" y="374612"/>
                      <a:pt x="133547" y="171936"/>
                      <a:pt x="136689" y="112233"/>
                    </a:cubicBezTo>
                    <a:cubicBezTo>
                      <a:pt x="139831" y="52530"/>
                      <a:pt x="151615" y="14037"/>
                      <a:pt x="155543" y="65099"/>
                    </a:cubicBezTo>
                    <a:cubicBezTo>
                      <a:pt x="159471" y="116161"/>
                      <a:pt x="157899" y="360472"/>
                      <a:pt x="160256" y="418604"/>
                    </a:cubicBezTo>
                    <a:cubicBezTo>
                      <a:pt x="162613" y="476736"/>
                      <a:pt x="165755" y="478307"/>
                      <a:pt x="169683" y="413891"/>
                    </a:cubicBezTo>
                    <a:cubicBezTo>
                      <a:pt x="173611" y="349475"/>
                      <a:pt x="177539" y="90237"/>
                      <a:pt x="183823" y="32105"/>
                    </a:cubicBezTo>
                    <a:cubicBezTo>
                      <a:pt x="190108" y="-26027"/>
                      <a:pt x="203462" y="683"/>
                      <a:pt x="207390" y="65099"/>
                    </a:cubicBezTo>
                    <a:cubicBezTo>
                      <a:pt x="211318" y="129515"/>
                      <a:pt x="198749" y="344761"/>
                      <a:pt x="207390" y="418604"/>
                    </a:cubicBezTo>
                    <a:cubicBezTo>
                      <a:pt x="216031" y="492447"/>
                      <a:pt x="259237" y="508159"/>
                      <a:pt x="259237" y="508159"/>
                    </a:cubicBezTo>
                    <a:lnTo>
                      <a:pt x="259237" y="508159"/>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a:latin typeface="Meiryo" charset="-128"/>
                  <a:ea typeface="Meiryo" charset="-128"/>
                  <a:cs typeface="Meiryo" charset="-128"/>
                </a:endParaRPr>
              </a:p>
            </p:txBody>
          </p:sp>
          <p:sp>
            <p:nvSpPr>
              <p:cNvPr id="973" name="円/楕円 972"/>
              <p:cNvSpPr/>
              <p:nvPr/>
            </p:nvSpPr>
            <p:spPr>
              <a:xfrm>
                <a:off x="3914946" y="3130111"/>
                <a:ext cx="76749" cy="73243"/>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a:latin typeface="Meiryo" charset="-128"/>
                  <a:ea typeface="Meiryo" charset="-128"/>
                  <a:cs typeface="Meiryo" charset="-128"/>
                </a:endParaRPr>
              </a:p>
            </p:txBody>
          </p:sp>
          <p:sp>
            <p:nvSpPr>
              <p:cNvPr id="974" name="角丸四角形 973"/>
              <p:cNvSpPr/>
              <p:nvPr/>
            </p:nvSpPr>
            <p:spPr>
              <a:xfrm flipH="1" flipV="1">
                <a:off x="4151821" y="3607166"/>
                <a:ext cx="55428" cy="60337"/>
              </a:xfrm>
              <a:prstGeom prst="roundRect">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a:latin typeface="Meiryo" charset="-128"/>
                  <a:ea typeface="Meiryo" charset="-128"/>
                  <a:cs typeface="Meiryo" charset="-128"/>
                </a:endParaRPr>
              </a:p>
            </p:txBody>
          </p:sp>
        </p:grpSp>
        <p:grpSp>
          <p:nvGrpSpPr>
            <p:cNvPr id="958" name="図形グループ 957"/>
            <p:cNvGrpSpPr/>
            <p:nvPr/>
          </p:nvGrpSpPr>
          <p:grpSpPr>
            <a:xfrm rot="656464">
              <a:off x="5386821" y="2535039"/>
              <a:ext cx="374693" cy="676251"/>
              <a:chOff x="3914946" y="3130111"/>
              <a:chExt cx="298835" cy="537392"/>
            </a:xfrm>
          </p:grpSpPr>
          <p:sp>
            <p:nvSpPr>
              <p:cNvPr id="969" name="フリーフォーム 968"/>
              <p:cNvSpPr/>
              <p:nvPr/>
            </p:nvSpPr>
            <p:spPr>
              <a:xfrm>
                <a:off x="3954544" y="3144728"/>
                <a:ext cx="259237" cy="508159"/>
              </a:xfrm>
              <a:custGeom>
                <a:avLst/>
                <a:gdLst>
                  <a:gd name="connsiteX0" fmla="*/ 0 w 259237"/>
                  <a:gd name="connsiteY0" fmla="*/ 27392 h 508159"/>
                  <a:gd name="connsiteX1" fmla="*/ 65988 w 259237"/>
                  <a:gd name="connsiteY1" fmla="*/ 41532 h 508159"/>
                  <a:gd name="connsiteX2" fmla="*/ 65988 w 259237"/>
                  <a:gd name="connsiteY2" fmla="*/ 69812 h 508159"/>
                  <a:gd name="connsiteX3" fmla="*/ 65988 w 259237"/>
                  <a:gd name="connsiteY3" fmla="*/ 390324 h 508159"/>
                  <a:gd name="connsiteX4" fmla="*/ 84842 w 259237"/>
                  <a:gd name="connsiteY4" fmla="*/ 390324 h 508159"/>
                  <a:gd name="connsiteX5" fmla="*/ 84842 w 259237"/>
                  <a:gd name="connsiteY5" fmla="*/ 79239 h 508159"/>
                  <a:gd name="connsiteX6" fmla="*/ 113122 w 259237"/>
                  <a:gd name="connsiteY6" fmla="*/ 126373 h 508159"/>
                  <a:gd name="connsiteX7" fmla="*/ 113122 w 259237"/>
                  <a:gd name="connsiteY7" fmla="*/ 404464 h 508159"/>
                  <a:gd name="connsiteX8" fmla="*/ 136689 w 259237"/>
                  <a:gd name="connsiteY8" fmla="*/ 423317 h 508159"/>
                  <a:gd name="connsiteX9" fmla="*/ 136689 w 259237"/>
                  <a:gd name="connsiteY9" fmla="*/ 112233 h 508159"/>
                  <a:gd name="connsiteX10" fmla="*/ 155543 w 259237"/>
                  <a:gd name="connsiteY10" fmla="*/ 65099 h 508159"/>
                  <a:gd name="connsiteX11" fmla="*/ 160256 w 259237"/>
                  <a:gd name="connsiteY11" fmla="*/ 418604 h 508159"/>
                  <a:gd name="connsiteX12" fmla="*/ 169683 w 259237"/>
                  <a:gd name="connsiteY12" fmla="*/ 413891 h 508159"/>
                  <a:gd name="connsiteX13" fmla="*/ 183823 w 259237"/>
                  <a:gd name="connsiteY13" fmla="*/ 32105 h 508159"/>
                  <a:gd name="connsiteX14" fmla="*/ 207390 w 259237"/>
                  <a:gd name="connsiteY14" fmla="*/ 65099 h 508159"/>
                  <a:gd name="connsiteX15" fmla="*/ 207390 w 259237"/>
                  <a:gd name="connsiteY15" fmla="*/ 418604 h 508159"/>
                  <a:gd name="connsiteX16" fmla="*/ 259237 w 259237"/>
                  <a:gd name="connsiteY16" fmla="*/ 508159 h 508159"/>
                  <a:gd name="connsiteX17" fmla="*/ 259237 w 259237"/>
                  <a:gd name="connsiteY17" fmla="*/ 508159 h 508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59237" h="508159">
                    <a:moveTo>
                      <a:pt x="0" y="27392"/>
                    </a:moveTo>
                    <a:cubicBezTo>
                      <a:pt x="27495" y="30927"/>
                      <a:pt x="54990" y="34462"/>
                      <a:pt x="65988" y="41532"/>
                    </a:cubicBezTo>
                    <a:cubicBezTo>
                      <a:pt x="76986" y="48602"/>
                      <a:pt x="65988" y="69812"/>
                      <a:pt x="65988" y="69812"/>
                    </a:cubicBezTo>
                    <a:cubicBezTo>
                      <a:pt x="65988" y="127944"/>
                      <a:pt x="62846" y="336905"/>
                      <a:pt x="65988" y="390324"/>
                    </a:cubicBezTo>
                    <a:cubicBezTo>
                      <a:pt x="69130" y="443743"/>
                      <a:pt x="81700" y="442171"/>
                      <a:pt x="84842" y="390324"/>
                    </a:cubicBezTo>
                    <a:cubicBezTo>
                      <a:pt x="87984" y="338477"/>
                      <a:pt x="80129" y="123231"/>
                      <a:pt x="84842" y="79239"/>
                    </a:cubicBezTo>
                    <a:cubicBezTo>
                      <a:pt x="89555" y="35247"/>
                      <a:pt x="108409" y="72169"/>
                      <a:pt x="113122" y="126373"/>
                    </a:cubicBezTo>
                    <a:cubicBezTo>
                      <a:pt x="117835" y="180577"/>
                      <a:pt x="109194" y="354973"/>
                      <a:pt x="113122" y="404464"/>
                    </a:cubicBezTo>
                    <a:cubicBezTo>
                      <a:pt x="117050" y="453955"/>
                      <a:pt x="132761" y="472022"/>
                      <a:pt x="136689" y="423317"/>
                    </a:cubicBezTo>
                    <a:cubicBezTo>
                      <a:pt x="140617" y="374612"/>
                      <a:pt x="133547" y="171936"/>
                      <a:pt x="136689" y="112233"/>
                    </a:cubicBezTo>
                    <a:cubicBezTo>
                      <a:pt x="139831" y="52530"/>
                      <a:pt x="151615" y="14037"/>
                      <a:pt x="155543" y="65099"/>
                    </a:cubicBezTo>
                    <a:cubicBezTo>
                      <a:pt x="159471" y="116161"/>
                      <a:pt x="157899" y="360472"/>
                      <a:pt x="160256" y="418604"/>
                    </a:cubicBezTo>
                    <a:cubicBezTo>
                      <a:pt x="162613" y="476736"/>
                      <a:pt x="165755" y="478307"/>
                      <a:pt x="169683" y="413891"/>
                    </a:cubicBezTo>
                    <a:cubicBezTo>
                      <a:pt x="173611" y="349475"/>
                      <a:pt x="177539" y="90237"/>
                      <a:pt x="183823" y="32105"/>
                    </a:cubicBezTo>
                    <a:cubicBezTo>
                      <a:pt x="190108" y="-26027"/>
                      <a:pt x="203462" y="683"/>
                      <a:pt x="207390" y="65099"/>
                    </a:cubicBezTo>
                    <a:cubicBezTo>
                      <a:pt x="211318" y="129515"/>
                      <a:pt x="198749" y="344761"/>
                      <a:pt x="207390" y="418604"/>
                    </a:cubicBezTo>
                    <a:cubicBezTo>
                      <a:pt x="216031" y="492447"/>
                      <a:pt x="259237" y="508159"/>
                      <a:pt x="259237" y="508159"/>
                    </a:cubicBezTo>
                    <a:lnTo>
                      <a:pt x="259237" y="508159"/>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a:latin typeface="Meiryo" charset="-128"/>
                  <a:ea typeface="Meiryo" charset="-128"/>
                  <a:cs typeface="Meiryo" charset="-128"/>
                </a:endParaRPr>
              </a:p>
            </p:txBody>
          </p:sp>
          <p:sp>
            <p:nvSpPr>
              <p:cNvPr id="970" name="円/楕円 969"/>
              <p:cNvSpPr/>
              <p:nvPr/>
            </p:nvSpPr>
            <p:spPr>
              <a:xfrm>
                <a:off x="3914946" y="3130111"/>
                <a:ext cx="76749" cy="73243"/>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a:latin typeface="Meiryo" charset="-128"/>
                  <a:ea typeface="Meiryo" charset="-128"/>
                  <a:cs typeface="Meiryo" charset="-128"/>
                </a:endParaRPr>
              </a:p>
            </p:txBody>
          </p:sp>
          <p:sp>
            <p:nvSpPr>
              <p:cNvPr id="971" name="角丸四角形 970"/>
              <p:cNvSpPr/>
              <p:nvPr/>
            </p:nvSpPr>
            <p:spPr>
              <a:xfrm flipH="1" flipV="1">
                <a:off x="4151821" y="3607166"/>
                <a:ext cx="55428" cy="60337"/>
              </a:xfrm>
              <a:prstGeom prst="roundRect">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a:latin typeface="Meiryo" charset="-128"/>
                  <a:ea typeface="Meiryo" charset="-128"/>
                  <a:cs typeface="Meiryo" charset="-128"/>
                </a:endParaRPr>
              </a:p>
            </p:txBody>
          </p:sp>
        </p:grpSp>
        <p:sp>
          <p:nvSpPr>
            <p:cNvPr id="959" name="テキスト ボックス 958"/>
            <p:cNvSpPr txBox="1"/>
            <p:nvPr/>
          </p:nvSpPr>
          <p:spPr>
            <a:xfrm>
              <a:off x="1207044" y="2716238"/>
              <a:ext cx="875885" cy="343804"/>
            </a:xfrm>
            <a:prstGeom prst="rect">
              <a:avLst/>
            </a:prstGeom>
            <a:noFill/>
          </p:spPr>
          <p:txBody>
            <a:bodyPr wrap="none" rtlCol="0">
              <a:spAutoFit/>
            </a:bodyPr>
            <a:lstStyle/>
            <a:p>
              <a:r>
                <a:rPr kumimoji="1" lang="en-US" altLang="ja-JP" sz="1000" smtClean="0">
                  <a:latin typeface="Meiryo" charset="-128"/>
                  <a:ea typeface="Meiryo" charset="-128"/>
                  <a:cs typeface="Meiryo" charset="-128"/>
                </a:rPr>
                <a:t>PAF</a:t>
              </a:r>
              <a:endParaRPr kumimoji="1" lang="ja-JP" altLang="en-US" sz="1000" dirty="0">
                <a:latin typeface="Meiryo" charset="-128"/>
                <a:ea typeface="Meiryo" charset="-128"/>
                <a:cs typeface="Meiryo" charset="-128"/>
              </a:endParaRPr>
            </a:p>
          </p:txBody>
        </p:sp>
        <p:sp>
          <p:nvSpPr>
            <p:cNvPr id="960" name="テキスト ボックス 959"/>
            <p:cNvSpPr txBox="1"/>
            <p:nvPr/>
          </p:nvSpPr>
          <p:spPr>
            <a:xfrm>
              <a:off x="2341468" y="2284296"/>
              <a:ext cx="872559" cy="343804"/>
            </a:xfrm>
            <a:prstGeom prst="rect">
              <a:avLst/>
            </a:prstGeom>
            <a:noFill/>
          </p:spPr>
          <p:txBody>
            <a:bodyPr wrap="none" rtlCol="0">
              <a:spAutoFit/>
            </a:bodyPr>
            <a:lstStyle/>
            <a:p>
              <a:r>
                <a:rPr kumimoji="1" lang="en-US" altLang="ja-JP" sz="1000" smtClean="0">
                  <a:latin typeface="Meiryo" charset="-128"/>
                  <a:ea typeface="Meiryo" charset="-128"/>
                  <a:cs typeface="Meiryo" charset="-128"/>
                </a:rPr>
                <a:t>LPA</a:t>
              </a:r>
              <a:endParaRPr kumimoji="1" lang="ja-JP" altLang="en-US" sz="1000" dirty="0">
                <a:latin typeface="Meiryo" charset="-128"/>
                <a:ea typeface="Meiryo" charset="-128"/>
                <a:cs typeface="Meiryo" charset="-128"/>
              </a:endParaRPr>
            </a:p>
          </p:txBody>
        </p:sp>
        <p:sp>
          <p:nvSpPr>
            <p:cNvPr id="961" name="テキスト ボックス 960"/>
            <p:cNvSpPr txBox="1"/>
            <p:nvPr/>
          </p:nvSpPr>
          <p:spPr>
            <a:xfrm>
              <a:off x="3897838" y="1955800"/>
              <a:ext cx="879215" cy="343804"/>
            </a:xfrm>
            <a:prstGeom prst="rect">
              <a:avLst/>
            </a:prstGeom>
            <a:noFill/>
          </p:spPr>
          <p:txBody>
            <a:bodyPr wrap="none" rtlCol="0">
              <a:spAutoFit/>
            </a:bodyPr>
            <a:lstStyle/>
            <a:p>
              <a:r>
                <a:rPr kumimoji="1" lang="en-US" altLang="ja-JP" sz="1000" dirty="0" smtClean="0">
                  <a:latin typeface="Meiryo" charset="-128"/>
                  <a:ea typeface="Meiryo" charset="-128"/>
                  <a:cs typeface="Meiryo" charset="-128"/>
                </a:rPr>
                <a:t>S1P</a:t>
              </a:r>
              <a:endParaRPr kumimoji="1" lang="ja-JP" altLang="en-US" sz="1000" dirty="0">
                <a:latin typeface="Meiryo" charset="-128"/>
                <a:ea typeface="Meiryo" charset="-128"/>
                <a:cs typeface="Meiryo" charset="-128"/>
              </a:endParaRPr>
            </a:p>
          </p:txBody>
        </p:sp>
        <p:sp>
          <p:nvSpPr>
            <p:cNvPr id="962" name="テキスト ボックス 961"/>
            <p:cNvSpPr txBox="1"/>
            <p:nvPr/>
          </p:nvSpPr>
          <p:spPr>
            <a:xfrm>
              <a:off x="5487131" y="2057737"/>
              <a:ext cx="799347" cy="343804"/>
            </a:xfrm>
            <a:prstGeom prst="rect">
              <a:avLst/>
            </a:prstGeom>
            <a:noFill/>
          </p:spPr>
          <p:txBody>
            <a:bodyPr wrap="none" rtlCol="0">
              <a:spAutoFit/>
            </a:bodyPr>
            <a:lstStyle/>
            <a:p>
              <a:r>
                <a:rPr kumimoji="1" lang="en-US" altLang="ja-JP" sz="1000" smtClean="0">
                  <a:latin typeface="Meiryo" charset="-128"/>
                  <a:ea typeface="Meiryo" charset="-128"/>
                  <a:cs typeface="Meiryo" charset="-128"/>
                </a:rPr>
                <a:t>LPI</a:t>
              </a:r>
              <a:endParaRPr kumimoji="1" lang="ja-JP" altLang="en-US" sz="1000" dirty="0">
                <a:latin typeface="Meiryo" charset="-128"/>
                <a:ea typeface="Meiryo" charset="-128"/>
                <a:cs typeface="Meiryo" charset="-128"/>
              </a:endParaRPr>
            </a:p>
          </p:txBody>
        </p:sp>
        <p:sp>
          <p:nvSpPr>
            <p:cNvPr id="963" name="テキスト ボックス 962"/>
            <p:cNvSpPr txBox="1"/>
            <p:nvPr/>
          </p:nvSpPr>
          <p:spPr>
            <a:xfrm>
              <a:off x="6820037" y="2552421"/>
              <a:ext cx="862573" cy="343804"/>
            </a:xfrm>
            <a:prstGeom prst="rect">
              <a:avLst/>
            </a:prstGeom>
            <a:noFill/>
          </p:spPr>
          <p:txBody>
            <a:bodyPr wrap="none" rtlCol="0">
              <a:spAutoFit/>
            </a:bodyPr>
            <a:lstStyle/>
            <a:p>
              <a:r>
                <a:rPr kumimoji="1" lang="en-US" altLang="ja-JP" sz="1000" smtClean="0">
                  <a:latin typeface="Meiryo" charset="-128"/>
                  <a:ea typeface="Meiryo" charset="-128"/>
                  <a:cs typeface="Meiryo" charset="-128"/>
                </a:rPr>
                <a:t>LPS</a:t>
              </a:r>
              <a:endParaRPr kumimoji="1" lang="ja-JP" altLang="en-US" sz="1000" dirty="0">
                <a:latin typeface="Meiryo" charset="-128"/>
                <a:ea typeface="Meiryo" charset="-128"/>
                <a:cs typeface="Meiryo" charset="-128"/>
              </a:endParaRPr>
            </a:p>
          </p:txBody>
        </p:sp>
        <p:sp>
          <p:nvSpPr>
            <p:cNvPr id="964" name="テキスト ボックス 963"/>
            <p:cNvSpPr txBox="1"/>
            <p:nvPr/>
          </p:nvSpPr>
          <p:spPr>
            <a:xfrm>
              <a:off x="1523999" y="3860798"/>
              <a:ext cx="1058917" cy="343804"/>
            </a:xfrm>
            <a:prstGeom prst="rect">
              <a:avLst/>
            </a:prstGeom>
            <a:noFill/>
          </p:spPr>
          <p:txBody>
            <a:bodyPr wrap="none" rtlCol="0">
              <a:spAutoFit/>
            </a:bodyPr>
            <a:lstStyle/>
            <a:p>
              <a:r>
                <a:rPr kumimoji="1" lang="en-US" altLang="ja-JP" sz="1000" dirty="0" smtClean="0">
                  <a:latin typeface="Meiryo" charset="-128"/>
                  <a:ea typeface="Meiryo" charset="-128"/>
                  <a:cs typeface="Meiryo" charset="-128"/>
                </a:rPr>
                <a:t>PAFR</a:t>
              </a:r>
              <a:endParaRPr kumimoji="1" lang="ja-JP" altLang="en-US" sz="1000" dirty="0">
                <a:latin typeface="Meiryo" charset="-128"/>
                <a:ea typeface="Meiryo" charset="-128"/>
                <a:cs typeface="Meiryo" charset="-128"/>
              </a:endParaRPr>
            </a:p>
          </p:txBody>
        </p:sp>
        <p:sp>
          <p:nvSpPr>
            <p:cNvPr id="965" name="テキスト ボックス 964"/>
            <p:cNvSpPr txBox="1"/>
            <p:nvPr/>
          </p:nvSpPr>
          <p:spPr>
            <a:xfrm>
              <a:off x="2629091" y="3543966"/>
              <a:ext cx="1504846" cy="343804"/>
            </a:xfrm>
            <a:prstGeom prst="rect">
              <a:avLst/>
            </a:prstGeom>
            <a:noFill/>
          </p:spPr>
          <p:txBody>
            <a:bodyPr wrap="none" rtlCol="0">
              <a:spAutoFit/>
            </a:bodyPr>
            <a:lstStyle/>
            <a:p>
              <a:r>
                <a:rPr kumimoji="1" lang="en-US" altLang="ja-JP" sz="1000" dirty="0" smtClean="0">
                  <a:latin typeface="Meiryo" charset="-128"/>
                  <a:ea typeface="Meiryo" charset="-128"/>
                  <a:cs typeface="Meiryo" charset="-128"/>
                </a:rPr>
                <a:t>LPAR1-6</a:t>
              </a:r>
            </a:p>
          </p:txBody>
        </p:sp>
        <p:sp>
          <p:nvSpPr>
            <p:cNvPr id="966" name="テキスト ボックス 965"/>
            <p:cNvSpPr txBox="1"/>
            <p:nvPr/>
          </p:nvSpPr>
          <p:spPr>
            <a:xfrm>
              <a:off x="3922436" y="3220939"/>
              <a:ext cx="1511502" cy="343804"/>
            </a:xfrm>
            <a:prstGeom prst="rect">
              <a:avLst/>
            </a:prstGeom>
            <a:noFill/>
          </p:spPr>
          <p:txBody>
            <a:bodyPr wrap="none" rtlCol="0">
              <a:spAutoFit/>
            </a:bodyPr>
            <a:lstStyle/>
            <a:p>
              <a:r>
                <a:rPr kumimoji="1" lang="en-US" altLang="ja-JP" sz="1000" dirty="0" smtClean="0">
                  <a:latin typeface="Meiryo" charset="-128"/>
                  <a:ea typeface="Meiryo" charset="-128"/>
                  <a:cs typeface="Meiryo" charset="-128"/>
                </a:rPr>
                <a:t>S1PR1-5</a:t>
              </a:r>
            </a:p>
          </p:txBody>
        </p:sp>
        <p:sp>
          <p:nvSpPr>
            <p:cNvPr id="967" name="テキスト ボックス 966"/>
            <p:cNvSpPr txBox="1"/>
            <p:nvPr/>
          </p:nvSpPr>
          <p:spPr>
            <a:xfrm>
              <a:off x="6300705" y="3708415"/>
              <a:ext cx="1251931" cy="343804"/>
            </a:xfrm>
            <a:prstGeom prst="rect">
              <a:avLst/>
            </a:prstGeom>
            <a:noFill/>
          </p:spPr>
          <p:txBody>
            <a:bodyPr wrap="none" rtlCol="0">
              <a:spAutoFit/>
            </a:bodyPr>
            <a:lstStyle/>
            <a:p>
              <a:r>
                <a:rPr kumimoji="1" lang="en-US" altLang="ja-JP" sz="1000" dirty="0" smtClean="0">
                  <a:latin typeface="Meiryo" charset="-128"/>
                  <a:ea typeface="Meiryo" charset="-128"/>
                  <a:cs typeface="Meiryo" charset="-128"/>
                </a:rPr>
                <a:t>GPR34</a:t>
              </a:r>
              <a:endParaRPr kumimoji="1" lang="ja-JP" altLang="en-US" sz="1000" dirty="0">
                <a:latin typeface="Meiryo" charset="-128"/>
                <a:ea typeface="Meiryo" charset="-128"/>
                <a:cs typeface="Meiryo" charset="-128"/>
              </a:endParaRPr>
            </a:p>
          </p:txBody>
        </p:sp>
        <p:sp>
          <p:nvSpPr>
            <p:cNvPr id="968" name="テキスト ボックス 967"/>
            <p:cNvSpPr txBox="1"/>
            <p:nvPr/>
          </p:nvSpPr>
          <p:spPr>
            <a:xfrm>
              <a:off x="5144766" y="3431954"/>
              <a:ext cx="1251931" cy="343804"/>
            </a:xfrm>
            <a:prstGeom prst="rect">
              <a:avLst/>
            </a:prstGeom>
            <a:noFill/>
          </p:spPr>
          <p:txBody>
            <a:bodyPr wrap="none" rtlCol="0">
              <a:spAutoFit/>
            </a:bodyPr>
            <a:lstStyle/>
            <a:p>
              <a:r>
                <a:rPr kumimoji="1" lang="en-US" altLang="ja-JP" sz="1000" smtClean="0">
                  <a:latin typeface="Meiryo" charset="-128"/>
                  <a:ea typeface="Meiryo" charset="-128"/>
                  <a:cs typeface="Meiryo" charset="-128"/>
                </a:rPr>
                <a:t>GPR55</a:t>
              </a:r>
              <a:endParaRPr kumimoji="1" lang="ja-JP" altLang="en-US" sz="1000" dirty="0">
                <a:latin typeface="Meiryo" charset="-128"/>
                <a:ea typeface="Meiryo" charset="-128"/>
                <a:cs typeface="Meiryo" charset="-128"/>
              </a:endParaRPr>
            </a:p>
          </p:txBody>
        </p:sp>
      </p:grpSp>
      <p:sp>
        <p:nvSpPr>
          <p:cNvPr id="7" name="テキスト ボックス 6"/>
          <p:cNvSpPr txBox="1"/>
          <p:nvPr/>
        </p:nvSpPr>
        <p:spPr>
          <a:xfrm>
            <a:off x="578892" y="3086616"/>
            <a:ext cx="3589444" cy="415498"/>
          </a:xfrm>
          <a:prstGeom prst="rect">
            <a:avLst/>
          </a:prstGeom>
          <a:noFill/>
        </p:spPr>
        <p:txBody>
          <a:bodyPr wrap="none" rtlCol="0">
            <a:spAutoFit/>
          </a:bodyPr>
          <a:lstStyle/>
          <a:p>
            <a:pPr marL="171450" indent="-171450">
              <a:buFont typeface="Wingdings" charset="2"/>
              <a:buChar char="l"/>
            </a:pPr>
            <a:r>
              <a:rPr lang="ja-JP" altLang="en-US" sz="1050" dirty="0" smtClean="0">
                <a:latin typeface="Meiryo" charset="-128"/>
                <a:ea typeface="Meiryo" charset="-128"/>
                <a:cs typeface="Meiryo" charset="-128"/>
              </a:rPr>
              <a:t>　消化管粘膜</a:t>
            </a:r>
            <a:r>
              <a:rPr lang="ja-JP" altLang="ja-JP" sz="1050" dirty="0" smtClean="0">
                <a:latin typeface="Meiryo" charset="-128"/>
                <a:ea typeface="Meiryo" charset="-128"/>
                <a:cs typeface="Meiryo" charset="-128"/>
              </a:rPr>
              <a:t>を</a:t>
            </a:r>
            <a:r>
              <a:rPr lang="ja-JP" altLang="en-US" sz="1050" dirty="0" smtClean="0">
                <a:latin typeface="Meiryo" charset="-128"/>
                <a:ea typeface="Meiryo" charset="-128"/>
                <a:cs typeface="Meiryo" charset="-128"/>
              </a:rPr>
              <a:t>保護す</a:t>
            </a:r>
            <a:r>
              <a:rPr lang="ja-JP" altLang="ja-JP" sz="1050" dirty="0" smtClean="0">
                <a:latin typeface="Meiryo" charset="-128"/>
                <a:ea typeface="Meiryo" charset="-128"/>
                <a:cs typeface="Meiryo" charset="-128"/>
              </a:rPr>
              <a:t>る</a:t>
            </a:r>
            <a:r>
              <a:rPr lang="ja-JP" altLang="en-US" sz="1050" dirty="0" smtClean="0">
                <a:latin typeface="Meiryo" charset="-128"/>
                <a:ea typeface="Meiryo" charset="-128"/>
                <a:cs typeface="Meiryo" charset="-128"/>
              </a:rPr>
              <a:t>生理活性脂質の研究</a:t>
            </a:r>
            <a:endParaRPr lang="ja-JP" altLang="ja-JP" sz="1050" dirty="0">
              <a:latin typeface="Meiryo" charset="-128"/>
              <a:ea typeface="Meiryo" charset="-128"/>
              <a:cs typeface="Meiryo" charset="-128"/>
            </a:endParaRPr>
          </a:p>
          <a:p>
            <a:pPr marL="171450" indent="-171450">
              <a:buFont typeface="Wingdings" charset="2"/>
              <a:buChar char="l"/>
            </a:pPr>
            <a:r>
              <a:rPr lang="ja-JP" altLang="en-US" sz="1050" dirty="0" smtClean="0">
                <a:latin typeface="Meiryo" charset="-128"/>
                <a:ea typeface="Meiryo" charset="-128"/>
                <a:cs typeface="Meiryo" charset="-128"/>
              </a:rPr>
              <a:t>　ペルオキシソーム病や</a:t>
            </a:r>
            <a:r>
              <a:rPr lang="ja-JP" altLang="ja-JP" sz="1050" dirty="0" smtClean="0">
                <a:latin typeface="Meiryo" charset="-128"/>
                <a:ea typeface="Meiryo" charset="-128"/>
                <a:cs typeface="Meiryo" charset="-128"/>
              </a:rPr>
              <a:t>線維症と</a:t>
            </a:r>
            <a:r>
              <a:rPr lang="ja-JP" altLang="en-US" sz="1050" dirty="0" smtClean="0">
                <a:latin typeface="Meiryo" charset="-128"/>
                <a:ea typeface="Meiryo" charset="-128"/>
                <a:cs typeface="Meiryo" charset="-128"/>
              </a:rPr>
              <a:t>生理活性脂質の</a:t>
            </a:r>
            <a:r>
              <a:rPr lang="ja-JP" altLang="ja-JP" sz="1050" dirty="0" smtClean="0">
                <a:latin typeface="Meiryo" charset="-128"/>
                <a:ea typeface="Meiryo" charset="-128"/>
                <a:cs typeface="Meiryo" charset="-128"/>
              </a:rPr>
              <a:t>研究</a:t>
            </a:r>
            <a:endParaRPr lang="ja-JP" altLang="ja-JP" sz="1050" dirty="0">
              <a:latin typeface="Meiryo" charset="-128"/>
              <a:ea typeface="Meiryo" charset="-128"/>
              <a:cs typeface="Meiryo" charset="-128"/>
            </a:endParaRPr>
          </a:p>
        </p:txBody>
      </p:sp>
      <p:sp>
        <p:nvSpPr>
          <p:cNvPr id="1413" name="テキスト ボックス 1412"/>
          <p:cNvSpPr txBox="1"/>
          <p:nvPr/>
        </p:nvSpPr>
        <p:spPr>
          <a:xfrm>
            <a:off x="518991" y="3543746"/>
            <a:ext cx="3908994" cy="30777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altLang="ja-JP" sz="1400" dirty="0" smtClean="0">
                <a:latin typeface="Meiryo" charset="-128"/>
                <a:ea typeface="Meiryo" charset="-128"/>
                <a:cs typeface="Meiryo" charset="-128"/>
              </a:rPr>
              <a:t>2. </a:t>
            </a:r>
            <a:r>
              <a:rPr lang="ja-JP" altLang="en-US" sz="1400" dirty="0" smtClean="0">
                <a:latin typeface="Meiryo" charset="-128"/>
                <a:ea typeface="Meiryo" charset="-128"/>
                <a:cs typeface="Meiryo" charset="-128"/>
              </a:rPr>
              <a:t>脂質代謝を促進するヘルシー脂質を創る</a:t>
            </a:r>
            <a:endParaRPr lang="ja-JP" altLang="en-US" sz="1400" dirty="0">
              <a:latin typeface="Meiryo" charset="-128"/>
              <a:ea typeface="Meiryo" charset="-128"/>
              <a:cs typeface="Meiryo" charset="-128"/>
            </a:endParaRPr>
          </a:p>
        </p:txBody>
      </p:sp>
      <p:pic>
        <p:nvPicPr>
          <p:cNvPr id="1416" name="図 1415"/>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546248" y="3907226"/>
            <a:ext cx="767500" cy="673902"/>
          </a:xfrm>
          <a:prstGeom prst="rect">
            <a:avLst/>
          </a:prstGeom>
        </p:spPr>
      </p:pic>
      <p:sp>
        <p:nvSpPr>
          <p:cNvPr id="1420" name="テキスト ボックス 1419"/>
          <p:cNvSpPr txBox="1"/>
          <p:nvPr/>
        </p:nvSpPr>
        <p:spPr>
          <a:xfrm>
            <a:off x="518991" y="4720003"/>
            <a:ext cx="3908993" cy="30777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altLang="ja-JP" sz="1400" dirty="0" smtClean="0">
                <a:latin typeface="Meiryo" charset="-128"/>
                <a:ea typeface="Meiryo" charset="-128"/>
                <a:cs typeface="Meiryo" charset="-128"/>
              </a:rPr>
              <a:t>3. </a:t>
            </a:r>
            <a:r>
              <a:rPr lang="ja-JP" altLang="en-US" sz="1400" dirty="0" smtClean="0">
                <a:latin typeface="Meiryo" charset="-128"/>
                <a:ea typeface="Meiryo" charset="-128"/>
                <a:cs typeface="Meiryo" charset="-128"/>
              </a:rPr>
              <a:t>植物酵素から</a:t>
            </a:r>
            <a:r>
              <a:rPr lang="ja-JP" altLang="en-US" sz="1400" dirty="0">
                <a:latin typeface="Meiryo" charset="-128"/>
                <a:ea typeface="Meiryo" charset="-128"/>
                <a:cs typeface="Meiryo" charset="-128"/>
              </a:rPr>
              <a:t>機能性分子を創る</a:t>
            </a:r>
          </a:p>
        </p:txBody>
      </p:sp>
      <p:pic>
        <p:nvPicPr>
          <p:cNvPr id="1422" name="図 1421"/>
          <p:cNvPicPr>
            <a:picLocks noChangeAspect="1"/>
          </p:cNvPicPr>
          <p:nvPr/>
        </p:nvPicPr>
        <p:blipFill>
          <a:blip r:embed="rId6"/>
          <a:stretch>
            <a:fillRect/>
          </a:stretch>
        </p:blipFill>
        <p:spPr>
          <a:xfrm>
            <a:off x="473201" y="5090648"/>
            <a:ext cx="3052085" cy="1460827"/>
          </a:xfrm>
          <a:prstGeom prst="rect">
            <a:avLst/>
          </a:prstGeom>
        </p:spPr>
      </p:pic>
      <p:sp>
        <p:nvSpPr>
          <p:cNvPr id="1419" name="テキスト ボックス 1418"/>
          <p:cNvSpPr txBox="1"/>
          <p:nvPr/>
        </p:nvSpPr>
        <p:spPr>
          <a:xfrm>
            <a:off x="3449180" y="5290146"/>
            <a:ext cx="1035209" cy="1061829"/>
          </a:xfrm>
          <a:prstGeom prst="rect">
            <a:avLst/>
          </a:prstGeom>
          <a:noFill/>
        </p:spPr>
        <p:txBody>
          <a:bodyPr wrap="square" rtlCol="0">
            <a:spAutoFit/>
          </a:bodyPr>
          <a:lstStyle/>
          <a:p>
            <a:r>
              <a:rPr kumimoji="1" lang="ja-JP" altLang="en-US" sz="1050" dirty="0" smtClean="0">
                <a:latin typeface="Meiryo" charset="-128"/>
                <a:ea typeface="Meiryo" charset="-128"/>
                <a:cs typeface="Meiryo" charset="-128"/>
              </a:rPr>
              <a:t>我々が植物に見出した新規スフィンゴ脂質分解酵素の生理的意義や応用研究</a:t>
            </a:r>
            <a:endParaRPr kumimoji="1" lang="ja-JP" altLang="en-US" sz="1050" dirty="0">
              <a:latin typeface="Meiryo" charset="-128"/>
              <a:ea typeface="Meiryo" charset="-128"/>
              <a:cs typeface="Meiryo" charset="-128"/>
            </a:endParaRPr>
          </a:p>
        </p:txBody>
      </p:sp>
      <p:sp>
        <p:nvSpPr>
          <p:cNvPr id="10" name="テキスト ボックス 9"/>
          <p:cNvSpPr txBox="1"/>
          <p:nvPr/>
        </p:nvSpPr>
        <p:spPr>
          <a:xfrm>
            <a:off x="1278051" y="4165744"/>
            <a:ext cx="3149933" cy="415498"/>
          </a:xfrm>
          <a:prstGeom prst="rect">
            <a:avLst/>
          </a:prstGeom>
          <a:noFill/>
        </p:spPr>
        <p:txBody>
          <a:bodyPr wrap="square" rtlCol="0">
            <a:spAutoFit/>
          </a:bodyPr>
          <a:lstStyle/>
          <a:p>
            <a:pPr marL="171450" indent="-171450">
              <a:buFont typeface="Wingdings" charset="2"/>
              <a:buChar char="l"/>
            </a:pPr>
            <a:r>
              <a:rPr kumimoji="1" lang="en-US" altLang="ja-JP" sz="1050" dirty="0" smtClean="0">
                <a:latin typeface="Meiryo" charset="-128"/>
                <a:ea typeface="Meiryo" charset="-128"/>
                <a:cs typeface="Meiryo" charset="-128"/>
              </a:rPr>
              <a:t> </a:t>
            </a:r>
            <a:r>
              <a:rPr kumimoji="1" lang="ja-JP" altLang="en-US" sz="1050" dirty="0" smtClean="0">
                <a:latin typeface="Meiryo" charset="-128"/>
                <a:ea typeface="Meiryo" charset="-128"/>
                <a:cs typeface="Meiryo" charset="-128"/>
              </a:rPr>
              <a:t>ペルオキシソームを強化し、脂質代謝を促進する食物の研究</a:t>
            </a:r>
            <a:endParaRPr kumimoji="1" lang="ja-JP" altLang="en-US" sz="1050" dirty="0">
              <a:latin typeface="Meiryo" charset="-128"/>
              <a:ea typeface="Meiryo" charset="-128"/>
              <a:cs typeface="Meiryo"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518188" y="83568"/>
            <a:ext cx="7200800" cy="1042151"/>
          </a:xfrm>
          <a:gradFill>
            <a:gsLst>
              <a:gs pos="0">
                <a:schemeClr val="accent3">
                  <a:lumMod val="60000"/>
                  <a:lumOff val="40000"/>
                </a:schemeClr>
              </a:gs>
              <a:gs pos="50000">
                <a:schemeClr val="accent3">
                  <a:lumMod val="40000"/>
                  <a:lumOff val="60000"/>
                </a:schemeClr>
              </a:gs>
              <a:gs pos="100000">
                <a:schemeClr val="accent3">
                  <a:lumMod val="20000"/>
                  <a:lumOff val="80000"/>
                </a:schemeClr>
              </a:gs>
            </a:gsLst>
            <a:lin ang="10800000" scaled="1"/>
          </a:gradFill>
          <a:ln>
            <a:noFill/>
          </a:ln>
          <a:effectLst>
            <a:softEdge rad="25400"/>
          </a:effectLst>
          <a:extLst/>
        </p:spPr>
        <p:txBody>
          <a:bodyPr rtlCol="0"/>
          <a:lstStyle/>
          <a:p>
            <a:pPr algn="l" fontAlgn="auto">
              <a:spcAft>
                <a:spcPts val="0"/>
              </a:spcAft>
              <a:defRPr/>
            </a:pPr>
            <a:r>
              <a:rPr lang="en-US" altLang="ja-JP" sz="2000" dirty="0" smtClean="0">
                <a:latin typeface="Arial" pitchFamily="34" charset="0"/>
                <a:cs typeface="Arial" pitchFamily="34" charset="0"/>
              </a:rPr>
              <a:t>Development of medicines and functional foods based on bioactive lipids</a:t>
            </a:r>
            <a:r>
              <a:rPr lang="en-US" altLang="ja-JP" sz="1800" dirty="0" smtClean="0">
                <a:latin typeface="Arial" pitchFamily="34" charset="0"/>
                <a:cs typeface="Arial" pitchFamily="34" charset="0"/>
              </a:rPr>
              <a:t/>
            </a:r>
            <a:br>
              <a:rPr lang="en-US" altLang="ja-JP" sz="1800" dirty="0" smtClean="0">
                <a:latin typeface="Arial" pitchFamily="34" charset="0"/>
                <a:cs typeface="Arial" pitchFamily="34" charset="0"/>
              </a:rPr>
            </a:br>
            <a:r>
              <a:rPr lang="en-US" altLang="ja-JP" sz="1800" dirty="0" smtClean="0">
                <a:latin typeface="Arial" pitchFamily="34" charset="0"/>
                <a:cs typeface="Arial" pitchFamily="34" charset="0"/>
              </a:rPr>
              <a:t>                                               Professor, Tamotsu Tanaka</a:t>
            </a:r>
            <a:endParaRPr lang="ja-JP" altLang="en-US" sz="2000" dirty="0">
              <a:latin typeface="Arial" pitchFamily="34" charset="0"/>
              <a:cs typeface="Arial" pitchFamily="34" charset="0"/>
            </a:endParaRPr>
          </a:p>
        </p:txBody>
      </p:sp>
      <p:sp>
        <p:nvSpPr>
          <p:cNvPr id="3075" name="コンテンツ プレースホルダー 2"/>
          <p:cNvSpPr>
            <a:spLocks noGrp="1"/>
          </p:cNvSpPr>
          <p:nvPr>
            <p:ph sz="half" idx="1"/>
          </p:nvPr>
        </p:nvSpPr>
        <p:spPr>
          <a:xfrm>
            <a:off x="457200" y="1196975"/>
            <a:ext cx="4038600" cy="5400675"/>
          </a:xfrm>
          <a:ln w="6350">
            <a:miter lim="800000"/>
            <a:headEnd/>
            <a:tailEnd/>
          </a:ln>
        </p:spPr>
        <p:txBody>
          <a:bodyPr/>
          <a:lstStyle/>
          <a:p>
            <a:r>
              <a:rPr lang="en-US" altLang="ja-JP" sz="1200" dirty="0" smtClean="0">
                <a:latin typeface="Arial" charset="0"/>
                <a:cs typeface="Arial" charset="0"/>
              </a:rPr>
              <a:t>&lt;</a:t>
            </a:r>
            <a:r>
              <a:rPr lang="ja-JP" altLang="en-US" sz="1200" dirty="0" smtClean="0">
                <a:latin typeface="Arial" charset="0"/>
                <a:cs typeface="Arial" charset="0"/>
              </a:rPr>
              <a:t>図表</a:t>
            </a:r>
            <a:r>
              <a:rPr lang="en-US" altLang="ja-JP" sz="1200" dirty="0" smtClean="0">
                <a:latin typeface="Arial" charset="0"/>
                <a:cs typeface="Arial" charset="0"/>
              </a:rPr>
              <a:t>&gt;</a:t>
            </a:r>
            <a:endParaRPr lang="ja-JP" altLang="en-US" sz="1200" dirty="0" smtClean="0">
              <a:latin typeface="Arial" charset="0"/>
              <a:cs typeface="Arial" charset="0"/>
            </a:endParaRPr>
          </a:p>
          <a:p>
            <a:endParaRPr lang="ja-JP" altLang="en-US" sz="1200" dirty="0" smtClean="0">
              <a:latin typeface="Arial" charset="0"/>
              <a:cs typeface="Arial" charset="0"/>
            </a:endParaRPr>
          </a:p>
        </p:txBody>
      </p:sp>
      <p:sp>
        <p:nvSpPr>
          <p:cNvPr id="4" name="コンテンツ プレースホルダー 3"/>
          <p:cNvSpPr>
            <a:spLocks noGrp="1"/>
          </p:cNvSpPr>
          <p:nvPr>
            <p:ph sz="half" idx="2"/>
          </p:nvPr>
        </p:nvSpPr>
        <p:spPr>
          <a:xfrm>
            <a:off x="4648200" y="1196975"/>
            <a:ext cx="4038600" cy="3816350"/>
          </a:xfrm>
        </p:spPr>
        <p:txBody>
          <a:bodyPr rtlCol="0">
            <a:normAutofit lnSpcReduction="10000"/>
          </a:bodyPr>
          <a:lstStyle/>
          <a:p>
            <a:pPr fontAlgn="auto">
              <a:spcAft>
                <a:spcPts val="0"/>
              </a:spcAft>
              <a:defRPr/>
            </a:pPr>
            <a:r>
              <a:rPr lang="en-US" altLang="ja-JP" dirty="0" smtClean="0">
                <a:latin typeface="Arial" pitchFamily="34" charset="0"/>
                <a:cs typeface="Arial" pitchFamily="34" charset="0"/>
              </a:rPr>
              <a:t>   Lipids are important components required for energy reservoir or constituents of cellular membrane. A small portion of membrane phospholipids is hydrolyzed and released into </a:t>
            </a:r>
            <a:r>
              <a:rPr lang="en-US" altLang="ja-JP" dirty="0">
                <a:latin typeface="Arial" pitchFamily="34" charset="0"/>
                <a:cs typeface="Arial" pitchFamily="34" charset="0"/>
              </a:rPr>
              <a:t>extracellular </a:t>
            </a:r>
            <a:r>
              <a:rPr lang="en-US" altLang="ja-JP" dirty="0" smtClean="0">
                <a:latin typeface="Arial" pitchFamily="34" charset="0"/>
                <a:cs typeface="Arial" pitchFamily="34" charset="0"/>
              </a:rPr>
              <a:t>space for activating GPCRs (see left fig.). Alternatively, the enzymatically modified membrane lipids  activate intracellular functional proteins, such as kinases. These membrane derived molecules are called bioactive lipids or signaling lipids. Recent investigations revealed that these signaling lipids are involved in human disease, such as inflammation and fibrosis. Enzymes producing or breaking such signaling lipids as well as its their GPCRs are targets for new medicines and functional foods for treatment of diseases.</a:t>
            </a:r>
          </a:p>
          <a:p>
            <a:pPr fontAlgn="auto">
              <a:spcAft>
                <a:spcPts val="0"/>
              </a:spcAft>
              <a:defRPr/>
            </a:pPr>
            <a:r>
              <a:rPr lang="ja-JP" altLang="en-US" dirty="0">
                <a:latin typeface="Arial" pitchFamily="34" charset="0"/>
                <a:cs typeface="Arial" pitchFamily="34" charset="0"/>
              </a:rPr>
              <a:t>　</a:t>
            </a:r>
            <a:r>
              <a:rPr lang="en-US" altLang="ja-JP" dirty="0" smtClean="0">
                <a:latin typeface="Arial" pitchFamily="34" charset="0"/>
                <a:cs typeface="Arial" pitchFamily="34" charset="0"/>
              </a:rPr>
              <a:t>We have identified foods containing abundant bioactive lipids. Now, we are studying its application to functional foods for integrity of GI tract. Involvement of lipid mediators in </a:t>
            </a:r>
            <a:r>
              <a:rPr lang="en-US" altLang="ja-JP" dirty="0" err="1" smtClean="0">
                <a:latin typeface="Arial" pitchFamily="34" charset="0"/>
                <a:cs typeface="Arial" pitchFamily="34" charset="0"/>
              </a:rPr>
              <a:t>peroxisomal</a:t>
            </a:r>
            <a:r>
              <a:rPr lang="en-US" altLang="ja-JP" dirty="0" smtClean="0">
                <a:latin typeface="Arial" pitchFamily="34" charset="0"/>
                <a:cs typeface="Arial" pitchFamily="34" charset="0"/>
              </a:rPr>
              <a:t> disease or fibrosis is also our important research theme. Our previous work has clarified the presence of a novel enzyme that hydrolyzes D position of </a:t>
            </a:r>
            <a:r>
              <a:rPr lang="en-US" altLang="ja-JP" dirty="0" err="1" smtClean="0">
                <a:latin typeface="Arial" pitchFamily="34" charset="0"/>
                <a:cs typeface="Arial" pitchFamily="34" charset="0"/>
              </a:rPr>
              <a:t>glycosylinositol</a:t>
            </a:r>
            <a:r>
              <a:rPr lang="en-US" altLang="ja-JP" dirty="0" smtClean="0">
                <a:latin typeface="Arial" pitchFamily="34" charset="0"/>
                <a:cs typeface="Arial" pitchFamily="34" charset="0"/>
              </a:rPr>
              <a:t> </a:t>
            </a:r>
            <a:r>
              <a:rPr lang="en-US" altLang="ja-JP" dirty="0" err="1" smtClean="0">
                <a:latin typeface="Arial" pitchFamily="34" charset="0"/>
                <a:cs typeface="Arial" pitchFamily="34" charset="0"/>
              </a:rPr>
              <a:t>phosphoceramide</a:t>
            </a:r>
            <a:r>
              <a:rPr lang="en-US" altLang="ja-JP" dirty="0" smtClean="0">
                <a:latin typeface="Arial" pitchFamily="34" charset="0"/>
                <a:cs typeface="Arial" pitchFamily="34" charset="0"/>
              </a:rPr>
              <a:t> (GIPC), a plant </a:t>
            </a:r>
            <a:r>
              <a:rPr lang="en-US" altLang="ja-JP" dirty="0" err="1" smtClean="0">
                <a:latin typeface="Arial" pitchFamily="34" charset="0"/>
                <a:cs typeface="Arial" pitchFamily="34" charset="0"/>
              </a:rPr>
              <a:t>sphingolipid</a:t>
            </a:r>
            <a:r>
              <a:rPr lang="en-US" altLang="ja-JP" dirty="0" smtClean="0">
                <a:latin typeface="Arial" pitchFamily="34" charset="0"/>
                <a:cs typeface="Arial" pitchFamily="34" charset="0"/>
              </a:rPr>
              <a:t>.  </a:t>
            </a:r>
            <a:r>
              <a:rPr lang="en-US" altLang="ja-JP" dirty="0">
                <a:latin typeface="Arial" pitchFamily="34" charset="0"/>
                <a:cs typeface="Arial" pitchFamily="34" charset="0"/>
              </a:rPr>
              <a:t>T</a:t>
            </a:r>
            <a:r>
              <a:rPr lang="en-US" altLang="ja-JP" dirty="0" smtClean="0">
                <a:latin typeface="Arial" pitchFamily="34" charset="0"/>
                <a:cs typeface="Arial" pitchFamily="34" charset="0"/>
              </a:rPr>
              <a:t>his enzyme is interesting in view of its application and physiological importance in plants. </a:t>
            </a:r>
            <a:endParaRPr lang="en-US" altLang="ja-JP" dirty="0">
              <a:latin typeface="Arial" pitchFamily="34" charset="0"/>
              <a:cs typeface="Arial" pitchFamily="34" charset="0"/>
            </a:endParaRPr>
          </a:p>
        </p:txBody>
      </p:sp>
      <p:sp>
        <p:nvSpPr>
          <p:cNvPr id="3077" name="コンテンツ プレースホルダー 4"/>
          <p:cNvSpPr>
            <a:spLocks noGrp="1"/>
          </p:cNvSpPr>
          <p:nvPr>
            <p:ph sz="half" idx="10"/>
          </p:nvPr>
        </p:nvSpPr>
        <p:spPr>
          <a:xfrm>
            <a:off x="4643438" y="5084763"/>
            <a:ext cx="4038600" cy="1512887"/>
          </a:xfrm>
          <a:ln>
            <a:miter lim="800000"/>
            <a:headEnd/>
            <a:tailEnd/>
          </a:ln>
        </p:spPr>
        <p:txBody>
          <a:bodyPr/>
          <a:lstStyle/>
          <a:p>
            <a:r>
              <a:rPr lang="en-US" altLang="ja-JP" sz="1200" dirty="0" smtClean="0">
                <a:latin typeface="Arial" charset="0"/>
                <a:cs typeface="Arial" charset="0"/>
              </a:rPr>
              <a:t>Keywords</a:t>
            </a:r>
            <a:r>
              <a:rPr lang="ja-JP" altLang="en-US" sz="1200" dirty="0" smtClean="0">
                <a:latin typeface="Arial" charset="0"/>
                <a:cs typeface="Arial" charset="0"/>
              </a:rPr>
              <a:t>：</a:t>
            </a:r>
            <a:r>
              <a:rPr lang="en-US" altLang="ja-JP" sz="1200" dirty="0" smtClean="0">
                <a:latin typeface="Arial" charset="0"/>
                <a:cs typeface="Arial" charset="0"/>
              </a:rPr>
              <a:t>bioactive phospholipid, lipid metabolism</a:t>
            </a:r>
          </a:p>
          <a:p>
            <a:r>
              <a:rPr lang="en-US" altLang="ja-JP" sz="1200" dirty="0" smtClean="0">
                <a:latin typeface="Arial" charset="0"/>
                <a:cs typeface="Arial" charset="0"/>
              </a:rPr>
              <a:t>E-mail: </a:t>
            </a:r>
            <a:r>
              <a:rPr lang="en-US" altLang="ja-JP" sz="1200" dirty="0" err="1" smtClean="0">
                <a:latin typeface="Arial" charset="0"/>
                <a:cs typeface="Arial" charset="0"/>
              </a:rPr>
              <a:t>tanaka.tamotsu@tokushima-u.ac.jp</a:t>
            </a:r>
            <a:endParaRPr lang="en-US" altLang="ja-JP" sz="1200" dirty="0" smtClean="0">
              <a:latin typeface="Arial" charset="0"/>
              <a:cs typeface="Arial" charset="0"/>
            </a:endParaRPr>
          </a:p>
          <a:p>
            <a:r>
              <a:rPr lang="en-US" altLang="ja-JP" sz="1200" dirty="0" smtClean="0">
                <a:latin typeface="Arial" charset="0"/>
                <a:cs typeface="Arial" charset="0"/>
              </a:rPr>
              <a:t>Tel.: +81-88-656-7256</a:t>
            </a:r>
          </a:p>
        </p:txBody>
      </p:sp>
      <p:sp>
        <p:nvSpPr>
          <p:cNvPr id="3079" name="Rectangle 62"/>
          <p:cNvSpPr>
            <a:spLocks noChangeArrowheads="1"/>
          </p:cNvSpPr>
          <p:nvPr/>
        </p:nvSpPr>
        <p:spPr bwMode="auto">
          <a:xfrm>
            <a:off x="2268538" y="2997200"/>
            <a:ext cx="774700"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r>
              <a:rPr lang="en-US" altLang="ja-JP" sz="1100" b="1">
                <a:solidFill>
                  <a:schemeClr val="bg1"/>
                </a:solidFill>
                <a:latin typeface="HGPｺﾞｼｯｸM" pitchFamily="50" charset="-128"/>
                <a:ea typeface="HGPｺﾞｼｯｸM" pitchFamily="50" charset="-128"/>
              </a:rPr>
              <a:t>crack</a:t>
            </a:r>
            <a:endParaRPr lang="ja-JP" altLang="en-US" sz="1100" b="1">
              <a:solidFill>
                <a:schemeClr val="bg1"/>
              </a:solidFill>
              <a:latin typeface="HGPｺﾞｼｯｸM" pitchFamily="50" charset="-128"/>
              <a:ea typeface="HGPｺﾞｼｯｸM" pitchFamily="50" charset="-128"/>
            </a:endParaRPr>
          </a:p>
        </p:txBody>
      </p:sp>
      <p:cxnSp>
        <p:nvCxnSpPr>
          <p:cNvPr id="17" name="直線矢印コネクタ 16"/>
          <p:cNvCxnSpPr/>
          <p:nvPr/>
        </p:nvCxnSpPr>
        <p:spPr>
          <a:xfrm flipH="1">
            <a:off x="1989138" y="3165475"/>
            <a:ext cx="504825" cy="581025"/>
          </a:xfrm>
          <a:prstGeom prst="straightConnector1">
            <a:avLst/>
          </a:prstGeom>
          <a:ln w="1905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p:nvPr/>
        </p:nvCxnSpPr>
        <p:spPr>
          <a:xfrm rot="10800000">
            <a:off x="3444875" y="3492500"/>
            <a:ext cx="215900" cy="233363"/>
          </a:xfrm>
          <a:prstGeom prst="straightConnector1">
            <a:avLst/>
          </a:prstGeom>
          <a:ln w="19050">
            <a:solidFill>
              <a:schemeClr val="bg1"/>
            </a:solidFill>
            <a:tailEnd type="arrow"/>
          </a:ln>
        </p:spPr>
        <p:style>
          <a:lnRef idx="1">
            <a:schemeClr val="accent1"/>
          </a:lnRef>
          <a:fillRef idx="0">
            <a:schemeClr val="accent1"/>
          </a:fillRef>
          <a:effectRef idx="0">
            <a:schemeClr val="accent1"/>
          </a:effectRef>
          <a:fontRef idx="minor">
            <a:schemeClr val="tx1"/>
          </a:fontRef>
        </p:style>
      </p:cxnSp>
      <p:pic>
        <p:nvPicPr>
          <p:cNvPr id="11"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9552" y="116632"/>
            <a:ext cx="935652" cy="107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テキスト ボックス 11"/>
          <p:cNvSpPr txBox="1"/>
          <p:nvPr/>
        </p:nvSpPr>
        <p:spPr>
          <a:xfrm>
            <a:off x="518991" y="1249015"/>
            <a:ext cx="3908993" cy="30777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altLang="ja-JP" sz="1000" dirty="0" smtClean="0">
                <a:latin typeface="Meiryo" charset="-128"/>
                <a:ea typeface="Meiryo" charset="-128"/>
                <a:cs typeface="Meiryo" charset="-128"/>
              </a:rPr>
              <a:t>1. Study on bioactive phospholipid for disease prevention</a:t>
            </a:r>
            <a:r>
              <a:rPr lang="en-US" altLang="ja-JP" sz="1400" dirty="0" smtClean="0">
                <a:latin typeface="Meiryo" charset="-128"/>
                <a:ea typeface="Meiryo" charset="-128"/>
                <a:cs typeface="Meiryo" charset="-128"/>
              </a:rPr>
              <a:t> </a:t>
            </a:r>
            <a:endParaRPr lang="ja-JP" altLang="en-US" sz="1400" dirty="0">
              <a:latin typeface="Meiryo" charset="-128"/>
              <a:ea typeface="Meiryo" charset="-128"/>
              <a:cs typeface="Meiryo" charset="-128"/>
            </a:endParaRPr>
          </a:p>
        </p:txBody>
      </p:sp>
      <p:grpSp>
        <p:nvGrpSpPr>
          <p:cNvPr id="13" name="図形グループ 12"/>
          <p:cNvGrpSpPr/>
          <p:nvPr/>
        </p:nvGrpSpPr>
        <p:grpSpPr>
          <a:xfrm>
            <a:off x="827584" y="1556792"/>
            <a:ext cx="3384375" cy="1505814"/>
            <a:chOff x="1207044" y="1955800"/>
            <a:chExt cx="6597025" cy="2248802"/>
          </a:xfrm>
        </p:grpSpPr>
        <p:grpSp>
          <p:nvGrpSpPr>
            <p:cNvPr id="14" name="図形グループ 13"/>
            <p:cNvGrpSpPr/>
            <p:nvPr/>
          </p:nvGrpSpPr>
          <p:grpSpPr>
            <a:xfrm>
              <a:off x="1222109" y="2552473"/>
              <a:ext cx="6581960" cy="1403282"/>
              <a:chOff x="1281020" y="1542456"/>
              <a:chExt cx="6581960" cy="1403282"/>
            </a:xfrm>
          </p:grpSpPr>
          <p:grpSp>
            <p:nvGrpSpPr>
              <p:cNvPr id="48" name="Group 33"/>
              <p:cNvGrpSpPr>
                <a:grpSpLocks noChangeAspect="1"/>
              </p:cNvGrpSpPr>
              <p:nvPr/>
            </p:nvGrpSpPr>
            <p:grpSpPr bwMode="auto">
              <a:xfrm rot="20759061">
                <a:off x="1404055" y="2432940"/>
                <a:ext cx="127287" cy="247214"/>
                <a:chOff x="1088" y="1488"/>
                <a:chExt cx="174" cy="329"/>
              </a:xfrm>
            </p:grpSpPr>
            <p:sp>
              <p:nvSpPr>
                <p:cNvPr id="473" name="Oval 34"/>
                <p:cNvSpPr>
                  <a:spLocks noChangeAspect="1" noChangeArrowheads="1"/>
                </p:cNvSpPr>
                <p:nvPr/>
              </p:nvSpPr>
              <p:spPr bwMode="auto">
                <a:xfrm>
                  <a:off x="1088" y="1488"/>
                  <a:ext cx="144" cy="144"/>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474" name="Freeform 35"/>
                <p:cNvSpPr>
                  <a:spLocks noChangeAspect="1"/>
                </p:cNvSpPr>
                <p:nvPr/>
              </p:nvSpPr>
              <p:spPr bwMode="auto">
                <a:xfrm>
                  <a:off x="1103" y="1583"/>
                  <a:ext cx="59" cy="232"/>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475" name="Freeform 36"/>
                <p:cNvSpPr>
                  <a:spLocks noChangeAspect="1"/>
                </p:cNvSpPr>
                <p:nvPr/>
              </p:nvSpPr>
              <p:spPr bwMode="auto">
                <a:xfrm>
                  <a:off x="1195" y="1574"/>
                  <a:ext cx="67"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49" name="Group 37"/>
              <p:cNvGrpSpPr>
                <a:grpSpLocks noChangeAspect="1"/>
              </p:cNvGrpSpPr>
              <p:nvPr/>
            </p:nvGrpSpPr>
            <p:grpSpPr bwMode="auto">
              <a:xfrm rot="20759061">
                <a:off x="1510144" y="2406062"/>
                <a:ext cx="127287" cy="247214"/>
                <a:chOff x="1088" y="1488"/>
                <a:chExt cx="174" cy="329"/>
              </a:xfrm>
            </p:grpSpPr>
            <p:sp>
              <p:nvSpPr>
                <p:cNvPr id="470" name="Oval 38"/>
                <p:cNvSpPr>
                  <a:spLocks noChangeAspect="1" noChangeArrowheads="1"/>
                </p:cNvSpPr>
                <p:nvPr/>
              </p:nvSpPr>
              <p:spPr bwMode="auto">
                <a:xfrm>
                  <a:off x="1087" y="1487"/>
                  <a:ext cx="144" cy="144"/>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471" name="Freeform 39"/>
                <p:cNvSpPr>
                  <a:spLocks noChangeAspect="1"/>
                </p:cNvSpPr>
                <p:nvPr/>
              </p:nvSpPr>
              <p:spPr bwMode="auto">
                <a:xfrm>
                  <a:off x="1103" y="1583"/>
                  <a:ext cx="59" cy="232"/>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472" name="Freeform 40"/>
                <p:cNvSpPr>
                  <a:spLocks noChangeAspect="1"/>
                </p:cNvSpPr>
                <p:nvPr/>
              </p:nvSpPr>
              <p:spPr bwMode="auto">
                <a:xfrm>
                  <a:off x="1195" y="1573"/>
                  <a:ext cx="67"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50" name="Group 41"/>
              <p:cNvGrpSpPr>
                <a:grpSpLocks noChangeAspect="1"/>
              </p:cNvGrpSpPr>
              <p:nvPr/>
            </p:nvGrpSpPr>
            <p:grpSpPr bwMode="auto">
              <a:xfrm rot="20759061">
                <a:off x="1626544" y="2332893"/>
                <a:ext cx="127287" cy="247214"/>
                <a:chOff x="1088" y="1488"/>
                <a:chExt cx="174" cy="329"/>
              </a:xfrm>
            </p:grpSpPr>
            <p:sp>
              <p:nvSpPr>
                <p:cNvPr id="467" name="Oval 42"/>
                <p:cNvSpPr>
                  <a:spLocks noChangeAspect="1" noChangeArrowheads="1"/>
                </p:cNvSpPr>
                <p:nvPr/>
              </p:nvSpPr>
              <p:spPr bwMode="auto">
                <a:xfrm>
                  <a:off x="1088" y="1488"/>
                  <a:ext cx="144" cy="144"/>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468" name="Freeform 43"/>
                <p:cNvSpPr>
                  <a:spLocks noChangeAspect="1"/>
                </p:cNvSpPr>
                <p:nvPr/>
              </p:nvSpPr>
              <p:spPr bwMode="auto">
                <a:xfrm>
                  <a:off x="1103" y="1583"/>
                  <a:ext cx="59" cy="232"/>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469" name="Freeform 44"/>
                <p:cNvSpPr>
                  <a:spLocks noChangeAspect="1"/>
                </p:cNvSpPr>
                <p:nvPr/>
              </p:nvSpPr>
              <p:spPr bwMode="auto">
                <a:xfrm>
                  <a:off x="1195" y="1574"/>
                  <a:ext cx="67"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51" name="Group 45"/>
              <p:cNvGrpSpPr>
                <a:grpSpLocks noChangeAspect="1"/>
              </p:cNvGrpSpPr>
              <p:nvPr/>
            </p:nvGrpSpPr>
            <p:grpSpPr bwMode="auto">
              <a:xfrm rot="20759061">
                <a:off x="1742944" y="2272116"/>
                <a:ext cx="127287" cy="247214"/>
                <a:chOff x="1088" y="1488"/>
                <a:chExt cx="174" cy="329"/>
              </a:xfrm>
            </p:grpSpPr>
            <p:sp>
              <p:nvSpPr>
                <p:cNvPr id="464" name="Oval 46"/>
                <p:cNvSpPr>
                  <a:spLocks noChangeAspect="1" noChangeArrowheads="1"/>
                </p:cNvSpPr>
                <p:nvPr/>
              </p:nvSpPr>
              <p:spPr bwMode="auto">
                <a:xfrm>
                  <a:off x="1088" y="1487"/>
                  <a:ext cx="144" cy="144"/>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465" name="Freeform 47"/>
                <p:cNvSpPr>
                  <a:spLocks noChangeAspect="1"/>
                </p:cNvSpPr>
                <p:nvPr/>
              </p:nvSpPr>
              <p:spPr bwMode="auto">
                <a:xfrm>
                  <a:off x="1104" y="1583"/>
                  <a:ext cx="59" cy="232"/>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466" name="Freeform 48"/>
                <p:cNvSpPr>
                  <a:spLocks noChangeAspect="1"/>
                </p:cNvSpPr>
                <p:nvPr/>
              </p:nvSpPr>
              <p:spPr bwMode="auto">
                <a:xfrm>
                  <a:off x="1196" y="1574"/>
                  <a:ext cx="67"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52" name="Group 49"/>
              <p:cNvGrpSpPr>
                <a:grpSpLocks noChangeAspect="1"/>
              </p:cNvGrpSpPr>
              <p:nvPr/>
            </p:nvGrpSpPr>
            <p:grpSpPr bwMode="auto">
              <a:xfrm rot="20759061">
                <a:off x="1869103" y="2214262"/>
                <a:ext cx="127287" cy="247214"/>
                <a:chOff x="1088" y="1488"/>
                <a:chExt cx="174" cy="329"/>
              </a:xfrm>
            </p:grpSpPr>
            <p:sp>
              <p:nvSpPr>
                <p:cNvPr id="461" name="Oval 50"/>
                <p:cNvSpPr>
                  <a:spLocks noChangeAspect="1" noChangeArrowheads="1"/>
                </p:cNvSpPr>
                <p:nvPr/>
              </p:nvSpPr>
              <p:spPr bwMode="auto">
                <a:xfrm>
                  <a:off x="1088" y="1488"/>
                  <a:ext cx="144" cy="144"/>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462" name="Freeform 51"/>
                <p:cNvSpPr>
                  <a:spLocks noChangeAspect="1"/>
                </p:cNvSpPr>
                <p:nvPr/>
              </p:nvSpPr>
              <p:spPr bwMode="auto">
                <a:xfrm>
                  <a:off x="1104" y="1584"/>
                  <a:ext cx="59" cy="232"/>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463" name="Freeform 52"/>
                <p:cNvSpPr>
                  <a:spLocks noChangeAspect="1"/>
                </p:cNvSpPr>
                <p:nvPr/>
              </p:nvSpPr>
              <p:spPr bwMode="auto">
                <a:xfrm>
                  <a:off x="1196" y="1574"/>
                  <a:ext cx="67"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53" name="Group 53"/>
              <p:cNvGrpSpPr>
                <a:grpSpLocks noChangeAspect="1"/>
              </p:cNvGrpSpPr>
              <p:nvPr/>
            </p:nvGrpSpPr>
            <p:grpSpPr bwMode="auto">
              <a:xfrm rot="20759061">
                <a:off x="1994375" y="2165154"/>
                <a:ext cx="127287" cy="247214"/>
                <a:chOff x="1088" y="1488"/>
                <a:chExt cx="174" cy="329"/>
              </a:xfrm>
            </p:grpSpPr>
            <p:sp>
              <p:nvSpPr>
                <p:cNvPr id="458" name="Oval 54"/>
                <p:cNvSpPr>
                  <a:spLocks noChangeAspect="1" noChangeArrowheads="1"/>
                </p:cNvSpPr>
                <p:nvPr/>
              </p:nvSpPr>
              <p:spPr bwMode="auto">
                <a:xfrm>
                  <a:off x="1089" y="1489"/>
                  <a:ext cx="142" cy="144"/>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459" name="Freeform 55"/>
                <p:cNvSpPr>
                  <a:spLocks noChangeAspect="1"/>
                </p:cNvSpPr>
                <p:nvPr/>
              </p:nvSpPr>
              <p:spPr bwMode="auto">
                <a:xfrm>
                  <a:off x="1104" y="1584"/>
                  <a:ext cx="58" cy="230"/>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460" name="Freeform 56"/>
                <p:cNvSpPr>
                  <a:spLocks noChangeAspect="1"/>
                </p:cNvSpPr>
                <p:nvPr/>
              </p:nvSpPr>
              <p:spPr bwMode="auto">
                <a:xfrm>
                  <a:off x="1196" y="1575"/>
                  <a:ext cx="65" cy="241"/>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54" name="Group 57"/>
              <p:cNvGrpSpPr>
                <a:grpSpLocks noChangeAspect="1"/>
              </p:cNvGrpSpPr>
              <p:nvPr/>
            </p:nvGrpSpPr>
            <p:grpSpPr bwMode="auto">
              <a:xfrm rot="20759061">
                <a:off x="2114855" y="2114949"/>
                <a:ext cx="127287" cy="247214"/>
                <a:chOff x="1088" y="1488"/>
                <a:chExt cx="174" cy="329"/>
              </a:xfrm>
            </p:grpSpPr>
            <p:sp>
              <p:nvSpPr>
                <p:cNvPr id="455" name="Oval 58"/>
                <p:cNvSpPr>
                  <a:spLocks noChangeAspect="1" noChangeArrowheads="1"/>
                </p:cNvSpPr>
                <p:nvPr/>
              </p:nvSpPr>
              <p:spPr bwMode="auto">
                <a:xfrm>
                  <a:off x="1087" y="1489"/>
                  <a:ext cx="144" cy="144"/>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456" name="Freeform 59"/>
                <p:cNvSpPr>
                  <a:spLocks noChangeAspect="1"/>
                </p:cNvSpPr>
                <p:nvPr/>
              </p:nvSpPr>
              <p:spPr bwMode="auto">
                <a:xfrm>
                  <a:off x="1102" y="1585"/>
                  <a:ext cx="59" cy="230"/>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457" name="Freeform 60"/>
                <p:cNvSpPr>
                  <a:spLocks noChangeAspect="1"/>
                </p:cNvSpPr>
                <p:nvPr/>
              </p:nvSpPr>
              <p:spPr bwMode="auto">
                <a:xfrm>
                  <a:off x="1195" y="1575"/>
                  <a:ext cx="67" cy="241"/>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55" name="Group 61"/>
              <p:cNvGrpSpPr>
                <a:grpSpLocks noChangeAspect="1"/>
              </p:cNvGrpSpPr>
              <p:nvPr/>
            </p:nvGrpSpPr>
            <p:grpSpPr bwMode="auto">
              <a:xfrm rot="20759061">
                <a:off x="2238176" y="2070214"/>
                <a:ext cx="127287" cy="247214"/>
                <a:chOff x="1088" y="1488"/>
                <a:chExt cx="174" cy="329"/>
              </a:xfrm>
            </p:grpSpPr>
            <p:sp>
              <p:nvSpPr>
                <p:cNvPr id="452" name="Oval 62"/>
                <p:cNvSpPr>
                  <a:spLocks noChangeAspect="1" noChangeArrowheads="1"/>
                </p:cNvSpPr>
                <p:nvPr/>
              </p:nvSpPr>
              <p:spPr bwMode="auto">
                <a:xfrm>
                  <a:off x="1088" y="1489"/>
                  <a:ext cx="144" cy="144"/>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453" name="Freeform 63"/>
                <p:cNvSpPr>
                  <a:spLocks noChangeAspect="1"/>
                </p:cNvSpPr>
                <p:nvPr/>
              </p:nvSpPr>
              <p:spPr bwMode="auto">
                <a:xfrm>
                  <a:off x="1103" y="1584"/>
                  <a:ext cx="59" cy="230"/>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454" name="Freeform 64"/>
                <p:cNvSpPr>
                  <a:spLocks noChangeAspect="1"/>
                </p:cNvSpPr>
                <p:nvPr/>
              </p:nvSpPr>
              <p:spPr bwMode="auto">
                <a:xfrm>
                  <a:off x="1195" y="1575"/>
                  <a:ext cx="67" cy="241"/>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56" name="Group 65"/>
              <p:cNvGrpSpPr>
                <a:grpSpLocks noChangeAspect="1"/>
              </p:cNvGrpSpPr>
              <p:nvPr/>
            </p:nvGrpSpPr>
            <p:grpSpPr bwMode="auto">
              <a:xfrm rot="20759061">
                <a:off x="2359011" y="2027662"/>
                <a:ext cx="127287" cy="247214"/>
                <a:chOff x="1088" y="1488"/>
                <a:chExt cx="174" cy="329"/>
              </a:xfrm>
            </p:grpSpPr>
            <p:sp>
              <p:nvSpPr>
                <p:cNvPr id="449" name="Oval 66"/>
                <p:cNvSpPr>
                  <a:spLocks noChangeAspect="1" noChangeArrowheads="1"/>
                </p:cNvSpPr>
                <p:nvPr/>
              </p:nvSpPr>
              <p:spPr bwMode="auto">
                <a:xfrm>
                  <a:off x="1088" y="1488"/>
                  <a:ext cx="144" cy="144"/>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450" name="Freeform 67"/>
                <p:cNvSpPr>
                  <a:spLocks noChangeAspect="1"/>
                </p:cNvSpPr>
                <p:nvPr/>
              </p:nvSpPr>
              <p:spPr bwMode="auto">
                <a:xfrm>
                  <a:off x="1103" y="1584"/>
                  <a:ext cx="59" cy="232"/>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451" name="Freeform 68"/>
                <p:cNvSpPr>
                  <a:spLocks noChangeAspect="1"/>
                </p:cNvSpPr>
                <p:nvPr/>
              </p:nvSpPr>
              <p:spPr bwMode="auto">
                <a:xfrm>
                  <a:off x="1196" y="1574"/>
                  <a:ext cx="67"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57" name="Group 69"/>
              <p:cNvGrpSpPr>
                <a:grpSpLocks noChangeAspect="1"/>
              </p:cNvGrpSpPr>
              <p:nvPr/>
            </p:nvGrpSpPr>
            <p:grpSpPr bwMode="auto">
              <a:xfrm rot="20759061">
                <a:off x="2482509" y="1983656"/>
                <a:ext cx="127287" cy="247214"/>
                <a:chOff x="1088" y="1488"/>
                <a:chExt cx="174" cy="329"/>
              </a:xfrm>
            </p:grpSpPr>
            <p:sp>
              <p:nvSpPr>
                <p:cNvPr id="446" name="Oval 70"/>
                <p:cNvSpPr>
                  <a:spLocks noChangeAspect="1" noChangeArrowheads="1"/>
                </p:cNvSpPr>
                <p:nvPr/>
              </p:nvSpPr>
              <p:spPr bwMode="auto">
                <a:xfrm>
                  <a:off x="1089" y="1489"/>
                  <a:ext cx="142" cy="144"/>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447" name="Freeform 71"/>
                <p:cNvSpPr>
                  <a:spLocks noChangeAspect="1"/>
                </p:cNvSpPr>
                <p:nvPr/>
              </p:nvSpPr>
              <p:spPr bwMode="auto">
                <a:xfrm>
                  <a:off x="1104" y="1585"/>
                  <a:ext cx="58" cy="230"/>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448" name="Freeform 72"/>
                <p:cNvSpPr>
                  <a:spLocks noChangeAspect="1"/>
                </p:cNvSpPr>
                <p:nvPr/>
              </p:nvSpPr>
              <p:spPr bwMode="auto">
                <a:xfrm>
                  <a:off x="1196" y="1575"/>
                  <a:ext cx="65" cy="241"/>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58" name="Group 73"/>
              <p:cNvGrpSpPr>
                <a:grpSpLocks noChangeAspect="1"/>
              </p:cNvGrpSpPr>
              <p:nvPr/>
            </p:nvGrpSpPr>
            <p:grpSpPr bwMode="auto">
              <a:xfrm rot="20759061">
                <a:off x="2615943" y="1943301"/>
                <a:ext cx="127287" cy="247214"/>
                <a:chOff x="1088" y="1488"/>
                <a:chExt cx="174" cy="329"/>
              </a:xfrm>
            </p:grpSpPr>
            <p:sp>
              <p:nvSpPr>
                <p:cNvPr id="443" name="Oval 74"/>
                <p:cNvSpPr>
                  <a:spLocks noChangeAspect="1" noChangeArrowheads="1"/>
                </p:cNvSpPr>
                <p:nvPr/>
              </p:nvSpPr>
              <p:spPr bwMode="auto">
                <a:xfrm>
                  <a:off x="1088" y="1487"/>
                  <a:ext cx="142" cy="144"/>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444" name="Freeform 75"/>
                <p:cNvSpPr>
                  <a:spLocks noChangeAspect="1"/>
                </p:cNvSpPr>
                <p:nvPr/>
              </p:nvSpPr>
              <p:spPr bwMode="auto">
                <a:xfrm>
                  <a:off x="1104" y="1583"/>
                  <a:ext cx="58" cy="232"/>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445" name="Freeform 76"/>
                <p:cNvSpPr>
                  <a:spLocks noChangeAspect="1"/>
                </p:cNvSpPr>
                <p:nvPr/>
              </p:nvSpPr>
              <p:spPr bwMode="auto">
                <a:xfrm>
                  <a:off x="1196" y="1574"/>
                  <a:ext cx="65"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59" name="Group 77"/>
              <p:cNvGrpSpPr>
                <a:grpSpLocks noChangeAspect="1"/>
              </p:cNvGrpSpPr>
              <p:nvPr/>
            </p:nvGrpSpPr>
            <p:grpSpPr bwMode="auto">
              <a:xfrm rot="20759061">
                <a:off x="2750796" y="1902582"/>
                <a:ext cx="127287" cy="247214"/>
                <a:chOff x="1088" y="1488"/>
                <a:chExt cx="174" cy="329"/>
              </a:xfrm>
            </p:grpSpPr>
            <p:sp>
              <p:nvSpPr>
                <p:cNvPr id="440" name="Oval 78"/>
                <p:cNvSpPr>
                  <a:spLocks noChangeAspect="1" noChangeArrowheads="1"/>
                </p:cNvSpPr>
                <p:nvPr/>
              </p:nvSpPr>
              <p:spPr bwMode="auto">
                <a:xfrm>
                  <a:off x="1088" y="1488"/>
                  <a:ext cx="144" cy="144"/>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441" name="Freeform 79"/>
                <p:cNvSpPr>
                  <a:spLocks noChangeAspect="1"/>
                </p:cNvSpPr>
                <p:nvPr/>
              </p:nvSpPr>
              <p:spPr bwMode="auto">
                <a:xfrm>
                  <a:off x="1104" y="1583"/>
                  <a:ext cx="59" cy="232"/>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442" name="Freeform 80"/>
                <p:cNvSpPr>
                  <a:spLocks noChangeAspect="1"/>
                </p:cNvSpPr>
                <p:nvPr/>
              </p:nvSpPr>
              <p:spPr bwMode="auto">
                <a:xfrm>
                  <a:off x="1196" y="1574"/>
                  <a:ext cx="67"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60" name="Group 81"/>
              <p:cNvGrpSpPr>
                <a:grpSpLocks noChangeAspect="1"/>
              </p:cNvGrpSpPr>
              <p:nvPr/>
            </p:nvGrpSpPr>
            <p:grpSpPr bwMode="auto">
              <a:xfrm rot="20759061">
                <a:off x="2879972" y="1863317"/>
                <a:ext cx="127287" cy="247214"/>
                <a:chOff x="1088" y="1488"/>
                <a:chExt cx="174" cy="329"/>
              </a:xfrm>
            </p:grpSpPr>
            <p:sp>
              <p:nvSpPr>
                <p:cNvPr id="437" name="Oval 82"/>
                <p:cNvSpPr>
                  <a:spLocks noChangeAspect="1" noChangeArrowheads="1"/>
                </p:cNvSpPr>
                <p:nvPr/>
              </p:nvSpPr>
              <p:spPr bwMode="auto">
                <a:xfrm>
                  <a:off x="1088" y="1488"/>
                  <a:ext cx="142" cy="144"/>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438" name="Freeform 83"/>
                <p:cNvSpPr>
                  <a:spLocks noChangeAspect="1"/>
                </p:cNvSpPr>
                <p:nvPr/>
              </p:nvSpPr>
              <p:spPr bwMode="auto">
                <a:xfrm>
                  <a:off x="1104" y="1584"/>
                  <a:ext cx="58" cy="232"/>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439" name="Freeform 84"/>
                <p:cNvSpPr>
                  <a:spLocks noChangeAspect="1"/>
                </p:cNvSpPr>
                <p:nvPr/>
              </p:nvSpPr>
              <p:spPr bwMode="auto">
                <a:xfrm>
                  <a:off x="1196" y="1574"/>
                  <a:ext cx="65"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61" name="Group 85"/>
              <p:cNvGrpSpPr>
                <a:grpSpLocks noChangeAspect="1"/>
              </p:cNvGrpSpPr>
              <p:nvPr/>
            </p:nvGrpSpPr>
            <p:grpSpPr bwMode="auto">
              <a:xfrm rot="20759061">
                <a:off x="3004889" y="1831339"/>
                <a:ext cx="127287" cy="247214"/>
                <a:chOff x="1088" y="1488"/>
                <a:chExt cx="174" cy="329"/>
              </a:xfrm>
            </p:grpSpPr>
            <p:sp>
              <p:nvSpPr>
                <p:cNvPr id="434" name="Oval 86"/>
                <p:cNvSpPr>
                  <a:spLocks noChangeAspect="1" noChangeArrowheads="1"/>
                </p:cNvSpPr>
                <p:nvPr/>
              </p:nvSpPr>
              <p:spPr bwMode="auto">
                <a:xfrm>
                  <a:off x="1087" y="1488"/>
                  <a:ext cx="144" cy="144"/>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435" name="Freeform 87"/>
                <p:cNvSpPr>
                  <a:spLocks noChangeAspect="1"/>
                </p:cNvSpPr>
                <p:nvPr/>
              </p:nvSpPr>
              <p:spPr bwMode="auto">
                <a:xfrm>
                  <a:off x="1102" y="1584"/>
                  <a:ext cx="59" cy="232"/>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436" name="Freeform 88"/>
                <p:cNvSpPr>
                  <a:spLocks noChangeAspect="1"/>
                </p:cNvSpPr>
                <p:nvPr/>
              </p:nvSpPr>
              <p:spPr bwMode="auto">
                <a:xfrm>
                  <a:off x="1195" y="1574"/>
                  <a:ext cx="67"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62" name="Group 89"/>
              <p:cNvGrpSpPr>
                <a:grpSpLocks noChangeAspect="1"/>
              </p:cNvGrpSpPr>
              <p:nvPr/>
            </p:nvGrpSpPr>
            <p:grpSpPr bwMode="auto">
              <a:xfrm rot="20759061">
                <a:off x="3135484" y="1797907"/>
                <a:ext cx="127287" cy="247214"/>
                <a:chOff x="1088" y="1488"/>
                <a:chExt cx="174" cy="329"/>
              </a:xfrm>
            </p:grpSpPr>
            <p:sp>
              <p:nvSpPr>
                <p:cNvPr id="431" name="Oval 90"/>
                <p:cNvSpPr>
                  <a:spLocks noChangeAspect="1" noChangeArrowheads="1"/>
                </p:cNvSpPr>
                <p:nvPr/>
              </p:nvSpPr>
              <p:spPr bwMode="auto">
                <a:xfrm>
                  <a:off x="1087" y="1488"/>
                  <a:ext cx="144" cy="144"/>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432" name="Freeform 91"/>
                <p:cNvSpPr>
                  <a:spLocks noChangeAspect="1"/>
                </p:cNvSpPr>
                <p:nvPr/>
              </p:nvSpPr>
              <p:spPr bwMode="auto">
                <a:xfrm>
                  <a:off x="1103" y="1584"/>
                  <a:ext cx="59" cy="232"/>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433" name="Freeform 92"/>
                <p:cNvSpPr>
                  <a:spLocks noChangeAspect="1"/>
                </p:cNvSpPr>
                <p:nvPr/>
              </p:nvSpPr>
              <p:spPr bwMode="auto">
                <a:xfrm>
                  <a:off x="1195" y="1574"/>
                  <a:ext cx="67"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63" name="Group 93"/>
              <p:cNvGrpSpPr>
                <a:grpSpLocks noChangeAspect="1"/>
              </p:cNvGrpSpPr>
              <p:nvPr/>
            </p:nvGrpSpPr>
            <p:grpSpPr bwMode="auto">
              <a:xfrm rot="20759061">
                <a:off x="3261821" y="1763293"/>
                <a:ext cx="127287" cy="247214"/>
                <a:chOff x="1088" y="1488"/>
                <a:chExt cx="174" cy="329"/>
              </a:xfrm>
            </p:grpSpPr>
            <p:sp>
              <p:nvSpPr>
                <p:cNvPr id="428" name="Oval 94"/>
                <p:cNvSpPr>
                  <a:spLocks noChangeAspect="1" noChangeArrowheads="1"/>
                </p:cNvSpPr>
                <p:nvPr/>
              </p:nvSpPr>
              <p:spPr bwMode="auto">
                <a:xfrm>
                  <a:off x="1088" y="1488"/>
                  <a:ext cx="144" cy="144"/>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429" name="Freeform 95"/>
                <p:cNvSpPr>
                  <a:spLocks noChangeAspect="1"/>
                </p:cNvSpPr>
                <p:nvPr/>
              </p:nvSpPr>
              <p:spPr bwMode="auto">
                <a:xfrm>
                  <a:off x="1103" y="1583"/>
                  <a:ext cx="59" cy="232"/>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430" name="Freeform 96"/>
                <p:cNvSpPr>
                  <a:spLocks noChangeAspect="1"/>
                </p:cNvSpPr>
                <p:nvPr/>
              </p:nvSpPr>
              <p:spPr bwMode="auto">
                <a:xfrm>
                  <a:off x="1195" y="1574"/>
                  <a:ext cx="67"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64" name="Group 97"/>
              <p:cNvGrpSpPr>
                <a:grpSpLocks noChangeAspect="1"/>
              </p:cNvGrpSpPr>
              <p:nvPr/>
            </p:nvGrpSpPr>
            <p:grpSpPr bwMode="auto">
              <a:xfrm rot="20759061">
                <a:off x="3396683" y="1718153"/>
                <a:ext cx="124361" cy="259237"/>
                <a:chOff x="1092" y="1472"/>
                <a:chExt cx="170" cy="345"/>
              </a:xfrm>
            </p:grpSpPr>
            <p:sp>
              <p:nvSpPr>
                <p:cNvPr id="425" name="Oval 98"/>
                <p:cNvSpPr>
                  <a:spLocks noChangeAspect="1" noChangeArrowheads="1"/>
                </p:cNvSpPr>
                <p:nvPr/>
              </p:nvSpPr>
              <p:spPr bwMode="auto">
                <a:xfrm>
                  <a:off x="1092" y="1472"/>
                  <a:ext cx="144" cy="144"/>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426" name="Freeform 99"/>
                <p:cNvSpPr>
                  <a:spLocks noChangeAspect="1"/>
                </p:cNvSpPr>
                <p:nvPr/>
              </p:nvSpPr>
              <p:spPr bwMode="auto">
                <a:xfrm>
                  <a:off x="1103" y="1583"/>
                  <a:ext cx="59" cy="232"/>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427" name="Freeform 100"/>
                <p:cNvSpPr>
                  <a:spLocks noChangeAspect="1"/>
                </p:cNvSpPr>
                <p:nvPr/>
              </p:nvSpPr>
              <p:spPr bwMode="auto">
                <a:xfrm>
                  <a:off x="1195" y="1574"/>
                  <a:ext cx="67"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65" name="Group 101"/>
              <p:cNvGrpSpPr>
                <a:grpSpLocks noChangeAspect="1"/>
              </p:cNvGrpSpPr>
              <p:nvPr/>
            </p:nvGrpSpPr>
            <p:grpSpPr bwMode="auto">
              <a:xfrm rot="20759061">
                <a:off x="3525850" y="1696389"/>
                <a:ext cx="127287" cy="247214"/>
                <a:chOff x="1088" y="1488"/>
                <a:chExt cx="174" cy="329"/>
              </a:xfrm>
            </p:grpSpPr>
            <p:sp>
              <p:nvSpPr>
                <p:cNvPr id="422" name="Oval 102"/>
                <p:cNvSpPr>
                  <a:spLocks noChangeAspect="1" noChangeArrowheads="1"/>
                </p:cNvSpPr>
                <p:nvPr/>
              </p:nvSpPr>
              <p:spPr bwMode="auto">
                <a:xfrm>
                  <a:off x="1088" y="1489"/>
                  <a:ext cx="144" cy="144"/>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423" name="Freeform 103"/>
                <p:cNvSpPr>
                  <a:spLocks noChangeAspect="1"/>
                </p:cNvSpPr>
                <p:nvPr/>
              </p:nvSpPr>
              <p:spPr bwMode="auto">
                <a:xfrm>
                  <a:off x="1103" y="1585"/>
                  <a:ext cx="59" cy="230"/>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424" name="Freeform 104"/>
                <p:cNvSpPr>
                  <a:spLocks noChangeAspect="1"/>
                </p:cNvSpPr>
                <p:nvPr/>
              </p:nvSpPr>
              <p:spPr bwMode="auto">
                <a:xfrm>
                  <a:off x="1196" y="1575"/>
                  <a:ext cx="67" cy="241"/>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66" name="Group 105"/>
              <p:cNvGrpSpPr>
                <a:grpSpLocks noChangeAspect="1"/>
              </p:cNvGrpSpPr>
              <p:nvPr/>
            </p:nvGrpSpPr>
            <p:grpSpPr bwMode="auto">
              <a:xfrm rot="20759061">
                <a:off x="3659284" y="1661172"/>
                <a:ext cx="127287" cy="247214"/>
                <a:chOff x="1088" y="1488"/>
                <a:chExt cx="174" cy="329"/>
              </a:xfrm>
            </p:grpSpPr>
            <p:sp>
              <p:nvSpPr>
                <p:cNvPr id="419" name="Oval 106"/>
                <p:cNvSpPr>
                  <a:spLocks noChangeAspect="1" noChangeArrowheads="1"/>
                </p:cNvSpPr>
                <p:nvPr/>
              </p:nvSpPr>
              <p:spPr bwMode="auto">
                <a:xfrm>
                  <a:off x="1088" y="1488"/>
                  <a:ext cx="144" cy="144"/>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420" name="Freeform 107"/>
                <p:cNvSpPr>
                  <a:spLocks noChangeAspect="1"/>
                </p:cNvSpPr>
                <p:nvPr/>
              </p:nvSpPr>
              <p:spPr bwMode="auto">
                <a:xfrm>
                  <a:off x="1104" y="1584"/>
                  <a:ext cx="59" cy="232"/>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421" name="Freeform 108"/>
                <p:cNvSpPr>
                  <a:spLocks noChangeAspect="1"/>
                </p:cNvSpPr>
                <p:nvPr/>
              </p:nvSpPr>
              <p:spPr bwMode="auto">
                <a:xfrm>
                  <a:off x="1196" y="1574"/>
                  <a:ext cx="67"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67" name="Group 109"/>
              <p:cNvGrpSpPr>
                <a:grpSpLocks noChangeAspect="1"/>
              </p:cNvGrpSpPr>
              <p:nvPr/>
            </p:nvGrpSpPr>
            <p:grpSpPr bwMode="auto">
              <a:xfrm rot="20759061">
                <a:off x="3794138" y="1622415"/>
                <a:ext cx="127287" cy="247214"/>
                <a:chOff x="1088" y="1488"/>
                <a:chExt cx="174" cy="329"/>
              </a:xfrm>
            </p:grpSpPr>
            <p:sp>
              <p:nvSpPr>
                <p:cNvPr id="416" name="Oval 110"/>
                <p:cNvSpPr>
                  <a:spLocks noChangeAspect="1" noChangeArrowheads="1"/>
                </p:cNvSpPr>
                <p:nvPr/>
              </p:nvSpPr>
              <p:spPr bwMode="auto">
                <a:xfrm>
                  <a:off x="1088" y="1488"/>
                  <a:ext cx="144" cy="144"/>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417" name="Freeform 111"/>
                <p:cNvSpPr>
                  <a:spLocks noChangeAspect="1"/>
                </p:cNvSpPr>
                <p:nvPr/>
              </p:nvSpPr>
              <p:spPr bwMode="auto">
                <a:xfrm>
                  <a:off x="1104" y="1583"/>
                  <a:ext cx="59" cy="232"/>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418" name="Freeform 112"/>
                <p:cNvSpPr>
                  <a:spLocks noChangeAspect="1"/>
                </p:cNvSpPr>
                <p:nvPr/>
              </p:nvSpPr>
              <p:spPr bwMode="auto">
                <a:xfrm>
                  <a:off x="1196" y="1574"/>
                  <a:ext cx="67"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68" name="Group 113"/>
              <p:cNvGrpSpPr>
                <a:grpSpLocks noChangeAspect="1"/>
              </p:cNvGrpSpPr>
              <p:nvPr/>
            </p:nvGrpSpPr>
            <p:grpSpPr bwMode="auto">
              <a:xfrm rot="20759061">
                <a:off x="3933250" y="1593652"/>
                <a:ext cx="127287" cy="247214"/>
                <a:chOff x="1088" y="1488"/>
                <a:chExt cx="174" cy="329"/>
              </a:xfrm>
            </p:grpSpPr>
            <p:sp>
              <p:nvSpPr>
                <p:cNvPr id="413" name="Oval 114"/>
                <p:cNvSpPr>
                  <a:spLocks noChangeAspect="1" noChangeArrowheads="1"/>
                </p:cNvSpPr>
                <p:nvPr/>
              </p:nvSpPr>
              <p:spPr bwMode="auto">
                <a:xfrm>
                  <a:off x="1088" y="1489"/>
                  <a:ext cx="144" cy="144"/>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414" name="Freeform 115"/>
                <p:cNvSpPr>
                  <a:spLocks noChangeAspect="1"/>
                </p:cNvSpPr>
                <p:nvPr/>
              </p:nvSpPr>
              <p:spPr bwMode="auto">
                <a:xfrm>
                  <a:off x="1104" y="1585"/>
                  <a:ext cx="59" cy="230"/>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415" name="Freeform 116"/>
                <p:cNvSpPr>
                  <a:spLocks noChangeAspect="1"/>
                </p:cNvSpPr>
                <p:nvPr/>
              </p:nvSpPr>
              <p:spPr bwMode="auto">
                <a:xfrm>
                  <a:off x="1196" y="1575"/>
                  <a:ext cx="67" cy="241"/>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69" name="Group 117"/>
              <p:cNvGrpSpPr>
                <a:grpSpLocks noChangeAspect="1"/>
              </p:cNvGrpSpPr>
              <p:nvPr/>
            </p:nvGrpSpPr>
            <p:grpSpPr bwMode="auto">
              <a:xfrm rot="20759061">
                <a:off x="4060829" y="1566539"/>
                <a:ext cx="127287" cy="247214"/>
                <a:chOff x="1088" y="1488"/>
                <a:chExt cx="174" cy="329"/>
              </a:xfrm>
            </p:grpSpPr>
            <p:sp>
              <p:nvSpPr>
                <p:cNvPr id="410" name="Oval 118"/>
                <p:cNvSpPr>
                  <a:spLocks noChangeAspect="1" noChangeArrowheads="1"/>
                </p:cNvSpPr>
                <p:nvPr/>
              </p:nvSpPr>
              <p:spPr bwMode="auto">
                <a:xfrm>
                  <a:off x="1089" y="1489"/>
                  <a:ext cx="142" cy="144"/>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411" name="Freeform 119"/>
                <p:cNvSpPr>
                  <a:spLocks noChangeAspect="1"/>
                </p:cNvSpPr>
                <p:nvPr/>
              </p:nvSpPr>
              <p:spPr bwMode="auto">
                <a:xfrm>
                  <a:off x="1104" y="1585"/>
                  <a:ext cx="58" cy="230"/>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412" name="Freeform 120"/>
                <p:cNvSpPr>
                  <a:spLocks noChangeAspect="1"/>
                </p:cNvSpPr>
                <p:nvPr/>
              </p:nvSpPr>
              <p:spPr bwMode="auto">
                <a:xfrm>
                  <a:off x="1196" y="1575"/>
                  <a:ext cx="65" cy="241"/>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70" name="Group 121"/>
              <p:cNvGrpSpPr>
                <a:grpSpLocks noChangeAspect="1"/>
              </p:cNvGrpSpPr>
              <p:nvPr/>
            </p:nvGrpSpPr>
            <p:grpSpPr bwMode="auto">
              <a:xfrm rot="20759061">
                <a:off x="4192567" y="1551138"/>
                <a:ext cx="130213" cy="257734"/>
                <a:chOff x="1084" y="1473"/>
                <a:chExt cx="178" cy="343"/>
              </a:xfrm>
            </p:grpSpPr>
            <p:sp>
              <p:nvSpPr>
                <p:cNvPr id="407" name="Oval 122"/>
                <p:cNvSpPr>
                  <a:spLocks noChangeAspect="1" noChangeArrowheads="1"/>
                </p:cNvSpPr>
                <p:nvPr/>
              </p:nvSpPr>
              <p:spPr bwMode="auto">
                <a:xfrm>
                  <a:off x="1084" y="1473"/>
                  <a:ext cx="144" cy="144"/>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408" name="Freeform 123"/>
                <p:cNvSpPr>
                  <a:spLocks noChangeAspect="1"/>
                </p:cNvSpPr>
                <p:nvPr/>
              </p:nvSpPr>
              <p:spPr bwMode="auto">
                <a:xfrm>
                  <a:off x="1103" y="1584"/>
                  <a:ext cx="59" cy="230"/>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409" name="Freeform 124"/>
                <p:cNvSpPr>
                  <a:spLocks noChangeAspect="1"/>
                </p:cNvSpPr>
                <p:nvPr/>
              </p:nvSpPr>
              <p:spPr bwMode="auto">
                <a:xfrm>
                  <a:off x="1195" y="1575"/>
                  <a:ext cx="67" cy="241"/>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71" name="Group 125"/>
              <p:cNvGrpSpPr>
                <a:grpSpLocks noChangeAspect="1"/>
              </p:cNvGrpSpPr>
              <p:nvPr/>
            </p:nvGrpSpPr>
            <p:grpSpPr bwMode="auto">
              <a:xfrm rot="20759061">
                <a:off x="4327407" y="1543643"/>
                <a:ext cx="127287" cy="247214"/>
                <a:chOff x="1088" y="1488"/>
                <a:chExt cx="174" cy="329"/>
              </a:xfrm>
            </p:grpSpPr>
            <p:sp>
              <p:nvSpPr>
                <p:cNvPr id="404" name="Oval 126"/>
                <p:cNvSpPr>
                  <a:spLocks noChangeAspect="1" noChangeArrowheads="1"/>
                </p:cNvSpPr>
                <p:nvPr/>
              </p:nvSpPr>
              <p:spPr bwMode="auto">
                <a:xfrm>
                  <a:off x="1088" y="1487"/>
                  <a:ext cx="144" cy="144"/>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405" name="Freeform 127"/>
                <p:cNvSpPr>
                  <a:spLocks noChangeAspect="1"/>
                </p:cNvSpPr>
                <p:nvPr/>
              </p:nvSpPr>
              <p:spPr bwMode="auto">
                <a:xfrm>
                  <a:off x="1103" y="1583"/>
                  <a:ext cx="59" cy="232"/>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406" name="Freeform 128"/>
                <p:cNvSpPr>
                  <a:spLocks noChangeAspect="1"/>
                </p:cNvSpPr>
                <p:nvPr/>
              </p:nvSpPr>
              <p:spPr bwMode="auto">
                <a:xfrm>
                  <a:off x="1195" y="1574"/>
                  <a:ext cx="67"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72" name="Group 141"/>
              <p:cNvGrpSpPr>
                <a:grpSpLocks noChangeAspect="1"/>
              </p:cNvGrpSpPr>
              <p:nvPr/>
            </p:nvGrpSpPr>
            <p:grpSpPr bwMode="auto">
              <a:xfrm rot="9959061">
                <a:off x="1435265" y="2623525"/>
                <a:ext cx="127710" cy="247558"/>
                <a:chOff x="1088" y="1488"/>
                <a:chExt cx="174" cy="329"/>
              </a:xfrm>
            </p:grpSpPr>
            <p:sp>
              <p:nvSpPr>
                <p:cNvPr id="401" name="Oval 142"/>
                <p:cNvSpPr>
                  <a:spLocks noChangeAspect="1" noChangeArrowheads="1"/>
                </p:cNvSpPr>
                <p:nvPr/>
              </p:nvSpPr>
              <p:spPr bwMode="auto">
                <a:xfrm>
                  <a:off x="1090" y="1492"/>
                  <a:ext cx="143" cy="143"/>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402" name="Freeform 143"/>
                <p:cNvSpPr>
                  <a:spLocks noChangeAspect="1"/>
                </p:cNvSpPr>
                <p:nvPr/>
              </p:nvSpPr>
              <p:spPr bwMode="auto">
                <a:xfrm>
                  <a:off x="1105" y="1587"/>
                  <a:ext cx="59" cy="231"/>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403" name="Freeform 144"/>
                <p:cNvSpPr>
                  <a:spLocks noChangeAspect="1"/>
                </p:cNvSpPr>
                <p:nvPr/>
              </p:nvSpPr>
              <p:spPr bwMode="auto">
                <a:xfrm>
                  <a:off x="1197" y="1578"/>
                  <a:ext cx="67"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73" name="Group 145"/>
              <p:cNvGrpSpPr>
                <a:grpSpLocks noChangeAspect="1"/>
              </p:cNvGrpSpPr>
              <p:nvPr/>
            </p:nvGrpSpPr>
            <p:grpSpPr bwMode="auto">
              <a:xfrm rot="9959061">
                <a:off x="1540729" y="2569562"/>
                <a:ext cx="127711" cy="247558"/>
                <a:chOff x="1088" y="1488"/>
                <a:chExt cx="174" cy="329"/>
              </a:xfrm>
            </p:grpSpPr>
            <p:sp>
              <p:nvSpPr>
                <p:cNvPr id="398" name="Oval 146"/>
                <p:cNvSpPr>
                  <a:spLocks noChangeAspect="1" noChangeArrowheads="1"/>
                </p:cNvSpPr>
                <p:nvPr/>
              </p:nvSpPr>
              <p:spPr bwMode="auto">
                <a:xfrm>
                  <a:off x="1090" y="1492"/>
                  <a:ext cx="143" cy="143"/>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399" name="Freeform 147"/>
                <p:cNvSpPr>
                  <a:spLocks noChangeAspect="1"/>
                </p:cNvSpPr>
                <p:nvPr/>
              </p:nvSpPr>
              <p:spPr bwMode="auto">
                <a:xfrm>
                  <a:off x="1105" y="1587"/>
                  <a:ext cx="59" cy="231"/>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400" name="Freeform 148"/>
                <p:cNvSpPr>
                  <a:spLocks noChangeAspect="1"/>
                </p:cNvSpPr>
                <p:nvPr/>
              </p:nvSpPr>
              <p:spPr bwMode="auto">
                <a:xfrm>
                  <a:off x="1197" y="1578"/>
                  <a:ext cx="67"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74" name="Group 149"/>
              <p:cNvGrpSpPr>
                <a:grpSpLocks noChangeAspect="1"/>
              </p:cNvGrpSpPr>
              <p:nvPr/>
            </p:nvGrpSpPr>
            <p:grpSpPr bwMode="auto">
              <a:xfrm rot="9959061">
                <a:off x="1657504" y="2496647"/>
                <a:ext cx="127710" cy="247558"/>
                <a:chOff x="1088" y="1488"/>
                <a:chExt cx="174" cy="329"/>
              </a:xfrm>
            </p:grpSpPr>
            <p:sp>
              <p:nvSpPr>
                <p:cNvPr id="395" name="Oval 150"/>
                <p:cNvSpPr>
                  <a:spLocks noChangeAspect="1" noChangeArrowheads="1"/>
                </p:cNvSpPr>
                <p:nvPr/>
              </p:nvSpPr>
              <p:spPr bwMode="auto">
                <a:xfrm>
                  <a:off x="1090" y="1492"/>
                  <a:ext cx="143" cy="143"/>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396" name="Freeform 151"/>
                <p:cNvSpPr>
                  <a:spLocks noChangeAspect="1"/>
                </p:cNvSpPr>
                <p:nvPr/>
              </p:nvSpPr>
              <p:spPr bwMode="auto">
                <a:xfrm>
                  <a:off x="1105" y="1587"/>
                  <a:ext cx="59" cy="231"/>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397" name="Freeform 152"/>
                <p:cNvSpPr>
                  <a:spLocks noChangeAspect="1"/>
                </p:cNvSpPr>
                <p:nvPr/>
              </p:nvSpPr>
              <p:spPr bwMode="auto">
                <a:xfrm>
                  <a:off x="1197" y="1578"/>
                  <a:ext cx="67"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75" name="Group 153"/>
              <p:cNvGrpSpPr>
                <a:grpSpLocks noChangeAspect="1"/>
              </p:cNvGrpSpPr>
              <p:nvPr/>
            </p:nvGrpSpPr>
            <p:grpSpPr bwMode="auto">
              <a:xfrm rot="9959061">
                <a:off x="1774465" y="2437193"/>
                <a:ext cx="126307" cy="246119"/>
                <a:chOff x="1088" y="1488"/>
                <a:chExt cx="174" cy="329"/>
              </a:xfrm>
            </p:grpSpPr>
            <p:sp>
              <p:nvSpPr>
                <p:cNvPr id="392" name="Oval 154"/>
                <p:cNvSpPr>
                  <a:spLocks noChangeAspect="1" noChangeArrowheads="1"/>
                </p:cNvSpPr>
                <p:nvPr/>
              </p:nvSpPr>
              <p:spPr bwMode="auto">
                <a:xfrm>
                  <a:off x="1090" y="1490"/>
                  <a:ext cx="143" cy="144"/>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393" name="Freeform 155"/>
                <p:cNvSpPr>
                  <a:spLocks noChangeAspect="1"/>
                </p:cNvSpPr>
                <p:nvPr/>
              </p:nvSpPr>
              <p:spPr bwMode="auto">
                <a:xfrm>
                  <a:off x="1105" y="1584"/>
                  <a:ext cx="58" cy="231"/>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394" name="Freeform 156"/>
                <p:cNvSpPr>
                  <a:spLocks noChangeAspect="1"/>
                </p:cNvSpPr>
                <p:nvPr/>
              </p:nvSpPr>
              <p:spPr bwMode="auto">
                <a:xfrm>
                  <a:off x="1198" y="1575"/>
                  <a:ext cx="66" cy="242"/>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76" name="Group 157"/>
              <p:cNvGrpSpPr>
                <a:grpSpLocks noChangeAspect="1"/>
              </p:cNvGrpSpPr>
              <p:nvPr/>
            </p:nvGrpSpPr>
            <p:grpSpPr bwMode="auto">
              <a:xfrm rot="9959061">
                <a:off x="1900595" y="2378223"/>
                <a:ext cx="126307" cy="247558"/>
                <a:chOff x="1088" y="1488"/>
                <a:chExt cx="174" cy="329"/>
              </a:xfrm>
            </p:grpSpPr>
            <p:sp>
              <p:nvSpPr>
                <p:cNvPr id="389" name="Oval 158"/>
                <p:cNvSpPr>
                  <a:spLocks noChangeAspect="1" noChangeArrowheads="1"/>
                </p:cNvSpPr>
                <p:nvPr/>
              </p:nvSpPr>
              <p:spPr bwMode="auto">
                <a:xfrm>
                  <a:off x="1090" y="1492"/>
                  <a:ext cx="143" cy="143"/>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390" name="Freeform 159"/>
                <p:cNvSpPr>
                  <a:spLocks noChangeAspect="1"/>
                </p:cNvSpPr>
                <p:nvPr/>
              </p:nvSpPr>
              <p:spPr bwMode="auto">
                <a:xfrm>
                  <a:off x="1105" y="1587"/>
                  <a:ext cx="58" cy="231"/>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391" name="Freeform 160"/>
                <p:cNvSpPr>
                  <a:spLocks noChangeAspect="1"/>
                </p:cNvSpPr>
                <p:nvPr/>
              </p:nvSpPr>
              <p:spPr bwMode="auto">
                <a:xfrm>
                  <a:off x="1198" y="1578"/>
                  <a:ext cx="66"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77" name="Group 161"/>
              <p:cNvGrpSpPr>
                <a:grpSpLocks noChangeAspect="1"/>
              </p:cNvGrpSpPr>
              <p:nvPr/>
            </p:nvGrpSpPr>
            <p:grpSpPr bwMode="auto">
              <a:xfrm rot="9959061">
                <a:off x="2145511" y="2279721"/>
                <a:ext cx="127710" cy="246119"/>
                <a:chOff x="1088" y="1488"/>
                <a:chExt cx="174" cy="329"/>
              </a:xfrm>
            </p:grpSpPr>
            <p:sp>
              <p:nvSpPr>
                <p:cNvPr id="386" name="Oval 162"/>
                <p:cNvSpPr>
                  <a:spLocks noChangeAspect="1" noChangeArrowheads="1"/>
                </p:cNvSpPr>
                <p:nvPr/>
              </p:nvSpPr>
              <p:spPr bwMode="auto">
                <a:xfrm>
                  <a:off x="1090" y="1490"/>
                  <a:ext cx="143" cy="144"/>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387" name="Freeform 163"/>
                <p:cNvSpPr>
                  <a:spLocks noChangeAspect="1"/>
                </p:cNvSpPr>
                <p:nvPr/>
              </p:nvSpPr>
              <p:spPr bwMode="auto">
                <a:xfrm>
                  <a:off x="1105" y="1584"/>
                  <a:ext cx="59" cy="231"/>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388" name="Freeform 164"/>
                <p:cNvSpPr>
                  <a:spLocks noChangeAspect="1"/>
                </p:cNvSpPr>
                <p:nvPr/>
              </p:nvSpPr>
              <p:spPr bwMode="auto">
                <a:xfrm>
                  <a:off x="1197" y="1575"/>
                  <a:ext cx="67" cy="242"/>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78" name="Group 165"/>
              <p:cNvGrpSpPr>
                <a:grpSpLocks noChangeAspect="1"/>
              </p:cNvGrpSpPr>
              <p:nvPr/>
            </p:nvGrpSpPr>
            <p:grpSpPr bwMode="auto">
              <a:xfrm rot="9959061">
                <a:off x="2268913" y="2233317"/>
                <a:ext cx="127711" cy="247558"/>
                <a:chOff x="1088" y="1488"/>
                <a:chExt cx="174" cy="329"/>
              </a:xfrm>
            </p:grpSpPr>
            <p:sp>
              <p:nvSpPr>
                <p:cNvPr id="383" name="Oval 166"/>
                <p:cNvSpPr>
                  <a:spLocks noChangeAspect="1" noChangeArrowheads="1"/>
                </p:cNvSpPr>
                <p:nvPr/>
              </p:nvSpPr>
              <p:spPr bwMode="auto">
                <a:xfrm>
                  <a:off x="1090" y="1492"/>
                  <a:ext cx="143" cy="143"/>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384" name="Freeform 167"/>
                <p:cNvSpPr>
                  <a:spLocks noChangeAspect="1"/>
                </p:cNvSpPr>
                <p:nvPr/>
              </p:nvSpPr>
              <p:spPr bwMode="auto">
                <a:xfrm>
                  <a:off x="1105" y="1587"/>
                  <a:ext cx="59" cy="231"/>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385" name="Freeform 168"/>
                <p:cNvSpPr>
                  <a:spLocks noChangeAspect="1"/>
                </p:cNvSpPr>
                <p:nvPr/>
              </p:nvSpPr>
              <p:spPr bwMode="auto">
                <a:xfrm>
                  <a:off x="1197" y="1578"/>
                  <a:ext cx="67"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79" name="Group 169"/>
              <p:cNvGrpSpPr>
                <a:grpSpLocks noChangeAspect="1"/>
              </p:cNvGrpSpPr>
              <p:nvPr/>
            </p:nvGrpSpPr>
            <p:grpSpPr bwMode="auto">
              <a:xfrm rot="9959061">
                <a:off x="2390442" y="2191822"/>
                <a:ext cx="127710" cy="247558"/>
                <a:chOff x="1088" y="1488"/>
                <a:chExt cx="174" cy="329"/>
              </a:xfrm>
            </p:grpSpPr>
            <p:sp>
              <p:nvSpPr>
                <p:cNvPr id="380" name="Oval 170"/>
                <p:cNvSpPr>
                  <a:spLocks noChangeAspect="1" noChangeArrowheads="1"/>
                </p:cNvSpPr>
                <p:nvPr/>
              </p:nvSpPr>
              <p:spPr bwMode="auto">
                <a:xfrm>
                  <a:off x="1090" y="1492"/>
                  <a:ext cx="143" cy="143"/>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381" name="Freeform 171"/>
                <p:cNvSpPr>
                  <a:spLocks noChangeAspect="1"/>
                </p:cNvSpPr>
                <p:nvPr/>
              </p:nvSpPr>
              <p:spPr bwMode="auto">
                <a:xfrm>
                  <a:off x="1105" y="1587"/>
                  <a:ext cx="59" cy="231"/>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382" name="Freeform 172"/>
                <p:cNvSpPr>
                  <a:spLocks noChangeAspect="1"/>
                </p:cNvSpPr>
                <p:nvPr/>
              </p:nvSpPr>
              <p:spPr bwMode="auto">
                <a:xfrm>
                  <a:off x="1197" y="1578"/>
                  <a:ext cx="67"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80" name="Group 173"/>
              <p:cNvGrpSpPr>
                <a:grpSpLocks noChangeAspect="1"/>
              </p:cNvGrpSpPr>
              <p:nvPr/>
            </p:nvGrpSpPr>
            <p:grpSpPr bwMode="auto">
              <a:xfrm rot="9959061">
                <a:off x="2514035" y="2147010"/>
                <a:ext cx="126307" cy="247558"/>
                <a:chOff x="1088" y="1488"/>
                <a:chExt cx="174" cy="329"/>
              </a:xfrm>
            </p:grpSpPr>
            <p:sp>
              <p:nvSpPr>
                <p:cNvPr id="377" name="Oval 174"/>
                <p:cNvSpPr>
                  <a:spLocks noChangeAspect="1" noChangeArrowheads="1"/>
                </p:cNvSpPr>
                <p:nvPr/>
              </p:nvSpPr>
              <p:spPr bwMode="auto">
                <a:xfrm>
                  <a:off x="1090" y="1492"/>
                  <a:ext cx="143" cy="143"/>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378" name="Freeform 175"/>
                <p:cNvSpPr>
                  <a:spLocks noChangeAspect="1"/>
                </p:cNvSpPr>
                <p:nvPr/>
              </p:nvSpPr>
              <p:spPr bwMode="auto">
                <a:xfrm>
                  <a:off x="1105" y="1587"/>
                  <a:ext cx="58" cy="231"/>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379" name="Freeform 176"/>
                <p:cNvSpPr>
                  <a:spLocks noChangeAspect="1"/>
                </p:cNvSpPr>
                <p:nvPr/>
              </p:nvSpPr>
              <p:spPr bwMode="auto">
                <a:xfrm>
                  <a:off x="1198" y="1578"/>
                  <a:ext cx="66"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81" name="Group 177"/>
              <p:cNvGrpSpPr>
                <a:grpSpLocks noChangeAspect="1"/>
              </p:cNvGrpSpPr>
              <p:nvPr/>
            </p:nvGrpSpPr>
            <p:grpSpPr bwMode="auto">
              <a:xfrm rot="9959061">
                <a:off x="2894277" y="2033351"/>
                <a:ext cx="126307" cy="247558"/>
                <a:chOff x="1088" y="1488"/>
                <a:chExt cx="174" cy="329"/>
              </a:xfrm>
            </p:grpSpPr>
            <p:sp>
              <p:nvSpPr>
                <p:cNvPr id="374" name="Oval 178"/>
                <p:cNvSpPr>
                  <a:spLocks noChangeAspect="1" noChangeArrowheads="1"/>
                </p:cNvSpPr>
                <p:nvPr/>
              </p:nvSpPr>
              <p:spPr bwMode="auto">
                <a:xfrm>
                  <a:off x="1090" y="1492"/>
                  <a:ext cx="143" cy="143"/>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375" name="Freeform 179"/>
                <p:cNvSpPr>
                  <a:spLocks noChangeAspect="1"/>
                </p:cNvSpPr>
                <p:nvPr/>
              </p:nvSpPr>
              <p:spPr bwMode="auto">
                <a:xfrm>
                  <a:off x="1105" y="1587"/>
                  <a:ext cx="58" cy="231"/>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376" name="Freeform 180"/>
                <p:cNvSpPr>
                  <a:spLocks noChangeAspect="1"/>
                </p:cNvSpPr>
                <p:nvPr/>
              </p:nvSpPr>
              <p:spPr bwMode="auto">
                <a:xfrm>
                  <a:off x="1198" y="1578"/>
                  <a:ext cx="66"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82" name="Group 181"/>
              <p:cNvGrpSpPr>
                <a:grpSpLocks noChangeAspect="1"/>
              </p:cNvGrpSpPr>
              <p:nvPr/>
            </p:nvGrpSpPr>
            <p:grpSpPr bwMode="auto">
              <a:xfrm rot="9959061">
                <a:off x="3035525" y="2002252"/>
                <a:ext cx="127711" cy="247558"/>
                <a:chOff x="1088" y="1488"/>
                <a:chExt cx="174" cy="329"/>
              </a:xfrm>
            </p:grpSpPr>
            <p:sp>
              <p:nvSpPr>
                <p:cNvPr id="371" name="Oval 182"/>
                <p:cNvSpPr>
                  <a:spLocks noChangeAspect="1" noChangeArrowheads="1"/>
                </p:cNvSpPr>
                <p:nvPr/>
              </p:nvSpPr>
              <p:spPr bwMode="auto">
                <a:xfrm>
                  <a:off x="1090" y="1492"/>
                  <a:ext cx="143" cy="143"/>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372" name="Freeform 183"/>
                <p:cNvSpPr>
                  <a:spLocks noChangeAspect="1"/>
                </p:cNvSpPr>
                <p:nvPr/>
              </p:nvSpPr>
              <p:spPr bwMode="auto">
                <a:xfrm>
                  <a:off x="1105" y="1587"/>
                  <a:ext cx="59" cy="231"/>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373" name="Freeform 184"/>
                <p:cNvSpPr>
                  <a:spLocks noChangeAspect="1"/>
                </p:cNvSpPr>
                <p:nvPr/>
              </p:nvSpPr>
              <p:spPr bwMode="auto">
                <a:xfrm>
                  <a:off x="1197" y="1578"/>
                  <a:ext cx="67"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83" name="Group 185"/>
              <p:cNvGrpSpPr>
                <a:grpSpLocks noChangeAspect="1"/>
              </p:cNvGrpSpPr>
              <p:nvPr/>
            </p:nvGrpSpPr>
            <p:grpSpPr bwMode="auto">
              <a:xfrm rot="9959061">
                <a:off x="3167603" y="1961716"/>
                <a:ext cx="127710" cy="247558"/>
                <a:chOff x="1088" y="1488"/>
                <a:chExt cx="174" cy="329"/>
              </a:xfrm>
            </p:grpSpPr>
            <p:sp>
              <p:nvSpPr>
                <p:cNvPr id="368" name="Oval 186"/>
                <p:cNvSpPr>
                  <a:spLocks noChangeAspect="1" noChangeArrowheads="1"/>
                </p:cNvSpPr>
                <p:nvPr/>
              </p:nvSpPr>
              <p:spPr bwMode="auto">
                <a:xfrm>
                  <a:off x="1090" y="1492"/>
                  <a:ext cx="143" cy="143"/>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369" name="Freeform 187"/>
                <p:cNvSpPr>
                  <a:spLocks noChangeAspect="1"/>
                </p:cNvSpPr>
                <p:nvPr/>
              </p:nvSpPr>
              <p:spPr bwMode="auto">
                <a:xfrm>
                  <a:off x="1105" y="1587"/>
                  <a:ext cx="59" cy="231"/>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370" name="Freeform 188"/>
                <p:cNvSpPr>
                  <a:spLocks noChangeAspect="1"/>
                </p:cNvSpPr>
                <p:nvPr/>
              </p:nvSpPr>
              <p:spPr bwMode="auto">
                <a:xfrm>
                  <a:off x="1197" y="1578"/>
                  <a:ext cx="67"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84" name="Group 189"/>
              <p:cNvGrpSpPr>
                <a:grpSpLocks noChangeAspect="1"/>
              </p:cNvGrpSpPr>
              <p:nvPr/>
            </p:nvGrpSpPr>
            <p:grpSpPr bwMode="auto">
              <a:xfrm rot="9959061">
                <a:off x="3292871" y="1942305"/>
                <a:ext cx="127711" cy="247558"/>
                <a:chOff x="1088" y="1488"/>
                <a:chExt cx="174" cy="329"/>
              </a:xfrm>
            </p:grpSpPr>
            <p:sp>
              <p:nvSpPr>
                <p:cNvPr id="365" name="Oval 190"/>
                <p:cNvSpPr>
                  <a:spLocks noChangeAspect="1" noChangeArrowheads="1"/>
                </p:cNvSpPr>
                <p:nvPr/>
              </p:nvSpPr>
              <p:spPr bwMode="auto">
                <a:xfrm>
                  <a:off x="1090" y="1492"/>
                  <a:ext cx="143" cy="143"/>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366" name="Freeform 191"/>
                <p:cNvSpPr>
                  <a:spLocks noChangeAspect="1"/>
                </p:cNvSpPr>
                <p:nvPr/>
              </p:nvSpPr>
              <p:spPr bwMode="auto">
                <a:xfrm>
                  <a:off x="1105" y="1587"/>
                  <a:ext cx="59" cy="231"/>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367" name="Freeform 192"/>
                <p:cNvSpPr>
                  <a:spLocks noChangeAspect="1"/>
                </p:cNvSpPr>
                <p:nvPr/>
              </p:nvSpPr>
              <p:spPr bwMode="auto">
                <a:xfrm>
                  <a:off x="1197" y="1578"/>
                  <a:ext cx="67"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85" name="Group 193"/>
              <p:cNvGrpSpPr>
                <a:grpSpLocks noChangeAspect="1"/>
              </p:cNvGrpSpPr>
              <p:nvPr/>
            </p:nvGrpSpPr>
            <p:grpSpPr bwMode="auto">
              <a:xfrm rot="9959061">
                <a:off x="3557023" y="1879826"/>
                <a:ext cx="127711" cy="247558"/>
                <a:chOff x="1088" y="1488"/>
                <a:chExt cx="174" cy="329"/>
              </a:xfrm>
            </p:grpSpPr>
            <p:sp>
              <p:nvSpPr>
                <p:cNvPr id="362" name="Oval 194"/>
                <p:cNvSpPr>
                  <a:spLocks noChangeAspect="1" noChangeArrowheads="1"/>
                </p:cNvSpPr>
                <p:nvPr/>
              </p:nvSpPr>
              <p:spPr bwMode="auto">
                <a:xfrm>
                  <a:off x="1090" y="1492"/>
                  <a:ext cx="143" cy="143"/>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363" name="Freeform 195"/>
                <p:cNvSpPr>
                  <a:spLocks noChangeAspect="1"/>
                </p:cNvSpPr>
                <p:nvPr/>
              </p:nvSpPr>
              <p:spPr bwMode="auto">
                <a:xfrm>
                  <a:off x="1105" y="1587"/>
                  <a:ext cx="59" cy="231"/>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364" name="Freeform 196"/>
                <p:cNvSpPr>
                  <a:spLocks noChangeAspect="1"/>
                </p:cNvSpPr>
                <p:nvPr/>
              </p:nvSpPr>
              <p:spPr bwMode="auto">
                <a:xfrm>
                  <a:off x="1197" y="1578"/>
                  <a:ext cx="67"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86" name="Group 197"/>
              <p:cNvGrpSpPr>
                <a:grpSpLocks noChangeAspect="1"/>
              </p:cNvGrpSpPr>
              <p:nvPr/>
            </p:nvGrpSpPr>
            <p:grpSpPr bwMode="auto">
              <a:xfrm rot="9959061">
                <a:off x="3690798" y="1858931"/>
                <a:ext cx="127711" cy="247558"/>
                <a:chOff x="1088" y="1488"/>
                <a:chExt cx="174" cy="329"/>
              </a:xfrm>
            </p:grpSpPr>
            <p:sp>
              <p:nvSpPr>
                <p:cNvPr id="359" name="Oval 198"/>
                <p:cNvSpPr>
                  <a:spLocks noChangeAspect="1" noChangeArrowheads="1"/>
                </p:cNvSpPr>
                <p:nvPr/>
              </p:nvSpPr>
              <p:spPr bwMode="auto">
                <a:xfrm>
                  <a:off x="1090" y="1492"/>
                  <a:ext cx="143" cy="143"/>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360" name="Freeform 199"/>
                <p:cNvSpPr>
                  <a:spLocks noChangeAspect="1"/>
                </p:cNvSpPr>
                <p:nvPr/>
              </p:nvSpPr>
              <p:spPr bwMode="auto">
                <a:xfrm>
                  <a:off x="1105" y="1587"/>
                  <a:ext cx="59" cy="231"/>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361" name="Freeform 200"/>
                <p:cNvSpPr>
                  <a:spLocks noChangeAspect="1"/>
                </p:cNvSpPr>
                <p:nvPr/>
              </p:nvSpPr>
              <p:spPr bwMode="auto">
                <a:xfrm>
                  <a:off x="1197" y="1578"/>
                  <a:ext cx="67"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87" name="Group 201"/>
              <p:cNvGrpSpPr>
                <a:grpSpLocks noChangeAspect="1"/>
              </p:cNvGrpSpPr>
              <p:nvPr/>
            </p:nvGrpSpPr>
            <p:grpSpPr bwMode="auto">
              <a:xfrm rot="9959061">
                <a:off x="3825596" y="1819665"/>
                <a:ext cx="127710" cy="247558"/>
                <a:chOff x="1088" y="1488"/>
                <a:chExt cx="174" cy="329"/>
              </a:xfrm>
            </p:grpSpPr>
            <p:sp>
              <p:nvSpPr>
                <p:cNvPr id="356" name="Oval 202"/>
                <p:cNvSpPr>
                  <a:spLocks noChangeAspect="1" noChangeArrowheads="1"/>
                </p:cNvSpPr>
                <p:nvPr/>
              </p:nvSpPr>
              <p:spPr bwMode="auto">
                <a:xfrm>
                  <a:off x="1090" y="1492"/>
                  <a:ext cx="143" cy="143"/>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357" name="Freeform 203"/>
                <p:cNvSpPr>
                  <a:spLocks noChangeAspect="1"/>
                </p:cNvSpPr>
                <p:nvPr/>
              </p:nvSpPr>
              <p:spPr bwMode="auto">
                <a:xfrm>
                  <a:off x="1105" y="1587"/>
                  <a:ext cx="59" cy="231"/>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358" name="Freeform 204"/>
                <p:cNvSpPr>
                  <a:spLocks noChangeAspect="1"/>
                </p:cNvSpPr>
                <p:nvPr/>
              </p:nvSpPr>
              <p:spPr bwMode="auto">
                <a:xfrm>
                  <a:off x="1197" y="1578"/>
                  <a:ext cx="67"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88" name="Group 205"/>
              <p:cNvGrpSpPr>
                <a:grpSpLocks noChangeAspect="1"/>
              </p:cNvGrpSpPr>
              <p:nvPr/>
            </p:nvGrpSpPr>
            <p:grpSpPr bwMode="auto">
              <a:xfrm rot="9959061">
                <a:off x="3964648" y="1785130"/>
                <a:ext cx="127710" cy="246119"/>
                <a:chOff x="1088" y="1488"/>
                <a:chExt cx="174" cy="329"/>
              </a:xfrm>
            </p:grpSpPr>
            <p:sp>
              <p:nvSpPr>
                <p:cNvPr id="353" name="Oval 206"/>
                <p:cNvSpPr>
                  <a:spLocks noChangeAspect="1" noChangeArrowheads="1"/>
                </p:cNvSpPr>
                <p:nvPr/>
              </p:nvSpPr>
              <p:spPr bwMode="auto">
                <a:xfrm>
                  <a:off x="1090" y="1490"/>
                  <a:ext cx="143" cy="144"/>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354" name="Freeform 207"/>
                <p:cNvSpPr>
                  <a:spLocks noChangeAspect="1"/>
                </p:cNvSpPr>
                <p:nvPr/>
              </p:nvSpPr>
              <p:spPr bwMode="auto">
                <a:xfrm>
                  <a:off x="1105" y="1584"/>
                  <a:ext cx="59" cy="231"/>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355" name="Freeform 208"/>
                <p:cNvSpPr>
                  <a:spLocks noChangeAspect="1"/>
                </p:cNvSpPr>
                <p:nvPr/>
              </p:nvSpPr>
              <p:spPr bwMode="auto">
                <a:xfrm>
                  <a:off x="1197" y="1575"/>
                  <a:ext cx="67" cy="242"/>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89" name="Group 209"/>
              <p:cNvGrpSpPr>
                <a:grpSpLocks noChangeAspect="1"/>
              </p:cNvGrpSpPr>
              <p:nvPr/>
            </p:nvGrpSpPr>
            <p:grpSpPr bwMode="auto">
              <a:xfrm rot="9959061">
                <a:off x="4092655" y="1764799"/>
                <a:ext cx="126307" cy="246119"/>
                <a:chOff x="1088" y="1488"/>
                <a:chExt cx="174" cy="329"/>
              </a:xfrm>
            </p:grpSpPr>
            <p:sp>
              <p:nvSpPr>
                <p:cNvPr id="350" name="Oval 210"/>
                <p:cNvSpPr>
                  <a:spLocks noChangeAspect="1" noChangeArrowheads="1"/>
                </p:cNvSpPr>
                <p:nvPr/>
              </p:nvSpPr>
              <p:spPr bwMode="auto">
                <a:xfrm>
                  <a:off x="1090" y="1490"/>
                  <a:ext cx="143" cy="144"/>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351" name="Freeform 211"/>
                <p:cNvSpPr>
                  <a:spLocks noChangeAspect="1"/>
                </p:cNvSpPr>
                <p:nvPr/>
              </p:nvSpPr>
              <p:spPr bwMode="auto">
                <a:xfrm>
                  <a:off x="1105" y="1584"/>
                  <a:ext cx="58" cy="231"/>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352" name="Freeform 212"/>
                <p:cNvSpPr>
                  <a:spLocks noChangeAspect="1"/>
                </p:cNvSpPr>
                <p:nvPr/>
              </p:nvSpPr>
              <p:spPr bwMode="auto">
                <a:xfrm>
                  <a:off x="1198" y="1575"/>
                  <a:ext cx="66" cy="242"/>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90" name="Group 213"/>
              <p:cNvGrpSpPr>
                <a:grpSpLocks noChangeAspect="1"/>
              </p:cNvGrpSpPr>
              <p:nvPr/>
            </p:nvGrpSpPr>
            <p:grpSpPr bwMode="auto">
              <a:xfrm rot="9959061">
                <a:off x="4227227" y="1739303"/>
                <a:ext cx="126307" cy="247558"/>
                <a:chOff x="1088" y="1488"/>
                <a:chExt cx="174" cy="329"/>
              </a:xfrm>
            </p:grpSpPr>
            <p:sp>
              <p:nvSpPr>
                <p:cNvPr id="347" name="Oval 214"/>
                <p:cNvSpPr>
                  <a:spLocks noChangeAspect="1" noChangeArrowheads="1"/>
                </p:cNvSpPr>
                <p:nvPr/>
              </p:nvSpPr>
              <p:spPr bwMode="auto">
                <a:xfrm>
                  <a:off x="1090" y="1492"/>
                  <a:ext cx="143" cy="143"/>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348" name="Freeform 215"/>
                <p:cNvSpPr>
                  <a:spLocks noChangeAspect="1"/>
                </p:cNvSpPr>
                <p:nvPr/>
              </p:nvSpPr>
              <p:spPr bwMode="auto">
                <a:xfrm>
                  <a:off x="1105" y="1587"/>
                  <a:ext cx="58" cy="231"/>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349" name="Freeform 216"/>
                <p:cNvSpPr>
                  <a:spLocks noChangeAspect="1"/>
                </p:cNvSpPr>
                <p:nvPr/>
              </p:nvSpPr>
              <p:spPr bwMode="auto">
                <a:xfrm>
                  <a:off x="1198" y="1578"/>
                  <a:ext cx="66"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91" name="Group 217"/>
              <p:cNvGrpSpPr>
                <a:grpSpLocks noChangeAspect="1"/>
              </p:cNvGrpSpPr>
              <p:nvPr/>
            </p:nvGrpSpPr>
            <p:grpSpPr bwMode="auto">
              <a:xfrm rot="9959061">
                <a:off x="4352470" y="1718328"/>
                <a:ext cx="130598" cy="244623"/>
                <a:chOff x="1090" y="1490"/>
                <a:chExt cx="176" cy="327"/>
              </a:xfrm>
            </p:grpSpPr>
            <p:sp>
              <p:nvSpPr>
                <p:cNvPr id="344" name="Oval 218"/>
                <p:cNvSpPr>
                  <a:spLocks noChangeAspect="1" noChangeArrowheads="1"/>
                </p:cNvSpPr>
                <p:nvPr/>
              </p:nvSpPr>
              <p:spPr bwMode="auto">
                <a:xfrm>
                  <a:off x="1090" y="1490"/>
                  <a:ext cx="144" cy="144"/>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345" name="Freeform 219"/>
                <p:cNvSpPr>
                  <a:spLocks noChangeAspect="1"/>
                </p:cNvSpPr>
                <p:nvPr/>
              </p:nvSpPr>
              <p:spPr bwMode="auto">
                <a:xfrm>
                  <a:off x="1111" y="1570"/>
                  <a:ext cx="59" cy="231"/>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346" name="Freeform 220"/>
                <p:cNvSpPr>
                  <a:spLocks noChangeAspect="1"/>
                </p:cNvSpPr>
                <p:nvPr/>
              </p:nvSpPr>
              <p:spPr bwMode="auto">
                <a:xfrm>
                  <a:off x="1200" y="1575"/>
                  <a:ext cx="66" cy="242"/>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92" name="Group 235"/>
              <p:cNvGrpSpPr>
                <a:grpSpLocks noChangeAspect="1"/>
              </p:cNvGrpSpPr>
              <p:nvPr/>
            </p:nvGrpSpPr>
            <p:grpSpPr bwMode="auto">
              <a:xfrm rot="20759061">
                <a:off x="2046215" y="2310855"/>
                <a:ext cx="199284" cy="345430"/>
                <a:chOff x="1386" y="2372"/>
                <a:chExt cx="272" cy="460"/>
              </a:xfrm>
            </p:grpSpPr>
            <p:sp>
              <p:nvSpPr>
                <p:cNvPr id="339" name="AutoShape 236"/>
                <p:cNvSpPr>
                  <a:spLocks noChangeAspect="1" noChangeArrowheads="1"/>
                </p:cNvSpPr>
                <p:nvPr/>
              </p:nvSpPr>
              <p:spPr bwMode="auto">
                <a:xfrm>
                  <a:off x="1488" y="2688"/>
                  <a:ext cx="170" cy="144"/>
                </a:xfrm>
                <a:prstGeom prst="hexagon">
                  <a:avLst>
                    <a:gd name="adj" fmla="val 32591"/>
                    <a:gd name="vf" fmla="val 115470"/>
                  </a:avLst>
                </a:prstGeom>
                <a:solidFill>
                  <a:srgbClr val="0000FF">
                    <a:alpha val="50000"/>
                  </a:srgbClr>
                </a:solidFill>
                <a:ln w="9525">
                  <a:solidFill>
                    <a:srgbClr val="0000FF"/>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340" name="Oval 237"/>
                <p:cNvSpPr>
                  <a:spLocks noChangeAspect="1" noChangeArrowheads="1"/>
                </p:cNvSpPr>
                <p:nvPr/>
              </p:nvSpPr>
              <p:spPr bwMode="auto">
                <a:xfrm rot="10800000">
                  <a:off x="1432" y="2585"/>
                  <a:ext cx="86" cy="84"/>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341" name="Line 238"/>
                <p:cNvSpPr>
                  <a:spLocks noChangeAspect="1" noChangeShapeType="1"/>
                </p:cNvSpPr>
                <p:nvPr/>
              </p:nvSpPr>
              <p:spPr bwMode="auto">
                <a:xfrm flipH="1" flipV="1">
                  <a:off x="1488" y="2640"/>
                  <a:ext cx="48" cy="48"/>
                </a:xfrm>
                <a:prstGeom prst="line">
                  <a:avLst/>
                </a:prstGeom>
                <a:noFill/>
                <a:ln w="9525">
                  <a:solidFill>
                    <a:srgbClr val="969696"/>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342" name="Freeform 239"/>
                <p:cNvSpPr>
                  <a:spLocks noChangeAspect="1"/>
                </p:cNvSpPr>
                <p:nvPr/>
              </p:nvSpPr>
              <p:spPr bwMode="auto">
                <a:xfrm rot="10800000">
                  <a:off x="1470" y="2376"/>
                  <a:ext cx="57" cy="232"/>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343" name="Freeform 240"/>
                <p:cNvSpPr>
                  <a:spLocks noChangeAspect="1"/>
                </p:cNvSpPr>
                <p:nvPr/>
              </p:nvSpPr>
              <p:spPr bwMode="auto">
                <a:xfrm rot="10800000">
                  <a:off x="1386" y="2372"/>
                  <a:ext cx="65"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93" name="Group 241"/>
              <p:cNvGrpSpPr>
                <a:grpSpLocks noChangeAspect="1"/>
              </p:cNvGrpSpPr>
              <p:nvPr/>
            </p:nvGrpSpPr>
            <p:grpSpPr bwMode="auto">
              <a:xfrm rot="20759061">
                <a:off x="2677433" y="2083253"/>
                <a:ext cx="238580" cy="431787"/>
                <a:chOff x="1440" y="3088"/>
                <a:chExt cx="326" cy="574"/>
              </a:xfrm>
            </p:grpSpPr>
            <p:sp>
              <p:nvSpPr>
                <p:cNvPr id="330" name="Oval 242"/>
                <p:cNvSpPr>
                  <a:spLocks noChangeAspect="1" noChangeArrowheads="1"/>
                </p:cNvSpPr>
                <p:nvPr/>
              </p:nvSpPr>
              <p:spPr bwMode="auto">
                <a:xfrm rot="10800000">
                  <a:off x="1490" y="3576"/>
                  <a:ext cx="86" cy="86"/>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331" name="AutoShape 243"/>
                <p:cNvSpPr>
                  <a:spLocks noChangeAspect="1" noChangeArrowheads="1"/>
                </p:cNvSpPr>
                <p:nvPr/>
              </p:nvSpPr>
              <p:spPr bwMode="auto">
                <a:xfrm>
                  <a:off x="1536" y="3408"/>
                  <a:ext cx="171" cy="145"/>
                </a:xfrm>
                <a:prstGeom prst="hexagon">
                  <a:avLst>
                    <a:gd name="adj" fmla="val 32591"/>
                    <a:gd name="vf" fmla="val 115470"/>
                  </a:avLst>
                </a:prstGeom>
                <a:solidFill>
                  <a:srgbClr val="0000FF">
                    <a:alpha val="50000"/>
                  </a:srgbClr>
                </a:solidFill>
                <a:ln w="9525">
                  <a:solidFill>
                    <a:srgbClr val="0000FF"/>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332" name="Oval 244"/>
                <p:cNvSpPr>
                  <a:spLocks noChangeAspect="1" noChangeArrowheads="1"/>
                </p:cNvSpPr>
                <p:nvPr/>
              </p:nvSpPr>
              <p:spPr bwMode="auto">
                <a:xfrm rot="10800000">
                  <a:off x="1680" y="3572"/>
                  <a:ext cx="86" cy="86"/>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333" name="Oval 245"/>
                <p:cNvSpPr>
                  <a:spLocks noChangeAspect="1" noChangeArrowheads="1"/>
                </p:cNvSpPr>
                <p:nvPr/>
              </p:nvSpPr>
              <p:spPr bwMode="auto">
                <a:xfrm rot="10800000">
                  <a:off x="1480" y="3304"/>
                  <a:ext cx="86" cy="86"/>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334" name="Line 246"/>
                <p:cNvSpPr>
                  <a:spLocks noChangeAspect="1" noChangeShapeType="1"/>
                </p:cNvSpPr>
                <p:nvPr/>
              </p:nvSpPr>
              <p:spPr bwMode="auto">
                <a:xfrm flipH="1">
                  <a:off x="1536" y="3553"/>
                  <a:ext cx="48" cy="48"/>
                </a:xfrm>
                <a:prstGeom prst="line">
                  <a:avLst/>
                </a:prstGeom>
                <a:noFill/>
                <a:ln w="9525">
                  <a:solidFill>
                    <a:srgbClr val="969696"/>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335" name="Line 247"/>
                <p:cNvSpPr>
                  <a:spLocks noChangeAspect="1" noChangeShapeType="1"/>
                </p:cNvSpPr>
                <p:nvPr/>
              </p:nvSpPr>
              <p:spPr bwMode="auto">
                <a:xfrm>
                  <a:off x="1664" y="3553"/>
                  <a:ext cx="48" cy="48"/>
                </a:xfrm>
                <a:prstGeom prst="line">
                  <a:avLst/>
                </a:prstGeom>
                <a:noFill/>
                <a:ln w="9525">
                  <a:solidFill>
                    <a:srgbClr val="969696"/>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336" name="Line 248"/>
                <p:cNvSpPr>
                  <a:spLocks noChangeAspect="1" noChangeShapeType="1"/>
                </p:cNvSpPr>
                <p:nvPr/>
              </p:nvSpPr>
              <p:spPr bwMode="auto">
                <a:xfrm flipH="1" flipV="1">
                  <a:off x="1536" y="3360"/>
                  <a:ext cx="48" cy="48"/>
                </a:xfrm>
                <a:prstGeom prst="line">
                  <a:avLst/>
                </a:prstGeom>
                <a:noFill/>
                <a:ln w="9525">
                  <a:solidFill>
                    <a:srgbClr val="969696"/>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337" name="Freeform 249"/>
                <p:cNvSpPr>
                  <a:spLocks noChangeAspect="1"/>
                </p:cNvSpPr>
                <p:nvPr/>
              </p:nvSpPr>
              <p:spPr bwMode="auto">
                <a:xfrm rot="10800000">
                  <a:off x="1517" y="3092"/>
                  <a:ext cx="58" cy="232"/>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338" name="Freeform 250"/>
                <p:cNvSpPr>
                  <a:spLocks noChangeAspect="1"/>
                </p:cNvSpPr>
                <p:nvPr/>
              </p:nvSpPr>
              <p:spPr bwMode="auto">
                <a:xfrm rot="10800000">
                  <a:off x="1440" y="3088"/>
                  <a:ext cx="65"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94" name="Group 251"/>
              <p:cNvGrpSpPr>
                <a:grpSpLocks noChangeAspect="1"/>
              </p:cNvGrpSpPr>
              <p:nvPr/>
            </p:nvGrpSpPr>
            <p:grpSpPr bwMode="auto">
              <a:xfrm rot="9959061">
                <a:off x="3423949" y="1910413"/>
                <a:ext cx="126307" cy="247558"/>
                <a:chOff x="1088" y="1488"/>
                <a:chExt cx="174" cy="329"/>
              </a:xfrm>
            </p:grpSpPr>
            <p:sp>
              <p:nvSpPr>
                <p:cNvPr id="327" name="Oval 252"/>
                <p:cNvSpPr>
                  <a:spLocks noChangeAspect="1" noChangeArrowheads="1"/>
                </p:cNvSpPr>
                <p:nvPr/>
              </p:nvSpPr>
              <p:spPr bwMode="auto">
                <a:xfrm>
                  <a:off x="1090" y="1492"/>
                  <a:ext cx="143" cy="143"/>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328" name="Freeform 253"/>
                <p:cNvSpPr>
                  <a:spLocks noChangeAspect="1"/>
                </p:cNvSpPr>
                <p:nvPr/>
              </p:nvSpPr>
              <p:spPr bwMode="auto">
                <a:xfrm>
                  <a:off x="1105" y="1587"/>
                  <a:ext cx="58" cy="231"/>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329" name="Freeform 254"/>
                <p:cNvSpPr>
                  <a:spLocks noChangeAspect="1"/>
                </p:cNvSpPr>
                <p:nvPr/>
              </p:nvSpPr>
              <p:spPr bwMode="auto">
                <a:xfrm>
                  <a:off x="1198" y="1578"/>
                  <a:ext cx="66"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95" name="Group 255"/>
              <p:cNvGrpSpPr>
                <a:grpSpLocks noChangeAspect="1"/>
              </p:cNvGrpSpPr>
              <p:nvPr/>
            </p:nvGrpSpPr>
            <p:grpSpPr bwMode="auto">
              <a:xfrm rot="9959061">
                <a:off x="2770368" y="2065072"/>
                <a:ext cx="126307" cy="247558"/>
                <a:chOff x="1088" y="1488"/>
                <a:chExt cx="174" cy="329"/>
              </a:xfrm>
            </p:grpSpPr>
            <p:sp>
              <p:nvSpPr>
                <p:cNvPr id="324" name="Oval 256"/>
                <p:cNvSpPr>
                  <a:spLocks noChangeAspect="1" noChangeArrowheads="1"/>
                </p:cNvSpPr>
                <p:nvPr/>
              </p:nvSpPr>
              <p:spPr bwMode="auto">
                <a:xfrm>
                  <a:off x="1090" y="1492"/>
                  <a:ext cx="143" cy="143"/>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325" name="Freeform 257"/>
                <p:cNvSpPr>
                  <a:spLocks noChangeAspect="1"/>
                </p:cNvSpPr>
                <p:nvPr/>
              </p:nvSpPr>
              <p:spPr bwMode="auto">
                <a:xfrm>
                  <a:off x="1105" y="1587"/>
                  <a:ext cx="58" cy="231"/>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326" name="Freeform 258"/>
                <p:cNvSpPr>
                  <a:spLocks noChangeAspect="1"/>
                </p:cNvSpPr>
                <p:nvPr/>
              </p:nvSpPr>
              <p:spPr bwMode="auto">
                <a:xfrm>
                  <a:off x="1198" y="1578"/>
                  <a:ext cx="66"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96" name="Group 41"/>
              <p:cNvGrpSpPr>
                <a:grpSpLocks noChangeAspect="1"/>
              </p:cNvGrpSpPr>
              <p:nvPr/>
            </p:nvGrpSpPr>
            <p:grpSpPr bwMode="auto">
              <a:xfrm rot="933126">
                <a:off x="4701298" y="1562898"/>
                <a:ext cx="127287" cy="247214"/>
                <a:chOff x="1088" y="1488"/>
                <a:chExt cx="174" cy="329"/>
              </a:xfrm>
            </p:grpSpPr>
            <p:sp>
              <p:nvSpPr>
                <p:cNvPr id="321" name="Oval 42"/>
                <p:cNvSpPr>
                  <a:spLocks noChangeAspect="1" noChangeArrowheads="1"/>
                </p:cNvSpPr>
                <p:nvPr/>
              </p:nvSpPr>
              <p:spPr bwMode="auto">
                <a:xfrm>
                  <a:off x="1088" y="1488"/>
                  <a:ext cx="144" cy="144"/>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322" name="Freeform 43"/>
                <p:cNvSpPr>
                  <a:spLocks noChangeAspect="1"/>
                </p:cNvSpPr>
                <p:nvPr/>
              </p:nvSpPr>
              <p:spPr bwMode="auto">
                <a:xfrm>
                  <a:off x="1103" y="1583"/>
                  <a:ext cx="59" cy="232"/>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323" name="Freeform 44"/>
                <p:cNvSpPr>
                  <a:spLocks noChangeAspect="1"/>
                </p:cNvSpPr>
                <p:nvPr/>
              </p:nvSpPr>
              <p:spPr bwMode="auto">
                <a:xfrm>
                  <a:off x="1195" y="1574"/>
                  <a:ext cx="67"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97" name="Group 45"/>
              <p:cNvGrpSpPr>
                <a:grpSpLocks noChangeAspect="1"/>
              </p:cNvGrpSpPr>
              <p:nvPr/>
            </p:nvGrpSpPr>
            <p:grpSpPr bwMode="auto">
              <a:xfrm rot="933126">
                <a:off x="4838506" y="1575665"/>
                <a:ext cx="127287" cy="247214"/>
                <a:chOff x="1088" y="1488"/>
                <a:chExt cx="174" cy="329"/>
              </a:xfrm>
            </p:grpSpPr>
            <p:sp>
              <p:nvSpPr>
                <p:cNvPr id="318" name="Oval 46"/>
                <p:cNvSpPr>
                  <a:spLocks noChangeAspect="1" noChangeArrowheads="1"/>
                </p:cNvSpPr>
                <p:nvPr/>
              </p:nvSpPr>
              <p:spPr bwMode="auto">
                <a:xfrm>
                  <a:off x="1088" y="1487"/>
                  <a:ext cx="144" cy="144"/>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319" name="Freeform 47"/>
                <p:cNvSpPr>
                  <a:spLocks noChangeAspect="1"/>
                </p:cNvSpPr>
                <p:nvPr/>
              </p:nvSpPr>
              <p:spPr bwMode="auto">
                <a:xfrm>
                  <a:off x="1104" y="1583"/>
                  <a:ext cx="59" cy="232"/>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320" name="Freeform 48"/>
                <p:cNvSpPr>
                  <a:spLocks noChangeAspect="1"/>
                </p:cNvSpPr>
                <p:nvPr/>
              </p:nvSpPr>
              <p:spPr bwMode="auto">
                <a:xfrm>
                  <a:off x="1196" y="1574"/>
                  <a:ext cx="67"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98" name="Group 49"/>
              <p:cNvGrpSpPr>
                <a:grpSpLocks noChangeAspect="1"/>
              </p:cNvGrpSpPr>
              <p:nvPr/>
            </p:nvGrpSpPr>
            <p:grpSpPr bwMode="auto">
              <a:xfrm rot="933126">
                <a:off x="4976072" y="1595914"/>
                <a:ext cx="127287" cy="247214"/>
                <a:chOff x="1088" y="1488"/>
                <a:chExt cx="174" cy="329"/>
              </a:xfrm>
            </p:grpSpPr>
            <p:sp>
              <p:nvSpPr>
                <p:cNvPr id="315" name="Oval 50"/>
                <p:cNvSpPr>
                  <a:spLocks noChangeAspect="1" noChangeArrowheads="1"/>
                </p:cNvSpPr>
                <p:nvPr/>
              </p:nvSpPr>
              <p:spPr bwMode="auto">
                <a:xfrm>
                  <a:off x="1088" y="1488"/>
                  <a:ext cx="144" cy="144"/>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316" name="Freeform 51"/>
                <p:cNvSpPr>
                  <a:spLocks noChangeAspect="1"/>
                </p:cNvSpPr>
                <p:nvPr/>
              </p:nvSpPr>
              <p:spPr bwMode="auto">
                <a:xfrm>
                  <a:off x="1104" y="1584"/>
                  <a:ext cx="59" cy="232"/>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317" name="Freeform 52"/>
                <p:cNvSpPr>
                  <a:spLocks noChangeAspect="1"/>
                </p:cNvSpPr>
                <p:nvPr/>
              </p:nvSpPr>
              <p:spPr bwMode="auto">
                <a:xfrm>
                  <a:off x="1196" y="1574"/>
                  <a:ext cx="67"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99" name="Group 53"/>
              <p:cNvGrpSpPr>
                <a:grpSpLocks noChangeAspect="1"/>
              </p:cNvGrpSpPr>
              <p:nvPr/>
            </p:nvGrpSpPr>
            <p:grpSpPr bwMode="auto">
              <a:xfrm rot="933126">
                <a:off x="5108658" y="1609875"/>
                <a:ext cx="127287" cy="247214"/>
                <a:chOff x="1088" y="1488"/>
                <a:chExt cx="174" cy="329"/>
              </a:xfrm>
            </p:grpSpPr>
            <p:sp>
              <p:nvSpPr>
                <p:cNvPr id="312" name="Oval 54"/>
                <p:cNvSpPr>
                  <a:spLocks noChangeAspect="1" noChangeArrowheads="1"/>
                </p:cNvSpPr>
                <p:nvPr/>
              </p:nvSpPr>
              <p:spPr bwMode="auto">
                <a:xfrm>
                  <a:off x="1089" y="1489"/>
                  <a:ext cx="142" cy="144"/>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313" name="Freeform 55"/>
                <p:cNvSpPr>
                  <a:spLocks noChangeAspect="1"/>
                </p:cNvSpPr>
                <p:nvPr/>
              </p:nvSpPr>
              <p:spPr bwMode="auto">
                <a:xfrm>
                  <a:off x="1104" y="1584"/>
                  <a:ext cx="58" cy="230"/>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314" name="Freeform 56"/>
                <p:cNvSpPr>
                  <a:spLocks noChangeAspect="1"/>
                </p:cNvSpPr>
                <p:nvPr/>
              </p:nvSpPr>
              <p:spPr bwMode="auto">
                <a:xfrm>
                  <a:off x="1196" y="1575"/>
                  <a:ext cx="65" cy="241"/>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00" name="Group 57"/>
              <p:cNvGrpSpPr>
                <a:grpSpLocks noChangeAspect="1"/>
              </p:cNvGrpSpPr>
              <p:nvPr/>
            </p:nvGrpSpPr>
            <p:grpSpPr bwMode="auto">
              <a:xfrm rot="933126">
                <a:off x="5237605" y="1627179"/>
                <a:ext cx="127287" cy="247214"/>
                <a:chOff x="1088" y="1488"/>
                <a:chExt cx="174" cy="329"/>
              </a:xfrm>
            </p:grpSpPr>
            <p:sp>
              <p:nvSpPr>
                <p:cNvPr id="309" name="Oval 58"/>
                <p:cNvSpPr>
                  <a:spLocks noChangeAspect="1" noChangeArrowheads="1"/>
                </p:cNvSpPr>
                <p:nvPr/>
              </p:nvSpPr>
              <p:spPr bwMode="auto">
                <a:xfrm>
                  <a:off x="1087" y="1489"/>
                  <a:ext cx="144" cy="144"/>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310" name="Freeform 59"/>
                <p:cNvSpPr>
                  <a:spLocks noChangeAspect="1"/>
                </p:cNvSpPr>
                <p:nvPr/>
              </p:nvSpPr>
              <p:spPr bwMode="auto">
                <a:xfrm>
                  <a:off x="1102" y="1585"/>
                  <a:ext cx="59" cy="230"/>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311" name="Freeform 60"/>
                <p:cNvSpPr>
                  <a:spLocks noChangeAspect="1"/>
                </p:cNvSpPr>
                <p:nvPr/>
              </p:nvSpPr>
              <p:spPr bwMode="auto">
                <a:xfrm>
                  <a:off x="1195" y="1575"/>
                  <a:ext cx="67" cy="241"/>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01" name="Group 61"/>
              <p:cNvGrpSpPr>
                <a:grpSpLocks noChangeAspect="1"/>
              </p:cNvGrpSpPr>
              <p:nvPr/>
            </p:nvGrpSpPr>
            <p:grpSpPr bwMode="auto">
              <a:xfrm rot="933126">
                <a:off x="5366390" y="1650677"/>
                <a:ext cx="127287" cy="247214"/>
                <a:chOff x="1088" y="1488"/>
                <a:chExt cx="174" cy="329"/>
              </a:xfrm>
            </p:grpSpPr>
            <p:sp>
              <p:nvSpPr>
                <p:cNvPr id="306" name="Oval 62"/>
                <p:cNvSpPr>
                  <a:spLocks noChangeAspect="1" noChangeArrowheads="1"/>
                </p:cNvSpPr>
                <p:nvPr/>
              </p:nvSpPr>
              <p:spPr bwMode="auto">
                <a:xfrm>
                  <a:off x="1088" y="1489"/>
                  <a:ext cx="144" cy="144"/>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307" name="Freeform 63"/>
                <p:cNvSpPr>
                  <a:spLocks noChangeAspect="1"/>
                </p:cNvSpPr>
                <p:nvPr/>
              </p:nvSpPr>
              <p:spPr bwMode="auto">
                <a:xfrm>
                  <a:off x="1103" y="1584"/>
                  <a:ext cx="59" cy="230"/>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308" name="Freeform 64"/>
                <p:cNvSpPr>
                  <a:spLocks noChangeAspect="1"/>
                </p:cNvSpPr>
                <p:nvPr/>
              </p:nvSpPr>
              <p:spPr bwMode="auto">
                <a:xfrm>
                  <a:off x="1195" y="1575"/>
                  <a:ext cx="67" cy="241"/>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02" name="Group 65"/>
              <p:cNvGrpSpPr>
                <a:grpSpLocks noChangeAspect="1"/>
              </p:cNvGrpSpPr>
              <p:nvPr/>
            </p:nvGrpSpPr>
            <p:grpSpPr bwMode="auto">
              <a:xfrm rot="933126">
                <a:off x="5491963" y="1674819"/>
                <a:ext cx="127287" cy="247214"/>
                <a:chOff x="1088" y="1488"/>
                <a:chExt cx="174" cy="329"/>
              </a:xfrm>
            </p:grpSpPr>
            <p:sp>
              <p:nvSpPr>
                <p:cNvPr id="303" name="Oval 66"/>
                <p:cNvSpPr>
                  <a:spLocks noChangeAspect="1" noChangeArrowheads="1"/>
                </p:cNvSpPr>
                <p:nvPr/>
              </p:nvSpPr>
              <p:spPr bwMode="auto">
                <a:xfrm>
                  <a:off x="1088" y="1488"/>
                  <a:ext cx="144" cy="144"/>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304" name="Freeform 67"/>
                <p:cNvSpPr>
                  <a:spLocks noChangeAspect="1"/>
                </p:cNvSpPr>
                <p:nvPr/>
              </p:nvSpPr>
              <p:spPr bwMode="auto">
                <a:xfrm>
                  <a:off x="1103" y="1584"/>
                  <a:ext cx="59" cy="232"/>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305" name="Freeform 68"/>
                <p:cNvSpPr>
                  <a:spLocks noChangeAspect="1"/>
                </p:cNvSpPr>
                <p:nvPr/>
              </p:nvSpPr>
              <p:spPr bwMode="auto">
                <a:xfrm>
                  <a:off x="1196" y="1574"/>
                  <a:ext cx="67"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03" name="Group 69"/>
              <p:cNvGrpSpPr>
                <a:grpSpLocks noChangeAspect="1"/>
              </p:cNvGrpSpPr>
              <p:nvPr/>
            </p:nvGrpSpPr>
            <p:grpSpPr bwMode="auto">
              <a:xfrm rot="933126">
                <a:off x="5620552" y="1699041"/>
                <a:ext cx="127287" cy="247214"/>
                <a:chOff x="1088" y="1488"/>
                <a:chExt cx="174" cy="329"/>
              </a:xfrm>
            </p:grpSpPr>
            <p:sp>
              <p:nvSpPr>
                <p:cNvPr id="300" name="Oval 70"/>
                <p:cNvSpPr>
                  <a:spLocks noChangeAspect="1" noChangeArrowheads="1"/>
                </p:cNvSpPr>
                <p:nvPr/>
              </p:nvSpPr>
              <p:spPr bwMode="auto">
                <a:xfrm>
                  <a:off x="1089" y="1489"/>
                  <a:ext cx="142" cy="144"/>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301" name="Freeform 71"/>
                <p:cNvSpPr>
                  <a:spLocks noChangeAspect="1"/>
                </p:cNvSpPr>
                <p:nvPr/>
              </p:nvSpPr>
              <p:spPr bwMode="auto">
                <a:xfrm>
                  <a:off x="1104" y="1585"/>
                  <a:ext cx="58" cy="230"/>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302" name="Freeform 72"/>
                <p:cNvSpPr>
                  <a:spLocks noChangeAspect="1"/>
                </p:cNvSpPr>
                <p:nvPr/>
              </p:nvSpPr>
              <p:spPr bwMode="auto">
                <a:xfrm>
                  <a:off x="1196" y="1575"/>
                  <a:ext cx="65" cy="241"/>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04" name="Group 73"/>
              <p:cNvGrpSpPr>
                <a:grpSpLocks noChangeAspect="1"/>
              </p:cNvGrpSpPr>
              <p:nvPr/>
            </p:nvGrpSpPr>
            <p:grpSpPr bwMode="auto">
              <a:xfrm rot="933126">
                <a:off x="5756026" y="1731469"/>
                <a:ext cx="127287" cy="247214"/>
                <a:chOff x="1088" y="1488"/>
                <a:chExt cx="174" cy="329"/>
              </a:xfrm>
            </p:grpSpPr>
            <p:sp>
              <p:nvSpPr>
                <p:cNvPr id="297" name="Oval 74"/>
                <p:cNvSpPr>
                  <a:spLocks noChangeAspect="1" noChangeArrowheads="1"/>
                </p:cNvSpPr>
                <p:nvPr/>
              </p:nvSpPr>
              <p:spPr bwMode="auto">
                <a:xfrm>
                  <a:off x="1088" y="1487"/>
                  <a:ext cx="142" cy="144"/>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298" name="Freeform 75"/>
                <p:cNvSpPr>
                  <a:spLocks noChangeAspect="1"/>
                </p:cNvSpPr>
                <p:nvPr/>
              </p:nvSpPr>
              <p:spPr bwMode="auto">
                <a:xfrm>
                  <a:off x="1104" y="1583"/>
                  <a:ext cx="58" cy="232"/>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299" name="Freeform 76"/>
                <p:cNvSpPr>
                  <a:spLocks noChangeAspect="1"/>
                </p:cNvSpPr>
                <p:nvPr/>
              </p:nvSpPr>
              <p:spPr bwMode="auto">
                <a:xfrm>
                  <a:off x="1196" y="1574"/>
                  <a:ext cx="65"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05" name="Group 77"/>
              <p:cNvGrpSpPr>
                <a:grpSpLocks noChangeAspect="1"/>
              </p:cNvGrpSpPr>
              <p:nvPr/>
            </p:nvGrpSpPr>
            <p:grpSpPr bwMode="auto">
              <a:xfrm rot="933126">
                <a:off x="5892910" y="1764298"/>
                <a:ext cx="127287" cy="247214"/>
                <a:chOff x="1088" y="1488"/>
                <a:chExt cx="174" cy="329"/>
              </a:xfrm>
            </p:grpSpPr>
            <p:sp>
              <p:nvSpPr>
                <p:cNvPr id="294" name="Oval 78"/>
                <p:cNvSpPr>
                  <a:spLocks noChangeAspect="1" noChangeArrowheads="1"/>
                </p:cNvSpPr>
                <p:nvPr/>
              </p:nvSpPr>
              <p:spPr bwMode="auto">
                <a:xfrm>
                  <a:off x="1088" y="1488"/>
                  <a:ext cx="144" cy="144"/>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295" name="Freeform 79"/>
                <p:cNvSpPr>
                  <a:spLocks noChangeAspect="1"/>
                </p:cNvSpPr>
                <p:nvPr/>
              </p:nvSpPr>
              <p:spPr bwMode="auto">
                <a:xfrm>
                  <a:off x="1104" y="1583"/>
                  <a:ext cx="59" cy="232"/>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296" name="Freeform 80"/>
                <p:cNvSpPr>
                  <a:spLocks noChangeAspect="1"/>
                </p:cNvSpPr>
                <p:nvPr/>
              </p:nvSpPr>
              <p:spPr bwMode="auto">
                <a:xfrm>
                  <a:off x="1196" y="1574"/>
                  <a:ext cx="67"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06" name="Group 81"/>
              <p:cNvGrpSpPr>
                <a:grpSpLocks noChangeAspect="1"/>
              </p:cNvGrpSpPr>
              <p:nvPr/>
            </p:nvGrpSpPr>
            <p:grpSpPr bwMode="auto">
              <a:xfrm rot="933126">
                <a:off x="6024155" y="1795518"/>
                <a:ext cx="127287" cy="247214"/>
                <a:chOff x="1088" y="1488"/>
                <a:chExt cx="174" cy="329"/>
              </a:xfrm>
            </p:grpSpPr>
            <p:sp>
              <p:nvSpPr>
                <p:cNvPr id="291" name="Oval 82"/>
                <p:cNvSpPr>
                  <a:spLocks noChangeAspect="1" noChangeArrowheads="1"/>
                </p:cNvSpPr>
                <p:nvPr/>
              </p:nvSpPr>
              <p:spPr bwMode="auto">
                <a:xfrm>
                  <a:off x="1088" y="1488"/>
                  <a:ext cx="142" cy="144"/>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292" name="Freeform 83"/>
                <p:cNvSpPr>
                  <a:spLocks noChangeAspect="1"/>
                </p:cNvSpPr>
                <p:nvPr/>
              </p:nvSpPr>
              <p:spPr bwMode="auto">
                <a:xfrm>
                  <a:off x="1104" y="1584"/>
                  <a:ext cx="58" cy="232"/>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293" name="Freeform 84"/>
                <p:cNvSpPr>
                  <a:spLocks noChangeAspect="1"/>
                </p:cNvSpPr>
                <p:nvPr/>
              </p:nvSpPr>
              <p:spPr bwMode="auto">
                <a:xfrm>
                  <a:off x="1196" y="1574"/>
                  <a:ext cx="65"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07" name="Group 85"/>
              <p:cNvGrpSpPr>
                <a:grpSpLocks noChangeAspect="1"/>
              </p:cNvGrpSpPr>
              <p:nvPr/>
            </p:nvGrpSpPr>
            <p:grpSpPr bwMode="auto">
              <a:xfrm rot="933126">
                <a:off x="6148192" y="1830921"/>
                <a:ext cx="127287" cy="247214"/>
                <a:chOff x="1088" y="1488"/>
                <a:chExt cx="174" cy="329"/>
              </a:xfrm>
            </p:grpSpPr>
            <p:sp>
              <p:nvSpPr>
                <p:cNvPr id="288" name="Oval 86"/>
                <p:cNvSpPr>
                  <a:spLocks noChangeAspect="1" noChangeArrowheads="1"/>
                </p:cNvSpPr>
                <p:nvPr/>
              </p:nvSpPr>
              <p:spPr bwMode="auto">
                <a:xfrm>
                  <a:off x="1087" y="1488"/>
                  <a:ext cx="144" cy="144"/>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289" name="Freeform 87"/>
                <p:cNvSpPr>
                  <a:spLocks noChangeAspect="1"/>
                </p:cNvSpPr>
                <p:nvPr/>
              </p:nvSpPr>
              <p:spPr bwMode="auto">
                <a:xfrm>
                  <a:off x="1102" y="1584"/>
                  <a:ext cx="59" cy="232"/>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290" name="Freeform 88"/>
                <p:cNvSpPr>
                  <a:spLocks noChangeAspect="1"/>
                </p:cNvSpPr>
                <p:nvPr/>
              </p:nvSpPr>
              <p:spPr bwMode="auto">
                <a:xfrm>
                  <a:off x="1195" y="1574"/>
                  <a:ext cx="67"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08" name="Group 89"/>
              <p:cNvGrpSpPr>
                <a:grpSpLocks noChangeAspect="1"/>
              </p:cNvGrpSpPr>
              <p:nvPr/>
            </p:nvGrpSpPr>
            <p:grpSpPr bwMode="auto">
              <a:xfrm rot="933126">
                <a:off x="6277865" y="1867931"/>
                <a:ext cx="127287" cy="247214"/>
                <a:chOff x="1088" y="1488"/>
                <a:chExt cx="174" cy="329"/>
              </a:xfrm>
            </p:grpSpPr>
            <p:sp>
              <p:nvSpPr>
                <p:cNvPr id="285" name="Oval 90"/>
                <p:cNvSpPr>
                  <a:spLocks noChangeAspect="1" noChangeArrowheads="1"/>
                </p:cNvSpPr>
                <p:nvPr/>
              </p:nvSpPr>
              <p:spPr bwMode="auto">
                <a:xfrm>
                  <a:off x="1087" y="1488"/>
                  <a:ext cx="144" cy="144"/>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286" name="Freeform 91"/>
                <p:cNvSpPr>
                  <a:spLocks noChangeAspect="1"/>
                </p:cNvSpPr>
                <p:nvPr/>
              </p:nvSpPr>
              <p:spPr bwMode="auto">
                <a:xfrm>
                  <a:off x="1103" y="1584"/>
                  <a:ext cx="59" cy="232"/>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287" name="Freeform 92"/>
                <p:cNvSpPr>
                  <a:spLocks noChangeAspect="1"/>
                </p:cNvSpPr>
                <p:nvPr/>
              </p:nvSpPr>
              <p:spPr bwMode="auto">
                <a:xfrm>
                  <a:off x="1195" y="1574"/>
                  <a:ext cx="67"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09" name="Group 93"/>
              <p:cNvGrpSpPr>
                <a:grpSpLocks noChangeAspect="1"/>
              </p:cNvGrpSpPr>
              <p:nvPr/>
            </p:nvGrpSpPr>
            <p:grpSpPr bwMode="auto">
              <a:xfrm rot="933126">
                <a:off x="6400330" y="1909125"/>
                <a:ext cx="127287" cy="247214"/>
                <a:chOff x="1088" y="1488"/>
                <a:chExt cx="174" cy="329"/>
              </a:xfrm>
            </p:grpSpPr>
            <p:sp>
              <p:nvSpPr>
                <p:cNvPr id="282" name="Oval 94"/>
                <p:cNvSpPr>
                  <a:spLocks noChangeAspect="1" noChangeArrowheads="1"/>
                </p:cNvSpPr>
                <p:nvPr/>
              </p:nvSpPr>
              <p:spPr bwMode="auto">
                <a:xfrm>
                  <a:off x="1088" y="1488"/>
                  <a:ext cx="144" cy="144"/>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283" name="Freeform 95"/>
                <p:cNvSpPr>
                  <a:spLocks noChangeAspect="1"/>
                </p:cNvSpPr>
                <p:nvPr/>
              </p:nvSpPr>
              <p:spPr bwMode="auto">
                <a:xfrm>
                  <a:off x="1103" y="1583"/>
                  <a:ext cx="59" cy="232"/>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284" name="Freeform 96"/>
                <p:cNvSpPr>
                  <a:spLocks noChangeAspect="1"/>
                </p:cNvSpPr>
                <p:nvPr/>
              </p:nvSpPr>
              <p:spPr bwMode="auto">
                <a:xfrm>
                  <a:off x="1195" y="1574"/>
                  <a:ext cx="67"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10" name="Group 97"/>
              <p:cNvGrpSpPr>
                <a:grpSpLocks noChangeAspect="1"/>
              </p:cNvGrpSpPr>
              <p:nvPr/>
            </p:nvGrpSpPr>
            <p:grpSpPr bwMode="auto">
              <a:xfrm rot="933126">
                <a:off x="6529842" y="1952330"/>
                <a:ext cx="127287" cy="247214"/>
                <a:chOff x="1088" y="1488"/>
                <a:chExt cx="174" cy="329"/>
              </a:xfrm>
            </p:grpSpPr>
            <p:sp>
              <p:nvSpPr>
                <p:cNvPr id="279" name="Oval 98"/>
                <p:cNvSpPr>
                  <a:spLocks noChangeAspect="1" noChangeArrowheads="1"/>
                </p:cNvSpPr>
                <p:nvPr/>
              </p:nvSpPr>
              <p:spPr bwMode="auto">
                <a:xfrm>
                  <a:off x="1088" y="1487"/>
                  <a:ext cx="144" cy="144"/>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280" name="Freeform 99"/>
                <p:cNvSpPr>
                  <a:spLocks noChangeAspect="1"/>
                </p:cNvSpPr>
                <p:nvPr/>
              </p:nvSpPr>
              <p:spPr bwMode="auto">
                <a:xfrm>
                  <a:off x="1103" y="1583"/>
                  <a:ext cx="59" cy="232"/>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281" name="Freeform 100"/>
                <p:cNvSpPr>
                  <a:spLocks noChangeAspect="1"/>
                </p:cNvSpPr>
                <p:nvPr/>
              </p:nvSpPr>
              <p:spPr bwMode="auto">
                <a:xfrm>
                  <a:off x="1195" y="1574"/>
                  <a:ext cx="67"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11" name="Group 101"/>
              <p:cNvGrpSpPr>
                <a:grpSpLocks noChangeAspect="1"/>
              </p:cNvGrpSpPr>
              <p:nvPr/>
            </p:nvGrpSpPr>
            <p:grpSpPr bwMode="auto">
              <a:xfrm rot="933126">
                <a:off x="6656535" y="1994730"/>
                <a:ext cx="127287" cy="247214"/>
                <a:chOff x="1088" y="1488"/>
                <a:chExt cx="174" cy="329"/>
              </a:xfrm>
            </p:grpSpPr>
            <p:sp>
              <p:nvSpPr>
                <p:cNvPr id="276" name="Oval 102"/>
                <p:cNvSpPr>
                  <a:spLocks noChangeAspect="1" noChangeArrowheads="1"/>
                </p:cNvSpPr>
                <p:nvPr/>
              </p:nvSpPr>
              <p:spPr bwMode="auto">
                <a:xfrm>
                  <a:off x="1088" y="1489"/>
                  <a:ext cx="144" cy="144"/>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277" name="Freeform 103"/>
                <p:cNvSpPr>
                  <a:spLocks noChangeAspect="1"/>
                </p:cNvSpPr>
                <p:nvPr/>
              </p:nvSpPr>
              <p:spPr bwMode="auto">
                <a:xfrm>
                  <a:off x="1103" y="1585"/>
                  <a:ext cx="59" cy="230"/>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278" name="Freeform 104"/>
                <p:cNvSpPr>
                  <a:spLocks noChangeAspect="1"/>
                </p:cNvSpPr>
                <p:nvPr/>
              </p:nvSpPr>
              <p:spPr bwMode="auto">
                <a:xfrm>
                  <a:off x="1196" y="1575"/>
                  <a:ext cx="67" cy="241"/>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12" name="Group 105"/>
              <p:cNvGrpSpPr>
                <a:grpSpLocks noChangeAspect="1"/>
              </p:cNvGrpSpPr>
              <p:nvPr/>
            </p:nvGrpSpPr>
            <p:grpSpPr bwMode="auto">
              <a:xfrm rot="933126">
                <a:off x="6783066" y="2043324"/>
                <a:ext cx="127287" cy="247214"/>
                <a:chOff x="1088" y="1488"/>
                <a:chExt cx="174" cy="329"/>
              </a:xfrm>
            </p:grpSpPr>
            <p:sp>
              <p:nvSpPr>
                <p:cNvPr id="273" name="Oval 106"/>
                <p:cNvSpPr>
                  <a:spLocks noChangeAspect="1" noChangeArrowheads="1"/>
                </p:cNvSpPr>
                <p:nvPr/>
              </p:nvSpPr>
              <p:spPr bwMode="auto">
                <a:xfrm>
                  <a:off x="1088" y="1488"/>
                  <a:ext cx="144" cy="144"/>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274" name="Freeform 107"/>
                <p:cNvSpPr>
                  <a:spLocks noChangeAspect="1"/>
                </p:cNvSpPr>
                <p:nvPr/>
              </p:nvSpPr>
              <p:spPr bwMode="auto">
                <a:xfrm>
                  <a:off x="1104" y="1584"/>
                  <a:ext cx="59" cy="232"/>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275" name="Freeform 108"/>
                <p:cNvSpPr>
                  <a:spLocks noChangeAspect="1"/>
                </p:cNvSpPr>
                <p:nvPr/>
              </p:nvSpPr>
              <p:spPr bwMode="auto">
                <a:xfrm>
                  <a:off x="1196" y="1574"/>
                  <a:ext cx="67"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13" name="Group 109"/>
              <p:cNvGrpSpPr>
                <a:grpSpLocks noChangeAspect="1"/>
              </p:cNvGrpSpPr>
              <p:nvPr/>
            </p:nvGrpSpPr>
            <p:grpSpPr bwMode="auto">
              <a:xfrm rot="933126">
                <a:off x="6911007" y="2092320"/>
                <a:ext cx="127287" cy="247214"/>
                <a:chOff x="1088" y="1488"/>
                <a:chExt cx="174" cy="329"/>
              </a:xfrm>
            </p:grpSpPr>
            <p:sp>
              <p:nvSpPr>
                <p:cNvPr id="270" name="Oval 110"/>
                <p:cNvSpPr>
                  <a:spLocks noChangeAspect="1" noChangeArrowheads="1"/>
                </p:cNvSpPr>
                <p:nvPr/>
              </p:nvSpPr>
              <p:spPr bwMode="auto">
                <a:xfrm>
                  <a:off x="1088" y="1488"/>
                  <a:ext cx="144" cy="144"/>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271" name="Freeform 111"/>
                <p:cNvSpPr>
                  <a:spLocks noChangeAspect="1"/>
                </p:cNvSpPr>
                <p:nvPr/>
              </p:nvSpPr>
              <p:spPr bwMode="auto">
                <a:xfrm>
                  <a:off x="1104" y="1583"/>
                  <a:ext cx="59" cy="232"/>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272" name="Freeform 112"/>
                <p:cNvSpPr>
                  <a:spLocks noChangeAspect="1"/>
                </p:cNvSpPr>
                <p:nvPr/>
              </p:nvSpPr>
              <p:spPr bwMode="auto">
                <a:xfrm>
                  <a:off x="1196" y="1574"/>
                  <a:ext cx="67"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14" name="Group 113"/>
              <p:cNvGrpSpPr>
                <a:grpSpLocks noChangeAspect="1"/>
              </p:cNvGrpSpPr>
              <p:nvPr/>
            </p:nvGrpSpPr>
            <p:grpSpPr bwMode="auto">
              <a:xfrm rot="933126">
                <a:off x="7043176" y="2142523"/>
                <a:ext cx="127287" cy="247214"/>
                <a:chOff x="1088" y="1488"/>
                <a:chExt cx="174" cy="329"/>
              </a:xfrm>
            </p:grpSpPr>
            <p:sp>
              <p:nvSpPr>
                <p:cNvPr id="267" name="Oval 114"/>
                <p:cNvSpPr>
                  <a:spLocks noChangeAspect="1" noChangeArrowheads="1"/>
                </p:cNvSpPr>
                <p:nvPr/>
              </p:nvSpPr>
              <p:spPr bwMode="auto">
                <a:xfrm>
                  <a:off x="1088" y="1489"/>
                  <a:ext cx="144" cy="144"/>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268" name="Freeform 115"/>
                <p:cNvSpPr>
                  <a:spLocks noChangeAspect="1"/>
                </p:cNvSpPr>
                <p:nvPr/>
              </p:nvSpPr>
              <p:spPr bwMode="auto">
                <a:xfrm>
                  <a:off x="1104" y="1585"/>
                  <a:ext cx="59" cy="230"/>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269" name="Freeform 116"/>
                <p:cNvSpPr>
                  <a:spLocks noChangeAspect="1"/>
                </p:cNvSpPr>
                <p:nvPr/>
              </p:nvSpPr>
              <p:spPr bwMode="auto">
                <a:xfrm>
                  <a:off x="1196" y="1575"/>
                  <a:ext cx="67" cy="241"/>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15" name="Group 117"/>
              <p:cNvGrpSpPr>
                <a:grpSpLocks noChangeAspect="1"/>
              </p:cNvGrpSpPr>
              <p:nvPr/>
            </p:nvGrpSpPr>
            <p:grpSpPr bwMode="auto">
              <a:xfrm rot="933126">
                <a:off x="7161284" y="2194173"/>
                <a:ext cx="127287" cy="247214"/>
                <a:chOff x="1088" y="1488"/>
                <a:chExt cx="174" cy="329"/>
              </a:xfrm>
            </p:grpSpPr>
            <p:sp>
              <p:nvSpPr>
                <p:cNvPr id="264" name="Oval 118"/>
                <p:cNvSpPr>
                  <a:spLocks noChangeAspect="1" noChangeArrowheads="1"/>
                </p:cNvSpPr>
                <p:nvPr/>
              </p:nvSpPr>
              <p:spPr bwMode="auto">
                <a:xfrm>
                  <a:off x="1089" y="1489"/>
                  <a:ext cx="142" cy="144"/>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265" name="Freeform 119"/>
                <p:cNvSpPr>
                  <a:spLocks noChangeAspect="1"/>
                </p:cNvSpPr>
                <p:nvPr/>
              </p:nvSpPr>
              <p:spPr bwMode="auto">
                <a:xfrm>
                  <a:off x="1104" y="1585"/>
                  <a:ext cx="58" cy="230"/>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266" name="Freeform 120"/>
                <p:cNvSpPr>
                  <a:spLocks noChangeAspect="1"/>
                </p:cNvSpPr>
                <p:nvPr/>
              </p:nvSpPr>
              <p:spPr bwMode="auto">
                <a:xfrm>
                  <a:off x="1196" y="1575"/>
                  <a:ext cx="65" cy="241"/>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16" name="Group 121"/>
              <p:cNvGrpSpPr>
                <a:grpSpLocks noChangeAspect="1"/>
              </p:cNvGrpSpPr>
              <p:nvPr/>
            </p:nvGrpSpPr>
            <p:grpSpPr bwMode="auto">
              <a:xfrm rot="933126">
                <a:off x="7280409" y="2247673"/>
                <a:ext cx="127287" cy="247214"/>
                <a:chOff x="1088" y="1488"/>
                <a:chExt cx="174" cy="329"/>
              </a:xfrm>
            </p:grpSpPr>
            <p:sp>
              <p:nvSpPr>
                <p:cNvPr id="261" name="Oval 122"/>
                <p:cNvSpPr>
                  <a:spLocks noChangeAspect="1" noChangeArrowheads="1"/>
                </p:cNvSpPr>
                <p:nvPr/>
              </p:nvSpPr>
              <p:spPr bwMode="auto">
                <a:xfrm>
                  <a:off x="1087" y="1489"/>
                  <a:ext cx="144" cy="144"/>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262" name="Freeform 123"/>
                <p:cNvSpPr>
                  <a:spLocks noChangeAspect="1"/>
                </p:cNvSpPr>
                <p:nvPr/>
              </p:nvSpPr>
              <p:spPr bwMode="auto">
                <a:xfrm>
                  <a:off x="1103" y="1584"/>
                  <a:ext cx="59" cy="230"/>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263" name="Freeform 124"/>
                <p:cNvSpPr>
                  <a:spLocks noChangeAspect="1"/>
                </p:cNvSpPr>
                <p:nvPr/>
              </p:nvSpPr>
              <p:spPr bwMode="auto">
                <a:xfrm>
                  <a:off x="1195" y="1575"/>
                  <a:ext cx="67" cy="241"/>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17" name="Group 125"/>
              <p:cNvGrpSpPr>
                <a:grpSpLocks noChangeAspect="1"/>
              </p:cNvGrpSpPr>
              <p:nvPr/>
            </p:nvGrpSpPr>
            <p:grpSpPr bwMode="auto">
              <a:xfrm rot="933126">
                <a:off x="7403797" y="2307849"/>
                <a:ext cx="127287" cy="247214"/>
                <a:chOff x="1088" y="1488"/>
                <a:chExt cx="174" cy="329"/>
              </a:xfrm>
            </p:grpSpPr>
            <p:sp>
              <p:nvSpPr>
                <p:cNvPr id="258" name="Oval 126"/>
                <p:cNvSpPr>
                  <a:spLocks noChangeAspect="1" noChangeArrowheads="1"/>
                </p:cNvSpPr>
                <p:nvPr/>
              </p:nvSpPr>
              <p:spPr bwMode="auto">
                <a:xfrm>
                  <a:off x="1088" y="1487"/>
                  <a:ext cx="144" cy="144"/>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259" name="Freeform 127"/>
                <p:cNvSpPr>
                  <a:spLocks noChangeAspect="1"/>
                </p:cNvSpPr>
                <p:nvPr/>
              </p:nvSpPr>
              <p:spPr bwMode="auto">
                <a:xfrm>
                  <a:off x="1103" y="1583"/>
                  <a:ext cx="59" cy="232"/>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260" name="Freeform 128"/>
                <p:cNvSpPr>
                  <a:spLocks noChangeAspect="1"/>
                </p:cNvSpPr>
                <p:nvPr/>
              </p:nvSpPr>
              <p:spPr bwMode="auto">
                <a:xfrm>
                  <a:off x="1195" y="1574"/>
                  <a:ext cx="67"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18" name="Group 129"/>
              <p:cNvGrpSpPr>
                <a:grpSpLocks noChangeAspect="1"/>
              </p:cNvGrpSpPr>
              <p:nvPr/>
            </p:nvGrpSpPr>
            <p:grpSpPr bwMode="auto">
              <a:xfrm rot="933126">
                <a:off x="7519975" y="2372208"/>
                <a:ext cx="127287" cy="247214"/>
                <a:chOff x="1088" y="1488"/>
                <a:chExt cx="174" cy="329"/>
              </a:xfrm>
            </p:grpSpPr>
            <p:sp>
              <p:nvSpPr>
                <p:cNvPr id="255" name="Oval 130"/>
                <p:cNvSpPr>
                  <a:spLocks noChangeAspect="1" noChangeArrowheads="1"/>
                </p:cNvSpPr>
                <p:nvPr/>
              </p:nvSpPr>
              <p:spPr bwMode="auto">
                <a:xfrm>
                  <a:off x="1088" y="1488"/>
                  <a:ext cx="144" cy="144"/>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256" name="Freeform 131"/>
                <p:cNvSpPr>
                  <a:spLocks noChangeAspect="1"/>
                </p:cNvSpPr>
                <p:nvPr/>
              </p:nvSpPr>
              <p:spPr bwMode="auto">
                <a:xfrm>
                  <a:off x="1103" y="1583"/>
                  <a:ext cx="59" cy="232"/>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257" name="Freeform 132"/>
                <p:cNvSpPr>
                  <a:spLocks noChangeAspect="1"/>
                </p:cNvSpPr>
                <p:nvPr/>
              </p:nvSpPr>
              <p:spPr bwMode="auto">
                <a:xfrm>
                  <a:off x="1195" y="1574"/>
                  <a:ext cx="67"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19" name="Group 133"/>
              <p:cNvGrpSpPr>
                <a:grpSpLocks noChangeAspect="1"/>
              </p:cNvGrpSpPr>
              <p:nvPr/>
            </p:nvGrpSpPr>
            <p:grpSpPr bwMode="auto">
              <a:xfrm rot="933126">
                <a:off x="7634582" y="2442357"/>
                <a:ext cx="127287" cy="247214"/>
                <a:chOff x="1088" y="1488"/>
                <a:chExt cx="174" cy="329"/>
              </a:xfrm>
            </p:grpSpPr>
            <p:sp>
              <p:nvSpPr>
                <p:cNvPr id="252" name="Oval 134"/>
                <p:cNvSpPr>
                  <a:spLocks noChangeAspect="1" noChangeArrowheads="1"/>
                </p:cNvSpPr>
                <p:nvPr/>
              </p:nvSpPr>
              <p:spPr bwMode="auto">
                <a:xfrm>
                  <a:off x="1089" y="1487"/>
                  <a:ext cx="142" cy="144"/>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253" name="Freeform 135"/>
                <p:cNvSpPr>
                  <a:spLocks noChangeAspect="1"/>
                </p:cNvSpPr>
                <p:nvPr/>
              </p:nvSpPr>
              <p:spPr bwMode="auto">
                <a:xfrm>
                  <a:off x="1104" y="1583"/>
                  <a:ext cx="58" cy="232"/>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254" name="Freeform 136"/>
                <p:cNvSpPr>
                  <a:spLocks noChangeAspect="1"/>
                </p:cNvSpPr>
                <p:nvPr/>
              </p:nvSpPr>
              <p:spPr bwMode="auto">
                <a:xfrm>
                  <a:off x="1196" y="1574"/>
                  <a:ext cx="65"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20" name="Group 137"/>
              <p:cNvGrpSpPr>
                <a:grpSpLocks noChangeAspect="1"/>
              </p:cNvGrpSpPr>
              <p:nvPr/>
            </p:nvGrpSpPr>
            <p:grpSpPr bwMode="auto">
              <a:xfrm rot="933126">
                <a:off x="7735693" y="2539854"/>
                <a:ext cx="127287" cy="247214"/>
                <a:chOff x="1088" y="1488"/>
                <a:chExt cx="174" cy="329"/>
              </a:xfrm>
            </p:grpSpPr>
            <p:sp>
              <p:nvSpPr>
                <p:cNvPr id="249" name="Oval 138"/>
                <p:cNvSpPr>
                  <a:spLocks noChangeAspect="1" noChangeArrowheads="1"/>
                </p:cNvSpPr>
                <p:nvPr/>
              </p:nvSpPr>
              <p:spPr bwMode="auto">
                <a:xfrm>
                  <a:off x="1087" y="1488"/>
                  <a:ext cx="144" cy="144"/>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250" name="Freeform 139"/>
                <p:cNvSpPr>
                  <a:spLocks noChangeAspect="1"/>
                </p:cNvSpPr>
                <p:nvPr/>
              </p:nvSpPr>
              <p:spPr bwMode="auto">
                <a:xfrm>
                  <a:off x="1103" y="1583"/>
                  <a:ext cx="59" cy="232"/>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251" name="Freeform 140"/>
                <p:cNvSpPr>
                  <a:spLocks noChangeAspect="1"/>
                </p:cNvSpPr>
                <p:nvPr/>
              </p:nvSpPr>
              <p:spPr bwMode="auto">
                <a:xfrm>
                  <a:off x="1195" y="1574"/>
                  <a:ext cx="67"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21" name="Group 149"/>
              <p:cNvGrpSpPr>
                <a:grpSpLocks noChangeAspect="1"/>
              </p:cNvGrpSpPr>
              <p:nvPr/>
            </p:nvGrpSpPr>
            <p:grpSpPr bwMode="auto">
              <a:xfrm rot="11733126">
                <a:off x="4656049" y="1727803"/>
                <a:ext cx="127710" cy="247558"/>
                <a:chOff x="1088" y="1488"/>
                <a:chExt cx="174" cy="329"/>
              </a:xfrm>
            </p:grpSpPr>
            <p:sp>
              <p:nvSpPr>
                <p:cNvPr id="246" name="Oval 150"/>
                <p:cNvSpPr>
                  <a:spLocks noChangeAspect="1" noChangeArrowheads="1"/>
                </p:cNvSpPr>
                <p:nvPr/>
              </p:nvSpPr>
              <p:spPr bwMode="auto">
                <a:xfrm>
                  <a:off x="1090" y="1492"/>
                  <a:ext cx="143" cy="143"/>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247" name="Freeform 151"/>
                <p:cNvSpPr>
                  <a:spLocks noChangeAspect="1"/>
                </p:cNvSpPr>
                <p:nvPr/>
              </p:nvSpPr>
              <p:spPr bwMode="auto">
                <a:xfrm>
                  <a:off x="1105" y="1587"/>
                  <a:ext cx="59" cy="231"/>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248" name="Freeform 152"/>
                <p:cNvSpPr>
                  <a:spLocks noChangeAspect="1"/>
                </p:cNvSpPr>
                <p:nvPr/>
              </p:nvSpPr>
              <p:spPr bwMode="auto">
                <a:xfrm>
                  <a:off x="1197" y="1578"/>
                  <a:ext cx="67"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22" name="Group 153"/>
              <p:cNvGrpSpPr>
                <a:grpSpLocks noChangeAspect="1"/>
              </p:cNvGrpSpPr>
              <p:nvPr/>
            </p:nvGrpSpPr>
            <p:grpSpPr bwMode="auto">
              <a:xfrm rot="11733126">
                <a:off x="4786823" y="1735021"/>
                <a:ext cx="126307" cy="246119"/>
                <a:chOff x="1088" y="1488"/>
                <a:chExt cx="174" cy="329"/>
              </a:xfrm>
            </p:grpSpPr>
            <p:sp>
              <p:nvSpPr>
                <p:cNvPr id="243" name="Oval 154"/>
                <p:cNvSpPr>
                  <a:spLocks noChangeAspect="1" noChangeArrowheads="1"/>
                </p:cNvSpPr>
                <p:nvPr/>
              </p:nvSpPr>
              <p:spPr bwMode="auto">
                <a:xfrm>
                  <a:off x="1090" y="1490"/>
                  <a:ext cx="143" cy="144"/>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244" name="Freeform 155"/>
                <p:cNvSpPr>
                  <a:spLocks noChangeAspect="1"/>
                </p:cNvSpPr>
                <p:nvPr/>
              </p:nvSpPr>
              <p:spPr bwMode="auto">
                <a:xfrm>
                  <a:off x="1105" y="1584"/>
                  <a:ext cx="58" cy="231"/>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245" name="Freeform 156"/>
                <p:cNvSpPr>
                  <a:spLocks noChangeAspect="1"/>
                </p:cNvSpPr>
                <p:nvPr/>
              </p:nvSpPr>
              <p:spPr bwMode="auto">
                <a:xfrm>
                  <a:off x="1198" y="1575"/>
                  <a:ext cx="66" cy="242"/>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23" name="Group 157"/>
              <p:cNvGrpSpPr>
                <a:grpSpLocks noChangeAspect="1"/>
              </p:cNvGrpSpPr>
              <p:nvPr/>
            </p:nvGrpSpPr>
            <p:grpSpPr bwMode="auto">
              <a:xfrm rot="11733126">
                <a:off x="4924554" y="1747467"/>
                <a:ext cx="126307" cy="247558"/>
                <a:chOff x="1088" y="1488"/>
                <a:chExt cx="174" cy="329"/>
              </a:xfrm>
            </p:grpSpPr>
            <p:sp>
              <p:nvSpPr>
                <p:cNvPr id="240" name="Oval 158"/>
                <p:cNvSpPr>
                  <a:spLocks noChangeAspect="1" noChangeArrowheads="1"/>
                </p:cNvSpPr>
                <p:nvPr/>
              </p:nvSpPr>
              <p:spPr bwMode="auto">
                <a:xfrm>
                  <a:off x="1090" y="1492"/>
                  <a:ext cx="143" cy="143"/>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241" name="Freeform 159"/>
                <p:cNvSpPr>
                  <a:spLocks noChangeAspect="1"/>
                </p:cNvSpPr>
                <p:nvPr/>
              </p:nvSpPr>
              <p:spPr bwMode="auto">
                <a:xfrm>
                  <a:off x="1105" y="1587"/>
                  <a:ext cx="58" cy="231"/>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242" name="Freeform 160"/>
                <p:cNvSpPr>
                  <a:spLocks noChangeAspect="1"/>
                </p:cNvSpPr>
                <p:nvPr/>
              </p:nvSpPr>
              <p:spPr bwMode="auto">
                <a:xfrm>
                  <a:off x="1198" y="1578"/>
                  <a:ext cx="66"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24" name="Group 161"/>
              <p:cNvGrpSpPr>
                <a:grpSpLocks noChangeAspect="1"/>
              </p:cNvGrpSpPr>
              <p:nvPr/>
            </p:nvGrpSpPr>
            <p:grpSpPr bwMode="auto">
              <a:xfrm rot="11733126">
                <a:off x="5185224" y="1786185"/>
                <a:ext cx="127710" cy="246119"/>
                <a:chOff x="1088" y="1488"/>
                <a:chExt cx="174" cy="329"/>
              </a:xfrm>
            </p:grpSpPr>
            <p:sp>
              <p:nvSpPr>
                <p:cNvPr id="237" name="Oval 162"/>
                <p:cNvSpPr>
                  <a:spLocks noChangeAspect="1" noChangeArrowheads="1"/>
                </p:cNvSpPr>
                <p:nvPr/>
              </p:nvSpPr>
              <p:spPr bwMode="auto">
                <a:xfrm>
                  <a:off x="1090" y="1490"/>
                  <a:ext cx="143" cy="144"/>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238" name="Freeform 163"/>
                <p:cNvSpPr>
                  <a:spLocks noChangeAspect="1"/>
                </p:cNvSpPr>
                <p:nvPr/>
              </p:nvSpPr>
              <p:spPr bwMode="auto">
                <a:xfrm>
                  <a:off x="1105" y="1584"/>
                  <a:ext cx="59" cy="231"/>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239" name="Freeform 164"/>
                <p:cNvSpPr>
                  <a:spLocks noChangeAspect="1"/>
                </p:cNvSpPr>
                <p:nvPr/>
              </p:nvSpPr>
              <p:spPr bwMode="auto">
                <a:xfrm>
                  <a:off x="1197" y="1575"/>
                  <a:ext cx="67" cy="242"/>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25" name="Group 165"/>
              <p:cNvGrpSpPr>
                <a:grpSpLocks noChangeAspect="1"/>
              </p:cNvGrpSpPr>
              <p:nvPr/>
            </p:nvGrpSpPr>
            <p:grpSpPr bwMode="auto">
              <a:xfrm rot="11733126">
                <a:off x="5314537" y="1808181"/>
                <a:ext cx="127711" cy="247558"/>
                <a:chOff x="1088" y="1488"/>
                <a:chExt cx="174" cy="329"/>
              </a:xfrm>
            </p:grpSpPr>
            <p:sp>
              <p:nvSpPr>
                <p:cNvPr id="234" name="Oval 166"/>
                <p:cNvSpPr>
                  <a:spLocks noChangeAspect="1" noChangeArrowheads="1"/>
                </p:cNvSpPr>
                <p:nvPr/>
              </p:nvSpPr>
              <p:spPr bwMode="auto">
                <a:xfrm>
                  <a:off x="1090" y="1492"/>
                  <a:ext cx="143" cy="143"/>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235" name="Freeform 167"/>
                <p:cNvSpPr>
                  <a:spLocks noChangeAspect="1"/>
                </p:cNvSpPr>
                <p:nvPr/>
              </p:nvSpPr>
              <p:spPr bwMode="auto">
                <a:xfrm>
                  <a:off x="1105" y="1587"/>
                  <a:ext cx="59" cy="231"/>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236" name="Freeform 168"/>
                <p:cNvSpPr>
                  <a:spLocks noChangeAspect="1"/>
                </p:cNvSpPr>
                <p:nvPr/>
              </p:nvSpPr>
              <p:spPr bwMode="auto">
                <a:xfrm>
                  <a:off x="1197" y="1578"/>
                  <a:ext cx="67"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26" name="Group 169"/>
              <p:cNvGrpSpPr>
                <a:grpSpLocks noChangeAspect="1"/>
              </p:cNvGrpSpPr>
              <p:nvPr/>
            </p:nvGrpSpPr>
            <p:grpSpPr bwMode="auto">
              <a:xfrm rot="11733126">
                <a:off x="5440206" y="1833591"/>
                <a:ext cx="127710" cy="247558"/>
                <a:chOff x="1088" y="1488"/>
                <a:chExt cx="174" cy="329"/>
              </a:xfrm>
            </p:grpSpPr>
            <p:sp>
              <p:nvSpPr>
                <p:cNvPr id="231" name="Oval 170"/>
                <p:cNvSpPr>
                  <a:spLocks noChangeAspect="1" noChangeArrowheads="1"/>
                </p:cNvSpPr>
                <p:nvPr/>
              </p:nvSpPr>
              <p:spPr bwMode="auto">
                <a:xfrm>
                  <a:off x="1090" y="1492"/>
                  <a:ext cx="143" cy="143"/>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232" name="Freeform 171"/>
                <p:cNvSpPr>
                  <a:spLocks noChangeAspect="1"/>
                </p:cNvSpPr>
                <p:nvPr/>
              </p:nvSpPr>
              <p:spPr bwMode="auto">
                <a:xfrm>
                  <a:off x="1105" y="1587"/>
                  <a:ext cx="59" cy="231"/>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233" name="Freeform 172"/>
                <p:cNvSpPr>
                  <a:spLocks noChangeAspect="1"/>
                </p:cNvSpPr>
                <p:nvPr/>
              </p:nvSpPr>
              <p:spPr bwMode="auto">
                <a:xfrm>
                  <a:off x="1197" y="1578"/>
                  <a:ext cx="67"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27" name="Group 173"/>
              <p:cNvGrpSpPr>
                <a:grpSpLocks noChangeAspect="1"/>
              </p:cNvGrpSpPr>
              <p:nvPr/>
            </p:nvGrpSpPr>
            <p:grpSpPr bwMode="auto">
              <a:xfrm rot="11733126">
                <a:off x="5569356" y="1856807"/>
                <a:ext cx="126307" cy="247558"/>
                <a:chOff x="1088" y="1488"/>
                <a:chExt cx="174" cy="329"/>
              </a:xfrm>
            </p:grpSpPr>
            <p:sp>
              <p:nvSpPr>
                <p:cNvPr id="228" name="Oval 174"/>
                <p:cNvSpPr>
                  <a:spLocks noChangeAspect="1" noChangeArrowheads="1"/>
                </p:cNvSpPr>
                <p:nvPr/>
              </p:nvSpPr>
              <p:spPr bwMode="auto">
                <a:xfrm>
                  <a:off x="1090" y="1492"/>
                  <a:ext cx="143" cy="143"/>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229" name="Freeform 175"/>
                <p:cNvSpPr>
                  <a:spLocks noChangeAspect="1"/>
                </p:cNvSpPr>
                <p:nvPr/>
              </p:nvSpPr>
              <p:spPr bwMode="auto">
                <a:xfrm>
                  <a:off x="1105" y="1587"/>
                  <a:ext cx="58" cy="231"/>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230" name="Freeform 176"/>
                <p:cNvSpPr>
                  <a:spLocks noChangeAspect="1"/>
                </p:cNvSpPr>
                <p:nvPr/>
              </p:nvSpPr>
              <p:spPr bwMode="auto">
                <a:xfrm>
                  <a:off x="1198" y="1578"/>
                  <a:ext cx="66"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28" name="Group 177"/>
              <p:cNvGrpSpPr>
                <a:grpSpLocks noChangeAspect="1"/>
              </p:cNvGrpSpPr>
              <p:nvPr/>
            </p:nvGrpSpPr>
            <p:grpSpPr bwMode="auto">
              <a:xfrm rot="11733126">
                <a:off x="5954767" y="1950377"/>
                <a:ext cx="126307" cy="247558"/>
                <a:chOff x="1088" y="1488"/>
                <a:chExt cx="174" cy="329"/>
              </a:xfrm>
            </p:grpSpPr>
            <p:sp>
              <p:nvSpPr>
                <p:cNvPr id="225" name="Oval 178"/>
                <p:cNvSpPr>
                  <a:spLocks noChangeAspect="1" noChangeArrowheads="1"/>
                </p:cNvSpPr>
                <p:nvPr/>
              </p:nvSpPr>
              <p:spPr bwMode="auto">
                <a:xfrm>
                  <a:off x="1090" y="1492"/>
                  <a:ext cx="143" cy="143"/>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226" name="Freeform 179"/>
                <p:cNvSpPr>
                  <a:spLocks noChangeAspect="1"/>
                </p:cNvSpPr>
                <p:nvPr/>
              </p:nvSpPr>
              <p:spPr bwMode="auto">
                <a:xfrm>
                  <a:off x="1105" y="1587"/>
                  <a:ext cx="58" cy="231"/>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227" name="Freeform 180"/>
                <p:cNvSpPr>
                  <a:spLocks noChangeAspect="1"/>
                </p:cNvSpPr>
                <p:nvPr/>
              </p:nvSpPr>
              <p:spPr bwMode="auto">
                <a:xfrm>
                  <a:off x="1198" y="1578"/>
                  <a:ext cx="66"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29" name="Group 181"/>
              <p:cNvGrpSpPr>
                <a:grpSpLocks noChangeAspect="1"/>
              </p:cNvGrpSpPr>
              <p:nvPr/>
            </p:nvGrpSpPr>
            <p:grpSpPr bwMode="auto">
              <a:xfrm rot="11733126">
                <a:off x="6095728" y="1989316"/>
                <a:ext cx="127711" cy="247558"/>
                <a:chOff x="1088" y="1488"/>
                <a:chExt cx="174" cy="329"/>
              </a:xfrm>
            </p:grpSpPr>
            <p:sp>
              <p:nvSpPr>
                <p:cNvPr id="222" name="Oval 182"/>
                <p:cNvSpPr>
                  <a:spLocks noChangeAspect="1" noChangeArrowheads="1"/>
                </p:cNvSpPr>
                <p:nvPr/>
              </p:nvSpPr>
              <p:spPr bwMode="auto">
                <a:xfrm>
                  <a:off x="1090" y="1492"/>
                  <a:ext cx="143" cy="143"/>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223" name="Freeform 183"/>
                <p:cNvSpPr>
                  <a:spLocks noChangeAspect="1"/>
                </p:cNvSpPr>
                <p:nvPr/>
              </p:nvSpPr>
              <p:spPr bwMode="auto">
                <a:xfrm>
                  <a:off x="1105" y="1587"/>
                  <a:ext cx="59" cy="231"/>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224" name="Freeform 184"/>
                <p:cNvSpPr>
                  <a:spLocks noChangeAspect="1"/>
                </p:cNvSpPr>
                <p:nvPr/>
              </p:nvSpPr>
              <p:spPr bwMode="auto">
                <a:xfrm>
                  <a:off x="1197" y="1578"/>
                  <a:ext cx="67"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30" name="Group 185"/>
              <p:cNvGrpSpPr>
                <a:grpSpLocks noChangeAspect="1"/>
              </p:cNvGrpSpPr>
              <p:nvPr/>
            </p:nvGrpSpPr>
            <p:grpSpPr bwMode="auto">
              <a:xfrm rot="11733126">
                <a:off x="6226875" y="2026747"/>
                <a:ext cx="127710" cy="247558"/>
                <a:chOff x="1088" y="1488"/>
                <a:chExt cx="174" cy="329"/>
              </a:xfrm>
            </p:grpSpPr>
            <p:sp>
              <p:nvSpPr>
                <p:cNvPr id="219" name="Oval 186"/>
                <p:cNvSpPr>
                  <a:spLocks noChangeAspect="1" noChangeArrowheads="1"/>
                </p:cNvSpPr>
                <p:nvPr/>
              </p:nvSpPr>
              <p:spPr bwMode="auto">
                <a:xfrm>
                  <a:off x="1090" y="1492"/>
                  <a:ext cx="143" cy="143"/>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220" name="Freeform 187"/>
                <p:cNvSpPr>
                  <a:spLocks noChangeAspect="1"/>
                </p:cNvSpPr>
                <p:nvPr/>
              </p:nvSpPr>
              <p:spPr bwMode="auto">
                <a:xfrm>
                  <a:off x="1105" y="1587"/>
                  <a:ext cx="59" cy="231"/>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221" name="Freeform 188"/>
                <p:cNvSpPr>
                  <a:spLocks noChangeAspect="1"/>
                </p:cNvSpPr>
                <p:nvPr/>
              </p:nvSpPr>
              <p:spPr bwMode="auto">
                <a:xfrm>
                  <a:off x="1197" y="1578"/>
                  <a:ext cx="67"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31" name="Group 189"/>
              <p:cNvGrpSpPr>
                <a:grpSpLocks noChangeAspect="1"/>
              </p:cNvGrpSpPr>
              <p:nvPr/>
            </p:nvGrpSpPr>
            <p:grpSpPr bwMode="auto">
              <a:xfrm rot="11733126">
                <a:off x="6348404" y="2067410"/>
                <a:ext cx="127711" cy="247558"/>
                <a:chOff x="1088" y="1488"/>
                <a:chExt cx="174" cy="329"/>
              </a:xfrm>
            </p:grpSpPr>
            <p:sp>
              <p:nvSpPr>
                <p:cNvPr id="216" name="Oval 190"/>
                <p:cNvSpPr>
                  <a:spLocks noChangeAspect="1" noChangeArrowheads="1"/>
                </p:cNvSpPr>
                <p:nvPr/>
              </p:nvSpPr>
              <p:spPr bwMode="auto">
                <a:xfrm>
                  <a:off x="1090" y="1492"/>
                  <a:ext cx="143" cy="143"/>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217" name="Freeform 191"/>
                <p:cNvSpPr>
                  <a:spLocks noChangeAspect="1"/>
                </p:cNvSpPr>
                <p:nvPr/>
              </p:nvSpPr>
              <p:spPr bwMode="auto">
                <a:xfrm>
                  <a:off x="1105" y="1587"/>
                  <a:ext cx="59" cy="231"/>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218" name="Freeform 192"/>
                <p:cNvSpPr>
                  <a:spLocks noChangeAspect="1"/>
                </p:cNvSpPr>
                <p:nvPr/>
              </p:nvSpPr>
              <p:spPr bwMode="auto">
                <a:xfrm>
                  <a:off x="1197" y="1578"/>
                  <a:ext cx="67"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32" name="Group 193"/>
              <p:cNvGrpSpPr>
                <a:grpSpLocks noChangeAspect="1"/>
              </p:cNvGrpSpPr>
              <p:nvPr/>
            </p:nvGrpSpPr>
            <p:grpSpPr bwMode="auto">
              <a:xfrm rot="11733126">
                <a:off x="6604983" y="2152595"/>
                <a:ext cx="127711" cy="247558"/>
                <a:chOff x="1088" y="1488"/>
                <a:chExt cx="174" cy="329"/>
              </a:xfrm>
            </p:grpSpPr>
            <p:sp>
              <p:nvSpPr>
                <p:cNvPr id="213" name="Oval 194"/>
                <p:cNvSpPr>
                  <a:spLocks noChangeAspect="1" noChangeArrowheads="1"/>
                </p:cNvSpPr>
                <p:nvPr/>
              </p:nvSpPr>
              <p:spPr bwMode="auto">
                <a:xfrm>
                  <a:off x="1090" y="1492"/>
                  <a:ext cx="143" cy="143"/>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214" name="Freeform 195"/>
                <p:cNvSpPr>
                  <a:spLocks noChangeAspect="1"/>
                </p:cNvSpPr>
                <p:nvPr/>
              </p:nvSpPr>
              <p:spPr bwMode="auto">
                <a:xfrm>
                  <a:off x="1105" y="1587"/>
                  <a:ext cx="59" cy="231"/>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215" name="Freeform 196"/>
                <p:cNvSpPr>
                  <a:spLocks noChangeAspect="1"/>
                </p:cNvSpPr>
                <p:nvPr/>
              </p:nvSpPr>
              <p:spPr bwMode="auto">
                <a:xfrm>
                  <a:off x="1197" y="1578"/>
                  <a:ext cx="67"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33" name="Group 197"/>
              <p:cNvGrpSpPr>
                <a:grpSpLocks noChangeAspect="1"/>
              </p:cNvGrpSpPr>
              <p:nvPr/>
            </p:nvGrpSpPr>
            <p:grpSpPr bwMode="auto">
              <a:xfrm rot="11733126">
                <a:off x="6731391" y="2202120"/>
                <a:ext cx="127711" cy="247558"/>
                <a:chOff x="1088" y="1488"/>
                <a:chExt cx="174" cy="329"/>
              </a:xfrm>
            </p:grpSpPr>
            <p:sp>
              <p:nvSpPr>
                <p:cNvPr id="210" name="Oval 198"/>
                <p:cNvSpPr>
                  <a:spLocks noChangeAspect="1" noChangeArrowheads="1"/>
                </p:cNvSpPr>
                <p:nvPr/>
              </p:nvSpPr>
              <p:spPr bwMode="auto">
                <a:xfrm>
                  <a:off x="1090" y="1492"/>
                  <a:ext cx="143" cy="143"/>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211" name="Freeform 199"/>
                <p:cNvSpPr>
                  <a:spLocks noChangeAspect="1"/>
                </p:cNvSpPr>
                <p:nvPr/>
              </p:nvSpPr>
              <p:spPr bwMode="auto">
                <a:xfrm>
                  <a:off x="1105" y="1587"/>
                  <a:ext cx="59" cy="231"/>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212" name="Freeform 200"/>
                <p:cNvSpPr>
                  <a:spLocks noChangeAspect="1"/>
                </p:cNvSpPr>
                <p:nvPr/>
              </p:nvSpPr>
              <p:spPr bwMode="auto">
                <a:xfrm>
                  <a:off x="1197" y="1578"/>
                  <a:ext cx="67"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34" name="Group 201"/>
              <p:cNvGrpSpPr>
                <a:grpSpLocks noChangeAspect="1"/>
              </p:cNvGrpSpPr>
              <p:nvPr/>
            </p:nvGrpSpPr>
            <p:grpSpPr bwMode="auto">
              <a:xfrm rot="11733126">
                <a:off x="6859528" y="2250646"/>
                <a:ext cx="127710" cy="247558"/>
                <a:chOff x="1088" y="1488"/>
                <a:chExt cx="174" cy="329"/>
              </a:xfrm>
            </p:grpSpPr>
            <p:sp>
              <p:nvSpPr>
                <p:cNvPr id="207" name="Oval 202"/>
                <p:cNvSpPr>
                  <a:spLocks noChangeAspect="1" noChangeArrowheads="1"/>
                </p:cNvSpPr>
                <p:nvPr/>
              </p:nvSpPr>
              <p:spPr bwMode="auto">
                <a:xfrm>
                  <a:off x="1090" y="1492"/>
                  <a:ext cx="143" cy="143"/>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208" name="Freeform 203"/>
                <p:cNvSpPr>
                  <a:spLocks noChangeAspect="1"/>
                </p:cNvSpPr>
                <p:nvPr/>
              </p:nvSpPr>
              <p:spPr bwMode="auto">
                <a:xfrm>
                  <a:off x="1105" y="1587"/>
                  <a:ext cx="59" cy="231"/>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209" name="Freeform 204"/>
                <p:cNvSpPr>
                  <a:spLocks noChangeAspect="1"/>
                </p:cNvSpPr>
                <p:nvPr/>
              </p:nvSpPr>
              <p:spPr bwMode="auto">
                <a:xfrm>
                  <a:off x="1197" y="1578"/>
                  <a:ext cx="67"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35" name="Group 205"/>
              <p:cNvGrpSpPr>
                <a:grpSpLocks noChangeAspect="1"/>
              </p:cNvGrpSpPr>
              <p:nvPr/>
            </p:nvGrpSpPr>
            <p:grpSpPr bwMode="auto">
              <a:xfrm rot="11733126">
                <a:off x="6991533" y="2301740"/>
                <a:ext cx="127710" cy="246119"/>
                <a:chOff x="1088" y="1488"/>
                <a:chExt cx="174" cy="329"/>
              </a:xfrm>
            </p:grpSpPr>
            <p:sp>
              <p:nvSpPr>
                <p:cNvPr id="204" name="Oval 206"/>
                <p:cNvSpPr>
                  <a:spLocks noChangeAspect="1" noChangeArrowheads="1"/>
                </p:cNvSpPr>
                <p:nvPr/>
              </p:nvSpPr>
              <p:spPr bwMode="auto">
                <a:xfrm>
                  <a:off x="1090" y="1490"/>
                  <a:ext cx="143" cy="144"/>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205" name="Freeform 207"/>
                <p:cNvSpPr>
                  <a:spLocks noChangeAspect="1"/>
                </p:cNvSpPr>
                <p:nvPr/>
              </p:nvSpPr>
              <p:spPr bwMode="auto">
                <a:xfrm>
                  <a:off x="1105" y="1584"/>
                  <a:ext cx="59" cy="231"/>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206" name="Freeform 208"/>
                <p:cNvSpPr>
                  <a:spLocks noChangeAspect="1"/>
                </p:cNvSpPr>
                <p:nvPr/>
              </p:nvSpPr>
              <p:spPr bwMode="auto">
                <a:xfrm>
                  <a:off x="1197" y="1575"/>
                  <a:ext cx="67" cy="242"/>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36" name="Group 209"/>
              <p:cNvGrpSpPr>
                <a:grpSpLocks noChangeAspect="1"/>
              </p:cNvGrpSpPr>
              <p:nvPr/>
            </p:nvGrpSpPr>
            <p:grpSpPr bwMode="auto">
              <a:xfrm rot="11733126">
                <a:off x="7110077" y="2353303"/>
                <a:ext cx="126307" cy="246119"/>
                <a:chOff x="1088" y="1488"/>
                <a:chExt cx="174" cy="329"/>
              </a:xfrm>
            </p:grpSpPr>
            <p:sp>
              <p:nvSpPr>
                <p:cNvPr id="201" name="Oval 210"/>
                <p:cNvSpPr>
                  <a:spLocks noChangeAspect="1" noChangeArrowheads="1"/>
                </p:cNvSpPr>
                <p:nvPr/>
              </p:nvSpPr>
              <p:spPr bwMode="auto">
                <a:xfrm>
                  <a:off x="1090" y="1490"/>
                  <a:ext cx="143" cy="144"/>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202" name="Freeform 211"/>
                <p:cNvSpPr>
                  <a:spLocks noChangeAspect="1"/>
                </p:cNvSpPr>
                <p:nvPr/>
              </p:nvSpPr>
              <p:spPr bwMode="auto">
                <a:xfrm>
                  <a:off x="1105" y="1584"/>
                  <a:ext cx="58" cy="231"/>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203" name="Freeform 212"/>
                <p:cNvSpPr>
                  <a:spLocks noChangeAspect="1"/>
                </p:cNvSpPr>
                <p:nvPr/>
              </p:nvSpPr>
              <p:spPr bwMode="auto">
                <a:xfrm>
                  <a:off x="1198" y="1575"/>
                  <a:ext cx="66" cy="242"/>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37" name="Group 213"/>
              <p:cNvGrpSpPr>
                <a:grpSpLocks noChangeAspect="1"/>
              </p:cNvGrpSpPr>
              <p:nvPr/>
            </p:nvGrpSpPr>
            <p:grpSpPr bwMode="auto">
              <a:xfrm rot="11733126">
                <a:off x="7229384" y="2406804"/>
                <a:ext cx="126307" cy="247558"/>
                <a:chOff x="1088" y="1488"/>
                <a:chExt cx="174" cy="329"/>
              </a:xfrm>
            </p:grpSpPr>
            <p:sp>
              <p:nvSpPr>
                <p:cNvPr id="198" name="Oval 214"/>
                <p:cNvSpPr>
                  <a:spLocks noChangeAspect="1" noChangeArrowheads="1"/>
                </p:cNvSpPr>
                <p:nvPr/>
              </p:nvSpPr>
              <p:spPr bwMode="auto">
                <a:xfrm>
                  <a:off x="1090" y="1492"/>
                  <a:ext cx="143" cy="143"/>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99" name="Freeform 215"/>
                <p:cNvSpPr>
                  <a:spLocks noChangeAspect="1"/>
                </p:cNvSpPr>
                <p:nvPr/>
              </p:nvSpPr>
              <p:spPr bwMode="auto">
                <a:xfrm>
                  <a:off x="1105" y="1587"/>
                  <a:ext cx="58" cy="231"/>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200" name="Freeform 216"/>
                <p:cNvSpPr>
                  <a:spLocks noChangeAspect="1"/>
                </p:cNvSpPr>
                <p:nvPr/>
              </p:nvSpPr>
              <p:spPr bwMode="auto">
                <a:xfrm>
                  <a:off x="1198" y="1578"/>
                  <a:ext cx="66"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38" name="Group 217"/>
              <p:cNvGrpSpPr>
                <a:grpSpLocks noChangeAspect="1"/>
              </p:cNvGrpSpPr>
              <p:nvPr/>
            </p:nvGrpSpPr>
            <p:grpSpPr bwMode="auto">
              <a:xfrm rot="11733126">
                <a:off x="7351567" y="2467449"/>
                <a:ext cx="129114" cy="246119"/>
                <a:chOff x="1088" y="1488"/>
                <a:chExt cx="174" cy="329"/>
              </a:xfrm>
            </p:grpSpPr>
            <p:sp>
              <p:nvSpPr>
                <p:cNvPr id="195" name="Oval 218"/>
                <p:cNvSpPr>
                  <a:spLocks noChangeAspect="1" noChangeArrowheads="1"/>
                </p:cNvSpPr>
                <p:nvPr/>
              </p:nvSpPr>
              <p:spPr bwMode="auto">
                <a:xfrm>
                  <a:off x="1090" y="1490"/>
                  <a:ext cx="144" cy="144"/>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96" name="Freeform 219"/>
                <p:cNvSpPr>
                  <a:spLocks noChangeAspect="1"/>
                </p:cNvSpPr>
                <p:nvPr/>
              </p:nvSpPr>
              <p:spPr bwMode="auto">
                <a:xfrm>
                  <a:off x="1107" y="1584"/>
                  <a:ext cx="59" cy="231"/>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97" name="Freeform 220"/>
                <p:cNvSpPr>
                  <a:spLocks noChangeAspect="1"/>
                </p:cNvSpPr>
                <p:nvPr/>
              </p:nvSpPr>
              <p:spPr bwMode="auto">
                <a:xfrm>
                  <a:off x="1200" y="1575"/>
                  <a:ext cx="66" cy="242"/>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39" name="Group 221"/>
              <p:cNvGrpSpPr>
                <a:grpSpLocks noChangeAspect="1"/>
              </p:cNvGrpSpPr>
              <p:nvPr/>
            </p:nvGrpSpPr>
            <p:grpSpPr bwMode="auto">
              <a:xfrm rot="11733126">
                <a:off x="7468265" y="2530464"/>
                <a:ext cx="127710" cy="247558"/>
                <a:chOff x="1088" y="1488"/>
                <a:chExt cx="174" cy="329"/>
              </a:xfrm>
            </p:grpSpPr>
            <p:sp>
              <p:nvSpPr>
                <p:cNvPr id="192" name="Oval 222"/>
                <p:cNvSpPr>
                  <a:spLocks noChangeAspect="1" noChangeArrowheads="1"/>
                </p:cNvSpPr>
                <p:nvPr/>
              </p:nvSpPr>
              <p:spPr bwMode="auto">
                <a:xfrm>
                  <a:off x="1090" y="1492"/>
                  <a:ext cx="143" cy="143"/>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93" name="Freeform 223"/>
                <p:cNvSpPr>
                  <a:spLocks noChangeAspect="1"/>
                </p:cNvSpPr>
                <p:nvPr/>
              </p:nvSpPr>
              <p:spPr bwMode="auto">
                <a:xfrm>
                  <a:off x="1105" y="1587"/>
                  <a:ext cx="59" cy="231"/>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94" name="Freeform 224"/>
                <p:cNvSpPr>
                  <a:spLocks noChangeAspect="1"/>
                </p:cNvSpPr>
                <p:nvPr/>
              </p:nvSpPr>
              <p:spPr bwMode="auto">
                <a:xfrm>
                  <a:off x="1197" y="1578"/>
                  <a:ext cx="67"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40" name="Group 225"/>
              <p:cNvGrpSpPr>
                <a:grpSpLocks noChangeAspect="1"/>
              </p:cNvGrpSpPr>
              <p:nvPr/>
            </p:nvGrpSpPr>
            <p:grpSpPr bwMode="auto">
              <a:xfrm rot="11733126">
                <a:off x="7583245" y="2600631"/>
                <a:ext cx="127710" cy="247558"/>
                <a:chOff x="1088" y="1488"/>
                <a:chExt cx="174" cy="329"/>
              </a:xfrm>
            </p:grpSpPr>
            <p:sp>
              <p:nvSpPr>
                <p:cNvPr id="189" name="Oval 226"/>
                <p:cNvSpPr>
                  <a:spLocks noChangeAspect="1" noChangeArrowheads="1"/>
                </p:cNvSpPr>
                <p:nvPr/>
              </p:nvSpPr>
              <p:spPr bwMode="auto">
                <a:xfrm>
                  <a:off x="1090" y="1492"/>
                  <a:ext cx="143" cy="143"/>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90" name="Freeform 227"/>
                <p:cNvSpPr>
                  <a:spLocks noChangeAspect="1"/>
                </p:cNvSpPr>
                <p:nvPr/>
              </p:nvSpPr>
              <p:spPr bwMode="auto">
                <a:xfrm>
                  <a:off x="1105" y="1587"/>
                  <a:ext cx="59" cy="231"/>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91" name="Freeform 228"/>
                <p:cNvSpPr>
                  <a:spLocks noChangeAspect="1"/>
                </p:cNvSpPr>
                <p:nvPr/>
              </p:nvSpPr>
              <p:spPr bwMode="auto">
                <a:xfrm>
                  <a:off x="1197" y="1578"/>
                  <a:ext cx="67"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41" name="Group 229"/>
              <p:cNvGrpSpPr>
                <a:grpSpLocks noChangeAspect="1"/>
              </p:cNvGrpSpPr>
              <p:nvPr/>
            </p:nvGrpSpPr>
            <p:grpSpPr bwMode="auto">
              <a:xfrm rot="11733126">
                <a:off x="7684940" y="2698180"/>
                <a:ext cx="126307" cy="247558"/>
                <a:chOff x="1088" y="1488"/>
                <a:chExt cx="174" cy="329"/>
              </a:xfrm>
            </p:grpSpPr>
            <p:sp>
              <p:nvSpPr>
                <p:cNvPr id="186" name="Oval 230"/>
                <p:cNvSpPr>
                  <a:spLocks noChangeAspect="1" noChangeArrowheads="1"/>
                </p:cNvSpPr>
                <p:nvPr/>
              </p:nvSpPr>
              <p:spPr bwMode="auto">
                <a:xfrm>
                  <a:off x="1090" y="1492"/>
                  <a:ext cx="143" cy="143"/>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87" name="Freeform 231"/>
                <p:cNvSpPr>
                  <a:spLocks noChangeAspect="1"/>
                </p:cNvSpPr>
                <p:nvPr/>
              </p:nvSpPr>
              <p:spPr bwMode="auto">
                <a:xfrm>
                  <a:off x="1105" y="1587"/>
                  <a:ext cx="58" cy="231"/>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88" name="Freeform 232"/>
                <p:cNvSpPr>
                  <a:spLocks noChangeAspect="1"/>
                </p:cNvSpPr>
                <p:nvPr/>
              </p:nvSpPr>
              <p:spPr bwMode="auto">
                <a:xfrm>
                  <a:off x="1198" y="1578"/>
                  <a:ext cx="66"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42" name="Group 235"/>
              <p:cNvGrpSpPr>
                <a:grpSpLocks noChangeAspect="1"/>
              </p:cNvGrpSpPr>
              <p:nvPr/>
            </p:nvGrpSpPr>
            <p:grpSpPr bwMode="auto">
              <a:xfrm rot="933126">
                <a:off x="5055327" y="1774657"/>
                <a:ext cx="199284" cy="345430"/>
                <a:chOff x="1386" y="2372"/>
                <a:chExt cx="272" cy="460"/>
              </a:xfrm>
            </p:grpSpPr>
            <p:sp>
              <p:nvSpPr>
                <p:cNvPr id="181" name="AutoShape 236"/>
                <p:cNvSpPr>
                  <a:spLocks noChangeAspect="1" noChangeArrowheads="1"/>
                </p:cNvSpPr>
                <p:nvPr/>
              </p:nvSpPr>
              <p:spPr bwMode="auto">
                <a:xfrm>
                  <a:off x="1488" y="2688"/>
                  <a:ext cx="170" cy="144"/>
                </a:xfrm>
                <a:prstGeom prst="hexagon">
                  <a:avLst>
                    <a:gd name="adj" fmla="val 32591"/>
                    <a:gd name="vf" fmla="val 115470"/>
                  </a:avLst>
                </a:prstGeom>
                <a:solidFill>
                  <a:srgbClr val="0000FF">
                    <a:alpha val="50000"/>
                  </a:srgbClr>
                </a:solidFill>
                <a:ln w="9525">
                  <a:solidFill>
                    <a:srgbClr val="0000FF"/>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82" name="Oval 237"/>
                <p:cNvSpPr>
                  <a:spLocks noChangeAspect="1" noChangeArrowheads="1"/>
                </p:cNvSpPr>
                <p:nvPr/>
              </p:nvSpPr>
              <p:spPr bwMode="auto">
                <a:xfrm rot="10800000">
                  <a:off x="1432" y="2585"/>
                  <a:ext cx="86" cy="84"/>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83" name="Line 238"/>
                <p:cNvSpPr>
                  <a:spLocks noChangeAspect="1" noChangeShapeType="1"/>
                </p:cNvSpPr>
                <p:nvPr/>
              </p:nvSpPr>
              <p:spPr bwMode="auto">
                <a:xfrm flipH="1" flipV="1">
                  <a:off x="1488" y="2640"/>
                  <a:ext cx="48" cy="48"/>
                </a:xfrm>
                <a:prstGeom prst="line">
                  <a:avLst/>
                </a:prstGeom>
                <a:noFill/>
                <a:ln w="9525">
                  <a:solidFill>
                    <a:srgbClr val="969696"/>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84" name="Freeform 239"/>
                <p:cNvSpPr>
                  <a:spLocks noChangeAspect="1"/>
                </p:cNvSpPr>
                <p:nvPr/>
              </p:nvSpPr>
              <p:spPr bwMode="auto">
                <a:xfrm rot="10800000">
                  <a:off x="1470" y="2376"/>
                  <a:ext cx="57" cy="232"/>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85" name="Freeform 240"/>
                <p:cNvSpPr>
                  <a:spLocks noChangeAspect="1"/>
                </p:cNvSpPr>
                <p:nvPr/>
              </p:nvSpPr>
              <p:spPr bwMode="auto">
                <a:xfrm rot="10800000">
                  <a:off x="1386" y="2372"/>
                  <a:ext cx="65"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43" name="Group 241"/>
              <p:cNvGrpSpPr>
                <a:grpSpLocks noChangeAspect="1"/>
              </p:cNvGrpSpPr>
              <p:nvPr/>
            </p:nvGrpSpPr>
            <p:grpSpPr bwMode="auto">
              <a:xfrm rot="933126">
                <a:off x="5690521" y="1900455"/>
                <a:ext cx="238580" cy="431787"/>
                <a:chOff x="1440" y="3088"/>
                <a:chExt cx="326" cy="574"/>
              </a:xfrm>
            </p:grpSpPr>
            <p:sp>
              <p:nvSpPr>
                <p:cNvPr id="172" name="Oval 242"/>
                <p:cNvSpPr>
                  <a:spLocks noChangeAspect="1" noChangeArrowheads="1"/>
                </p:cNvSpPr>
                <p:nvPr/>
              </p:nvSpPr>
              <p:spPr bwMode="auto">
                <a:xfrm rot="10800000">
                  <a:off x="1490" y="3576"/>
                  <a:ext cx="86" cy="86"/>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73" name="AutoShape 243"/>
                <p:cNvSpPr>
                  <a:spLocks noChangeAspect="1" noChangeArrowheads="1"/>
                </p:cNvSpPr>
                <p:nvPr/>
              </p:nvSpPr>
              <p:spPr bwMode="auto">
                <a:xfrm>
                  <a:off x="1536" y="3408"/>
                  <a:ext cx="171" cy="145"/>
                </a:xfrm>
                <a:prstGeom prst="hexagon">
                  <a:avLst>
                    <a:gd name="adj" fmla="val 32591"/>
                    <a:gd name="vf" fmla="val 115470"/>
                  </a:avLst>
                </a:prstGeom>
                <a:solidFill>
                  <a:srgbClr val="0000FF">
                    <a:alpha val="50000"/>
                  </a:srgbClr>
                </a:solidFill>
                <a:ln w="9525">
                  <a:solidFill>
                    <a:srgbClr val="0000FF"/>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74" name="Oval 244"/>
                <p:cNvSpPr>
                  <a:spLocks noChangeAspect="1" noChangeArrowheads="1"/>
                </p:cNvSpPr>
                <p:nvPr/>
              </p:nvSpPr>
              <p:spPr bwMode="auto">
                <a:xfrm rot="10800000">
                  <a:off x="1680" y="3572"/>
                  <a:ext cx="86" cy="86"/>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75" name="Oval 245"/>
                <p:cNvSpPr>
                  <a:spLocks noChangeAspect="1" noChangeArrowheads="1"/>
                </p:cNvSpPr>
                <p:nvPr/>
              </p:nvSpPr>
              <p:spPr bwMode="auto">
                <a:xfrm rot="10800000">
                  <a:off x="1480" y="3304"/>
                  <a:ext cx="86" cy="86"/>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76" name="Line 246"/>
                <p:cNvSpPr>
                  <a:spLocks noChangeAspect="1" noChangeShapeType="1"/>
                </p:cNvSpPr>
                <p:nvPr/>
              </p:nvSpPr>
              <p:spPr bwMode="auto">
                <a:xfrm flipH="1">
                  <a:off x="1536" y="3553"/>
                  <a:ext cx="48" cy="48"/>
                </a:xfrm>
                <a:prstGeom prst="line">
                  <a:avLst/>
                </a:prstGeom>
                <a:noFill/>
                <a:ln w="9525">
                  <a:solidFill>
                    <a:srgbClr val="969696"/>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77" name="Line 247"/>
                <p:cNvSpPr>
                  <a:spLocks noChangeAspect="1" noChangeShapeType="1"/>
                </p:cNvSpPr>
                <p:nvPr/>
              </p:nvSpPr>
              <p:spPr bwMode="auto">
                <a:xfrm>
                  <a:off x="1664" y="3553"/>
                  <a:ext cx="48" cy="48"/>
                </a:xfrm>
                <a:prstGeom prst="line">
                  <a:avLst/>
                </a:prstGeom>
                <a:noFill/>
                <a:ln w="9525">
                  <a:solidFill>
                    <a:srgbClr val="969696"/>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78" name="Line 248"/>
                <p:cNvSpPr>
                  <a:spLocks noChangeAspect="1" noChangeShapeType="1"/>
                </p:cNvSpPr>
                <p:nvPr/>
              </p:nvSpPr>
              <p:spPr bwMode="auto">
                <a:xfrm flipH="1" flipV="1">
                  <a:off x="1536" y="3360"/>
                  <a:ext cx="48" cy="48"/>
                </a:xfrm>
                <a:prstGeom prst="line">
                  <a:avLst/>
                </a:prstGeom>
                <a:noFill/>
                <a:ln w="9525">
                  <a:solidFill>
                    <a:srgbClr val="969696"/>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79" name="Freeform 249"/>
                <p:cNvSpPr>
                  <a:spLocks noChangeAspect="1"/>
                </p:cNvSpPr>
                <p:nvPr/>
              </p:nvSpPr>
              <p:spPr bwMode="auto">
                <a:xfrm rot="10800000">
                  <a:off x="1517" y="3092"/>
                  <a:ext cx="58" cy="232"/>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80" name="Freeform 250"/>
                <p:cNvSpPr>
                  <a:spLocks noChangeAspect="1"/>
                </p:cNvSpPr>
                <p:nvPr/>
              </p:nvSpPr>
              <p:spPr bwMode="auto">
                <a:xfrm rot="10800000">
                  <a:off x="1440" y="3088"/>
                  <a:ext cx="65"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44" name="Group 251"/>
              <p:cNvGrpSpPr>
                <a:grpSpLocks noChangeAspect="1"/>
              </p:cNvGrpSpPr>
              <p:nvPr/>
            </p:nvGrpSpPr>
            <p:grpSpPr bwMode="auto">
              <a:xfrm rot="11733126">
                <a:off x="6477848" y="2105650"/>
                <a:ext cx="126307" cy="247558"/>
                <a:chOff x="1088" y="1488"/>
                <a:chExt cx="174" cy="329"/>
              </a:xfrm>
            </p:grpSpPr>
            <p:sp>
              <p:nvSpPr>
                <p:cNvPr id="169" name="Oval 252"/>
                <p:cNvSpPr>
                  <a:spLocks noChangeAspect="1" noChangeArrowheads="1"/>
                </p:cNvSpPr>
                <p:nvPr/>
              </p:nvSpPr>
              <p:spPr bwMode="auto">
                <a:xfrm>
                  <a:off x="1090" y="1492"/>
                  <a:ext cx="143" cy="143"/>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70" name="Freeform 253"/>
                <p:cNvSpPr>
                  <a:spLocks noChangeAspect="1"/>
                </p:cNvSpPr>
                <p:nvPr/>
              </p:nvSpPr>
              <p:spPr bwMode="auto">
                <a:xfrm>
                  <a:off x="1105" y="1587"/>
                  <a:ext cx="58" cy="231"/>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71" name="Freeform 254"/>
                <p:cNvSpPr>
                  <a:spLocks noChangeAspect="1"/>
                </p:cNvSpPr>
                <p:nvPr/>
              </p:nvSpPr>
              <p:spPr bwMode="auto">
                <a:xfrm>
                  <a:off x="1198" y="1578"/>
                  <a:ext cx="66"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45" name="Group 255"/>
              <p:cNvGrpSpPr>
                <a:grpSpLocks noChangeAspect="1"/>
              </p:cNvGrpSpPr>
              <p:nvPr/>
            </p:nvGrpSpPr>
            <p:grpSpPr bwMode="auto">
              <a:xfrm rot="11733126">
                <a:off x="5831733" y="1915261"/>
                <a:ext cx="126307" cy="247558"/>
                <a:chOff x="1088" y="1488"/>
                <a:chExt cx="174" cy="329"/>
              </a:xfrm>
            </p:grpSpPr>
            <p:sp>
              <p:nvSpPr>
                <p:cNvPr id="166" name="Oval 256"/>
                <p:cNvSpPr>
                  <a:spLocks noChangeAspect="1" noChangeArrowheads="1"/>
                </p:cNvSpPr>
                <p:nvPr/>
              </p:nvSpPr>
              <p:spPr bwMode="auto">
                <a:xfrm>
                  <a:off x="1090" y="1492"/>
                  <a:ext cx="143" cy="143"/>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67" name="Freeform 257"/>
                <p:cNvSpPr>
                  <a:spLocks noChangeAspect="1"/>
                </p:cNvSpPr>
                <p:nvPr/>
              </p:nvSpPr>
              <p:spPr bwMode="auto">
                <a:xfrm>
                  <a:off x="1105" y="1587"/>
                  <a:ext cx="58" cy="231"/>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68" name="Freeform 258"/>
                <p:cNvSpPr>
                  <a:spLocks noChangeAspect="1"/>
                </p:cNvSpPr>
                <p:nvPr/>
              </p:nvSpPr>
              <p:spPr bwMode="auto">
                <a:xfrm>
                  <a:off x="1198" y="1578"/>
                  <a:ext cx="66"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46" name="Group 41"/>
              <p:cNvGrpSpPr>
                <a:grpSpLocks noChangeAspect="1"/>
              </p:cNvGrpSpPr>
              <p:nvPr/>
            </p:nvGrpSpPr>
            <p:grpSpPr bwMode="auto">
              <a:xfrm rot="525385">
                <a:off x="4430226" y="1542456"/>
                <a:ext cx="127898" cy="248400"/>
                <a:chOff x="1088" y="1488"/>
                <a:chExt cx="174" cy="329"/>
              </a:xfrm>
            </p:grpSpPr>
            <p:sp>
              <p:nvSpPr>
                <p:cNvPr id="163" name="Oval 42"/>
                <p:cNvSpPr>
                  <a:spLocks noChangeAspect="1" noChangeArrowheads="1"/>
                </p:cNvSpPr>
                <p:nvPr/>
              </p:nvSpPr>
              <p:spPr bwMode="auto">
                <a:xfrm>
                  <a:off x="1088" y="1488"/>
                  <a:ext cx="144" cy="144"/>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64" name="Freeform 43"/>
                <p:cNvSpPr>
                  <a:spLocks noChangeAspect="1"/>
                </p:cNvSpPr>
                <p:nvPr/>
              </p:nvSpPr>
              <p:spPr bwMode="auto">
                <a:xfrm>
                  <a:off x="1103" y="1583"/>
                  <a:ext cx="59" cy="232"/>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65" name="Freeform 44"/>
                <p:cNvSpPr>
                  <a:spLocks noChangeAspect="1"/>
                </p:cNvSpPr>
                <p:nvPr/>
              </p:nvSpPr>
              <p:spPr bwMode="auto">
                <a:xfrm>
                  <a:off x="1195" y="1574"/>
                  <a:ext cx="67"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47" name="Group 153"/>
              <p:cNvGrpSpPr>
                <a:grpSpLocks noChangeAspect="1"/>
              </p:cNvGrpSpPr>
              <p:nvPr/>
            </p:nvGrpSpPr>
            <p:grpSpPr bwMode="auto">
              <a:xfrm rot="11377803">
                <a:off x="4518472" y="1717801"/>
                <a:ext cx="126307" cy="246119"/>
                <a:chOff x="1088" y="1488"/>
                <a:chExt cx="174" cy="329"/>
              </a:xfrm>
            </p:grpSpPr>
            <p:sp>
              <p:nvSpPr>
                <p:cNvPr id="160" name="Oval 154"/>
                <p:cNvSpPr>
                  <a:spLocks noChangeAspect="1" noChangeArrowheads="1"/>
                </p:cNvSpPr>
                <p:nvPr/>
              </p:nvSpPr>
              <p:spPr bwMode="auto">
                <a:xfrm>
                  <a:off x="1090" y="1490"/>
                  <a:ext cx="143" cy="144"/>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61" name="Freeform 155"/>
                <p:cNvSpPr>
                  <a:spLocks noChangeAspect="1"/>
                </p:cNvSpPr>
                <p:nvPr/>
              </p:nvSpPr>
              <p:spPr bwMode="auto">
                <a:xfrm>
                  <a:off x="1105" y="1584"/>
                  <a:ext cx="58" cy="231"/>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62" name="Freeform 156"/>
                <p:cNvSpPr>
                  <a:spLocks noChangeAspect="1"/>
                </p:cNvSpPr>
                <p:nvPr/>
              </p:nvSpPr>
              <p:spPr bwMode="auto">
                <a:xfrm>
                  <a:off x="1198" y="1575"/>
                  <a:ext cx="66" cy="242"/>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48" name="Group 149"/>
              <p:cNvGrpSpPr>
                <a:grpSpLocks noChangeAspect="1"/>
              </p:cNvGrpSpPr>
              <p:nvPr/>
            </p:nvGrpSpPr>
            <p:grpSpPr bwMode="auto">
              <a:xfrm rot="363992">
                <a:off x="4567846" y="1546354"/>
                <a:ext cx="127710" cy="247558"/>
                <a:chOff x="1088" y="1488"/>
                <a:chExt cx="174" cy="329"/>
              </a:xfrm>
            </p:grpSpPr>
            <p:sp>
              <p:nvSpPr>
                <p:cNvPr id="157" name="Oval 150"/>
                <p:cNvSpPr>
                  <a:spLocks noChangeAspect="1" noChangeArrowheads="1"/>
                </p:cNvSpPr>
                <p:nvPr/>
              </p:nvSpPr>
              <p:spPr bwMode="auto">
                <a:xfrm>
                  <a:off x="1090" y="1492"/>
                  <a:ext cx="143" cy="143"/>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58" name="Freeform 151"/>
                <p:cNvSpPr>
                  <a:spLocks noChangeAspect="1"/>
                </p:cNvSpPr>
                <p:nvPr/>
              </p:nvSpPr>
              <p:spPr bwMode="auto">
                <a:xfrm>
                  <a:off x="1105" y="1587"/>
                  <a:ext cx="59" cy="231"/>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59" name="Freeform 152"/>
                <p:cNvSpPr>
                  <a:spLocks noChangeAspect="1"/>
                </p:cNvSpPr>
                <p:nvPr/>
              </p:nvSpPr>
              <p:spPr bwMode="auto">
                <a:xfrm>
                  <a:off x="1197" y="1578"/>
                  <a:ext cx="67"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49" name="Group 33"/>
              <p:cNvGrpSpPr>
                <a:grpSpLocks noChangeAspect="1"/>
              </p:cNvGrpSpPr>
              <p:nvPr/>
            </p:nvGrpSpPr>
            <p:grpSpPr bwMode="auto">
              <a:xfrm rot="20759061">
                <a:off x="1281020" y="2477438"/>
                <a:ext cx="127287" cy="247214"/>
                <a:chOff x="1088" y="1488"/>
                <a:chExt cx="174" cy="329"/>
              </a:xfrm>
            </p:grpSpPr>
            <p:sp>
              <p:nvSpPr>
                <p:cNvPr id="154" name="Oval 34"/>
                <p:cNvSpPr>
                  <a:spLocks noChangeAspect="1" noChangeArrowheads="1"/>
                </p:cNvSpPr>
                <p:nvPr/>
              </p:nvSpPr>
              <p:spPr bwMode="auto">
                <a:xfrm>
                  <a:off x="1088" y="1488"/>
                  <a:ext cx="144" cy="144"/>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55" name="Freeform 35"/>
                <p:cNvSpPr>
                  <a:spLocks noChangeAspect="1"/>
                </p:cNvSpPr>
                <p:nvPr/>
              </p:nvSpPr>
              <p:spPr bwMode="auto">
                <a:xfrm>
                  <a:off x="1103" y="1583"/>
                  <a:ext cx="59" cy="232"/>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56" name="Freeform 36"/>
                <p:cNvSpPr>
                  <a:spLocks noChangeAspect="1"/>
                </p:cNvSpPr>
                <p:nvPr/>
              </p:nvSpPr>
              <p:spPr bwMode="auto">
                <a:xfrm>
                  <a:off x="1195" y="1574"/>
                  <a:ext cx="67"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nvGrpSpPr>
              <p:cNvPr id="150" name="Group 141"/>
              <p:cNvGrpSpPr>
                <a:grpSpLocks noChangeAspect="1"/>
              </p:cNvGrpSpPr>
              <p:nvPr/>
            </p:nvGrpSpPr>
            <p:grpSpPr bwMode="auto">
              <a:xfrm rot="9959061">
                <a:off x="1324602" y="2675536"/>
                <a:ext cx="127710" cy="247558"/>
                <a:chOff x="1088" y="1488"/>
                <a:chExt cx="174" cy="329"/>
              </a:xfrm>
            </p:grpSpPr>
            <p:sp>
              <p:nvSpPr>
                <p:cNvPr id="151" name="Oval 142"/>
                <p:cNvSpPr>
                  <a:spLocks noChangeAspect="1" noChangeArrowheads="1"/>
                </p:cNvSpPr>
                <p:nvPr/>
              </p:nvSpPr>
              <p:spPr bwMode="auto">
                <a:xfrm>
                  <a:off x="1090" y="1492"/>
                  <a:ext cx="143" cy="143"/>
                </a:xfrm>
                <a:prstGeom prst="ellipse">
                  <a:avLst/>
                </a:prstGeom>
                <a:solidFill>
                  <a:srgbClr val="FF66FF">
                    <a:alpha val="50000"/>
                  </a:srgbClr>
                </a:solidFill>
                <a:ln w="9525">
                  <a:solidFill>
                    <a:srgbClr val="FF66FF"/>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52" name="Freeform 143"/>
                <p:cNvSpPr>
                  <a:spLocks noChangeAspect="1"/>
                </p:cNvSpPr>
                <p:nvPr/>
              </p:nvSpPr>
              <p:spPr bwMode="auto">
                <a:xfrm>
                  <a:off x="1105" y="1587"/>
                  <a:ext cx="59" cy="231"/>
                </a:xfrm>
                <a:custGeom>
                  <a:avLst/>
                  <a:gdLst>
                    <a:gd name="T0" fmla="*/ 25 w 58"/>
                    <a:gd name="T1" fmla="*/ 0 h 231"/>
                    <a:gd name="T2" fmla="*/ 42 w 58"/>
                    <a:gd name="T3" fmla="*/ 74 h 231"/>
                    <a:gd name="T4" fmla="*/ 9 w 58"/>
                    <a:gd name="T5" fmla="*/ 123 h 231"/>
                    <a:gd name="T6" fmla="*/ 50 w 58"/>
                    <a:gd name="T7" fmla="*/ 198 h 231"/>
                    <a:gd name="T8" fmla="*/ 0 w 58"/>
                    <a:gd name="T9" fmla="*/ 231 h 231"/>
                  </a:gdLst>
                  <a:ahLst/>
                  <a:cxnLst>
                    <a:cxn ang="0">
                      <a:pos x="T0" y="T1"/>
                    </a:cxn>
                    <a:cxn ang="0">
                      <a:pos x="T2" y="T3"/>
                    </a:cxn>
                    <a:cxn ang="0">
                      <a:pos x="T4" y="T5"/>
                    </a:cxn>
                    <a:cxn ang="0">
                      <a:pos x="T6" y="T7"/>
                    </a:cxn>
                    <a:cxn ang="0">
                      <a:pos x="T8" y="T9"/>
                    </a:cxn>
                  </a:cxnLst>
                  <a:rect l="0" t="0" r="r" b="b"/>
                  <a:pathLst>
                    <a:path w="58" h="231">
                      <a:moveTo>
                        <a:pt x="25" y="0"/>
                      </a:moveTo>
                      <a:cubicBezTo>
                        <a:pt x="48" y="21"/>
                        <a:pt x="58" y="41"/>
                        <a:pt x="42" y="74"/>
                      </a:cubicBezTo>
                      <a:cubicBezTo>
                        <a:pt x="33" y="91"/>
                        <a:pt x="9" y="123"/>
                        <a:pt x="9" y="123"/>
                      </a:cubicBezTo>
                      <a:cubicBezTo>
                        <a:pt x="22" y="151"/>
                        <a:pt x="40" y="168"/>
                        <a:pt x="50" y="198"/>
                      </a:cubicBezTo>
                      <a:cubicBezTo>
                        <a:pt x="33" y="213"/>
                        <a:pt x="15" y="215"/>
                        <a:pt x="0" y="231"/>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sp>
              <p:nvSpPr>
                <p:cNvPr id="153" name="Freeform 144"/>
                <p:cNvSpPr>
                  <a:spLocks noChangeAspect="1"/>
                </p:cNvSpPr>
                <p:nvPr/>
              </p:nvSpPr>
              <p:spPr bwMode="auto">
                <a:xfrm>
                  <a:off x="1197" y="1578"/>
                  <a:ext cx="67" cy="243"/>
                </a:xfrm>
                <a:custGeom>
                  <a:avLst/>
                  <a:gdLst>
                    <a:gd name="T0" fmla="*/ 0 w 66"/>
                    <a:gd name="T1" fmla="*/ 0 h 242"/>
                    <a:gd name="T2" fmla="*/ 33 w 66"/>
                    <a:gd name="T3" fmla="*/ 66 h 242"/>
                    <a:gd name="T4" fmla="*/ 16 w 66"/>
                    <a:gd name="T5" fmla="*/ 124 h 242"/>
                    <a:gd name="T6" fmla="*/ 49 w 66"/>
                    <a:gd name="T7" fmla="*/ 215 h 242"/>
                    <a:gd name="T8" fmla="*/ 66 w 66"/>
                    <a:gd name="T9" fmla="*/ 240 h 242"/>
                  </a:gdLst>
                  <a:ahLst/>
                  <a:cxnLst>
                    <a:cxn ang="0">
                      <a:pos x="T0" y="T1"/>
                    </a:cxn>
                    <a:cxn ang="0">
                      <a:pos x="T2" y="T3"/>
                    </a:cxn>
                    <a:cxn ang="0">
                      <a:pos x="T4" y="T5"/>
                    </a:cxn>
                    <a:cxn ang="0">
                      <a:pos x="T6" y="T7"/>
                    </a:cxn>
                    <a:cxn ang="0">
                      <a:pos x="T8" y="T9"/>
                    </a:cxn>
                  </a:cxnLst>
                  <a:rect l="0" t="0" r="r" b="b"/>
                  <a:pathLst>
                    <a:path w="66" h="242">
                      <a:moveTo>
                        <a:pt x="0" y="0"/>
                      </a:moveTo>
                      <a:cubicBezTo>
                        <a:pt x="8" y="27"/>
                        <a:pt x="24" y="39"/>
                        <a:pt x="33" y="66"/>
                      </a:cubicBezTo>
                      <a:cubicBezTo>
                        <a:pt x="28" y="85"/>
                        <a:pt x="16" y="103"/>
                        <a:pt x="16" y="124"/>
                      </a:cubicBezTo>
                      <a:cubicBezTo>
                        <a:pt x="16" y="159"/>
                        <a:pt x="34" y="185"/>
                        <a:pt x="49" y="215"/>
                      </a:cubicBezTo>
                      <a:cubicBezTo>
                        <a:pt x="62" y="242"/>
                        <a:pt x="47" y="240"/>
                        <a:pt x="66" y="240"/>
                      </a:cubicBezTo>
                    </a:path>
                  </a:pathLst>
                </a:custGeom>
                <a:noFill/>
                <a:ln w="381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sz="1000">
                    <a:latin typeface="Meiryo" charset="-128"/>
                    <a:ea typeface="Meiryo" charset="-128"/>
                    <a:cs typeface="Meiryo" charset="-128"/>
                  </a:endParaRPr>
                </a:p>
              </p:txBody>
            </p:sp>
          </p:grpSp>
        </p:grpSp>
        <p:grpSp>
          <p:nvGrpSpPr>
            <p:cNvPr id="15" name="図形グループ 14"/>
            <p:cNvGrpSpPr/>
            <p:nvPr/>
          </p:nvGrpSpPr>
          <p:grpSpPr>
            <a:xfrm rot="1309115">
              <a:off x="6644461" y="2938589"/>
              <a:ext cx="374693" cy="676251"/>
              <a:chOff x="3914946" y="3130111"/>
              <a:chExt cx="298835" cy="537392"/>
            </a:xfrm>
          </p:grpSpPr>
          <p:sp>
            <p:nvSpPr>
              <p:cNvPr id="45" name="フリーフォーム 44"/>
              <p:cNvSpPr/>
              <p:nvPr/>
            </p:nvSpPr>
            <p:spPr>
              <a:xfrm>
                <a:off x="3954544" y="3144728"/>
                <a:ext cx="259237" cy="508159"/>
              </a:xfrm>
              <a:custGeom>
                <a:avLst/>
                <a:gdLst>
                  <a:gd name="connsiteX0" fmla="*/ 0 w 259237"/>
                  <a:gd name="connsiteY0" fmla="*/ 27392 h 508159"/>
                  <a:gd name="connsiteX1" fmla="*/ 65988 w 259237"/>
                  <a:gd name="connsiteY1" fmla="*/ 41532 h 508159"/>
                  <a:gd name="connsiteX2" fmla="*/ 65988 w 259237"/>
                  <a:gd name="connsiteY2" fmla="*/ 69812 h 508159"/>
                  <a:gd name="connsiteX3" fmla="*/ 65988 w 259237"/>
                  <a:gd name="connsiteY3" fmla="*/ 390324 h 508159"/>
                  <a:gd name="connsiteX4" fmla="*/ 84842 w 259237"/>
                  <a:gd name="connsiteY4" fmla="*/ 390324 h 508159"/>
                  <a:gd name="connsiteX5" fmla="*/ 84842 w 259237"/>
                  <a:gd name="connsiteY5" fmla="*/ 79239 h 508159"/>
                  <a:gd name="connsiteX6" fmla="*/ 113122 w 259237"/>
                  <a:gd name="connsiteY6" fmla="*/ 126373 h 508159"/>
                  <a:gd name="connsiteX7" fmla="*/ 113122 w 259237"/>
                  <a:gd name="connsiteY7" fmla="*/ 404464 h 508159"/>
                  <a:gd name="connsiteX8" fmla="*/ 136689 w 259237"/>
                  <a:gd name="connsiteY8" fmla="*/ 423317 h 508159"/>
                  <a:gd name="connsiteX9" fmla="*/ 136689 w 259237"/>
                  <a:gd name="connsiteY9" fmla="*/ 112233 h 508159"/>
                  <a:gd name="connsiteX10" fmla="*/ 155543 w 259237"/>
                  <a:gd name="connsiteY10" fmla="*/ 65099 h 508159"/>
                  <a:gd name="connsiteX11" fmla="*/ 160256 w 259237"/>
                  <a:gd name="connsiteY11" fmla="*/ 418604 h 508159"/>
                  <a:gd name="connsiteX12" fmla="*/ 169683 w 259237"/>
                  <a:gd name="connsiteY12" fmla="*/ 413891 h 508159"/>
                  <a:gd name="connsiteX13" fmla="*/ 183823 w 259237"/>
                  <a:gd name="connsiteY13" fmla="*/ 32105 h 508159"/>
                  <a:gd name="connsiteX14" fmla="*/ 207390 w 259237"/>
                  <a:gd name="connsiteY14" fmla="*/ 65099 h 508159"/>
                  <a:gd name="connsiteX15" fmla="*/ 207390 w 259237"/>
                  <a:gd name="connsiteY15" fmla="*/ 418604 h 508159"/>
                  <a:gd name="connsiteX16" fmla="*/ 259237 w 259237"/>
                  <a:gd name="connsiteY16" fmla="*/ 508159 h 508159"/>
                  <a:gd name="connsiteX17" fmla="*/ 259237 w 259237"/>
                  <a:gd name="connsiteY17" fmla="*/ 508159 h 508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59237" h="508159">
                    <a:moveTo>
                      <a:pt x="0" y="27392"/>
                    </a:moveTo>
                    <a:cubicBezTo>
                      <a:pt x="27495" y="30927"/>
                      <a:pt x="54990" y="34462"/>
                      <a:pt x="65988" y="41532"/>
                    </a:cubicBezTo>
                    <a:cubicBezTo>
                      <a:pt x="76986" y="48602"/>
                      <a:pt x="65988" y="69812"/>
                      <a:pt x="65988" y="69812"/>
                    </a:cubicBezTo>
                    <a:cubicBezTo>
                      <a:pt x="65988" y="127944"/>
                      <a:pt x="62846" y="336905"/>
                      <a:pt x="65988" y="390324"/>
                    </a:cubicBezTo>
                    <a:cubicBezTo>
                      <a:pt x="69130" y="443743"/>
                      <a:pt x="81700" y="442171"/>
                      <a:pt x="84842" y="390324"/>
                    </a:cubicBezTo>
                    <a:cubicBezTo>
                      <a:pt x="87984" y="338477"/>
                      <a:pt x="80129" y="123231"/>
                      <a:pt x="84842" y="79239"/>
                    </a:cubicBezTo>
                    <a:cubicBezTo>
                      <a:pt x="89555" y="35247"/>
                      <a:pt x="108409" y="72169"/>
                      <a:pt x="113122" y="126373"/>
                    </a:cubicBezTo>
                    <a:cubicBezTo>
                      <a:pt x="117835" y="180577"/>
                      <a:pt x="109194" y="354973"/>
                      <a:pt x="113122" y="404464"/>
                    </a:cubicBezTo>
                    <a:cubicBezTo>
                      <a:pt x="117050" y="453955"/>
                      <a:pt x="132761" y="472022"/>
                      <a:pt x="136689" y="423317"/>
                    </a:cubicBezTo>
                    <a:cubicBezTo>
                      <a:pt x="140617" y="374612"/>
                      <a:pt x="133547" y="171936"/>
                      <a:pt x="136689" y="112233"/>
                    </a:cubicBezTo>
                    <a:cubicBezTo>
                      <a:pt x="139831" y="52530"/>
                      <a:pt x="151615" y="14037"/>
                      <a:pt x="155543" y="65099"/>
                    </a:cubicBezTo>
                    <a:cubicBezTo>
                      <a:pt x="159471" y="116161"/>
                      <a:pt x="157899" y="360472"/>
                      <a:pt x="160256" y="418604"/>
                    </a:cubicBezTo>
                    <a:cubicBezTo>
                      <a:pt x="162613" y="476736"/>
                      <a:pt x="165755" y="478307"/>
                      <a:pt x="169683" y="413891"/>
                    </a:cubicBezTo>
                    <a:cubicBezTo>
                      <a:pt x="173611" y="349475"/>
                      <a:pt x="177539" y="90237"/>
                      <a:pt x="183823" y="32105"/>
                    </a:cubicBezTo>
                    <a:cubicBezTo>
                      <a:pt x="190108" y="-26027"/>
                      <a:pt x="203462" y="683"/>
                      <a:pt x="207390" y="65099"/>
                    </a:cubicBezTo>
                    <a:cubicBezTo>
                      <a:pt x="211318" y="129515"/>
                      <a:pt x="198749" y="344761"/>
                      <a:pt x="207390" y="418604"/>
                    </a:cubicBezTo>
                    <a:cubicBezTo>
                      <a:pt x="216031" y="492447"/>
                      <a:pt x="259237" y="508159"/>
                      <a:pt x="259237" y="508159"/>
                    </a:cubicBezTo>
                    <a:lnTo>
                      <a:pt x="259237" y="508159"/>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a:latin typeface="Meiryo" charset="-128"/>
                  <a:ea typeface="Meiryo" charset="-128"/>
                  <a:cs typeface="Meiryo" charset="-128"/>
                </a:endParaRPr>
              </a:p>
            </p:txBody>
          </p:sp>
          <p:sp>
            <p:nvSpPr>
              <p:cNvPr id="46" name="円/楕円 45"/>
              <p:cNvSpPr/>
              <p:nvPr/>
            </p:nvSpPr>
            <p:spPr>
              <a:xfrm>
                <a:off x="3914946" y="3130111"/>
                <a:ext cx="76749" cy="73243"/>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a:latin typeface="Meiryo" charset="-128"/>
                  <a:ea typeface="Meiryo" charset="-128"/>
                  <a:cs typeface="Meiryo" charset="-128"/>
                </a:endParaRPr>
              </a:p>
            </p:txBody>
          </p:sp>
          <p:sp>
            <p:nvSpPr>
              <p:cNvPr id="47" name="角丸四角形 46"/>
              <p:cNvSpPr/>
              <p:nvPr/>
            </p:nvSpPr>
            <p:spPr>
              <a:xfrm flipH="1" flipV="1">
                <a:off x="4151821" y="3607166"/>
                <a:ext cx="55428" cy="60337"/>
              </a:xfrm>
              <a:prstGeom prst="roundRect">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a:latin typeface="Meiryo" charset="-128"/>
                  <a:ea typeface="Meiryo" charset="-128"/>
                  <a:cs typeface="Meiryo" charset="-128"/>
                </a:endParaRPr>
              </a:p>
            </p:txBody>
          </p:sp>
        </p:grpSp>
        <p:grpSp>
          <p:nvGrpSpPr>
            <p:cNvPr id="16" name="図形グループ 15"/>
            <p:cNvGrpSpPr/>
            <p:nvPr/>
          </p:nvGrpSpPr>
          <p:grpSpPr>
            <a:xfrm rot="20517431">
              <a:off x="2693159" y="2769623"/>
              <a:ext cx="374693" cy="676251"/>
              <a:chOff x="3914946" y="3130111"/>
              <a:chExt cx="298835" cy="537392"/>
            </a:xfrm>
          </p:grpSpPr>
          <p:sp>
            <p:nvSpPr>
              <p:cNvPr id="42" name="フリーフォーム 41"/>
              <p:cNvSpPr/>
              <p:nvPr/>
            </p:nvSpPr>
            <p:spPr>
              <a:xfrm>
                <a:off x="3954544" y="3144728"/>
                <a:ext cx="259237" cy="508159"/>
              </a:xfrm>
              <a:custGeom>
                <a:avLst/>
                <a:gdLst>
                  <a:gd name="connsiteX0" fmla="*/ 0 w 259237"/>
                  <a:gd name="connsiteY0" fmla="*/ 27392 h 508159"/>
                  <a:gd name="connsiteX1" fmla="*/ 65988 w 259237"/>
                  <a:gd name="connsiteY1" fmla="*/ 41532 h 508159"/>
                  <a:gd name="connsiteX2" fmla="*/ 65988 w 259237"/>
                  <a:gd name="connsiteY2" fmla="*/ 69812 h 508159"/>
                  <a:gd name="connsiteX3" fmla="*/ 65988 w 259237"/>
                  <a:gd name="connsiteY3" fmla="*/ 390324 h 508159"/>
                  <a:gd name="connsiteX4" fmla="*/ 84842 w 259237"/>
                  <a:gd name="connsiteY4" fmla="*/ 390324 h 508159"/>
                  <a:gd name="connsiteX5" fmla="*/ 84842 w 259237"/>
                  <a:gd name="connsiteY5" fmla="*/ 79239 h 508159"/>
                  <a:gd name="connsiteX6" fmla="*/ 113122 w 259237"/>
                  <a:gd name="connsiteY6" fmla="*/ 126373 h 508159"/>
                  <a:gd name="connsiteX7" fmla="*/ 113122 w 259237"/>
                  <a:gd name="connsiteY7" fmla="*/ 404464 h 508159"/>
                  <a:gd name="connsiteX8" fmla="*/ 136689 w 259237"/>
                  <a:gd name="connsiteY8" fmla="*/ 423317 h 508159"/>
                  <a:gd name="connsiteX9" fmla="*/ 136689 w 259237"/>
                  <a:gd name="connsiteY9" fmla="*/ 112233 h 508159"/>
                  <a:gd name="connsiteX10" fmla="*/ 155543 w 259237"/>
                  <a:gd name="connsiteY10" fmla="*/ 65099 h 508159"/>
                  <a:gd name="connsiteX11" fmla="*/ 160256 w 259237"/>
                  <a:gd name="connsiteY11" fmla="*/ 418604 h 508159"/>
                  <a:gd name="connsiteX12" fmla="*/ 169683 w 259237"/>
                  <a:gd name="connsiteY12" fmla="*/ 413891 h 508159"/>
                  <a:gd name="connsiteX13" fmla="*/ 183823 w 259237"/>
                  <a:gd name="connsiteY13" fmla="*/ 32105 h 508159"/>
                  <a:gd name="connsiteX14" fmla="*/ 207390 w 259237"/>
                  <a:gd name="connsiteY14" fmla="*/ 65099 h 508159"/>
                  <a:gd name="connsiteX15" fmla="*/ 207390 w 259237"/>
                  <a:gd name="connsiteY15" fmla="*/ 418604 h 508159"/>
                  <a:gd name="connsiteX16" fmla="*/ 259237 w 259237"/>
                  <a:gd name="connsiteY16" fmla="*/ 508159 h 508159"/>
                  <a:gd name="connsiteX17" fmla="*/ 259237 w 259237"/>
                  <a:gd name="connsiteY17" fmla="*/ 508159 h 508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59237" h="508159">
                    <a:moveTo>
                      <a:pt x="0" y="27392"/>
                    </a:moveTo>
                    <a:cubicBezTo>
                      <a:pt x="27495" y="30927"/>
                      <a:pt x="54990" y="34462"/>
                      <a:pt x="65988" y="41532"/>
                    </a:cubicBezTo>
                    <a:cubicBezTo>
                      <a:pt x="76986" y="48602"/>
                      <a:pt x="65988" y="69812"/>
                      <a:pt x="65988" y="69812"/>
                    </a:cubicBezTo>
                    <a:cubicBezTo>
                      <a:pt x="65988" y="127944"/>
                      <a:pt x="62846" y="336905"/>
                      <a:pt x="65988" y="390324"/>
                    </a:cubicBezTo>
                    <a:cubicBezTo>
                      <a:pt x="69130" y="443743"/>
                      <a:pt x="81700" y="442171"/>
                      <a:pt x="84842" y="390324"/>
                    </a:cubicBezTo>
                    <a:cubicBezTo>
                      <a:pt x="87984" y="338477"/>
                      <a:pt x="80129" y="123231"/>
                      <a:pt x="84842" y="79239"/>
                    </a:cubicBezTo>
                    <a:cubicBezTo>
                      <a:pt x="89555" y="35247"/>
                      <a:pt x="108409" y="72169"/>
                      <a:pt x="113122" y="126373"/>
                    </a:cubicBezTo>
                    <a:cubicBezTo>
                      <a:pt x="117835" y="180577"/>
                      <a:pt x="109194" y="354973"/>
                      <a:pt x="113122" y="404464"/>
                    </a:cubicBezTo>
                    <a:cubicBezTo>
                      <a:pt x="117050" y="453955"/>
                      <a:pt x="132761" y="472022"/>
                      <a:pt x="136689" y="423317"/>
                    </a:cubicBezTo>
                    <a:cubicBezTo>
                      <a:pt x="140617" y="374612"/>
                      <a:pt x="133547" y="171936"/>
                      <a:pt x="136689" y="112233"/>
                    </a:cubicBezTo>
                    <a:cubicBezTo>
                      <a:pt x="139831" y="52530"/>
                      <a:pt x="151615" y="14037"/>
                      <a:pt x="155543" y="65099"/>
                    </a:cubicBezTo>
                    <a:cubicBezTo>
                      <a:pt x="159471" y="116161"/>
                      <a:pt x="157899" y="360472"/>
                      <a:pt x="160256" y="418604"/>
                    </a:cubicBezTo>
                    <a:cubicBezTo>
                      <a:pt x="162613" y="476736"/>
                      <a:pt x="165755" y="478307"/>
                      <a:pt x="169683" y="413891"/>
                    </a:cubicBezTo>
                    <a:cubicBezTo>
                      <a:pt x="173611" y="349475"/>
                      <a:pt x="177539" y="90237"/>
                      <a:pt x="183823" y="32105"/>
                    </a:cubicBezTo>
                    <a:cubicBezTo>
                      <a:pt x="190108" y="-26027"/>
                      <a:pt x="203462" y="683"/>
                      <a:pt x="207390" y="65099"/>
                    </a:cubicBezTo>
                    <a:cubicBezTo>
                      <a:pt x="211318" y="129515"/>
                      <a:pt x="198749" y="344761"/>
                      <a:pt x="207390" y="418604"/>
                    </a:cubicBezTo>
                    <a:cubicBezTo>
                      <a:pt x="216031" y="492447"/>
                      <a:pt x="259237" y="508159"/>
                      <a:pt x="259237" y="508159"/>
                    </a:cubicBezTo>
                    <a:lnTo>
                      <a:pt x="259237" y="508159"/>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a:latin typeface="Meiryo" charset="-128"/>
                  <a:ea typeface="Meiryo" charset="-128"/>
                  <a:cs typeface="Meiryo" charset="-128"/>
                </a:endParaRPr>
              </a:p>
            </p:txBody>
          </p:sp>
          <p:sp>
            <p:nvSpPr>
              <p:cNvPr id="43" name="円/楕円 42"/>
              <p:cNvSpPr/>
              <p:nvPr/>
            </p:nvSpPr>
            <p:spPr>
              <a:xfrm>
                <a:off x="3914946" y="3130111"/>
                <a:ext cx="76749" cy="73243"/>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a:latin typeface="Meiryo" charset="-128"/>
                  <a:ea typeface="Meiryo" charset="-128"/>
                  <a:cs typeface="Meiryo" charset="-128"/>
                </a:endParaRPr>
              </a:p>
            </p:txBody>
          </p:sp>
          <p:sp>
            <p:nvSpPr>
              <p:cNvPr id="44" name="角丸四角形 43"/>
              <p:cNvSpPr/>
              <p:nvPr/>
            </p:nvSpPr>
            <p:spPr>
              <a:xfrm flipH="1" flipV="1">
                <a:off x="4151821" y="3607166"/>
                <a:ext cx="55428" cy="60337"/>
              </a:xfrm>
              <a:prstGeom prst="roundRect">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a:latin typeface="Meiryo" charset="-128"/>
                  <a:ea typeface="Meiryo" charset="-128"/>
                  <a:cs typeface="Meiryo" charset="-128"/>
                </a:endParaRPr>
              </a:p>
            </p:txBody>
          </p:sp>
        </p:grpSp>
        <p:grpSp>
          <p:nvGrpSpPr>
            <p:cNvPr id="19" name="図形グループ 18"/>
            <p:cNvGrpSpPr/>
            <p:nvPr/>
          </p:nvGrpSpPr>
          <p:grpSpPr>
            <a:xfrm rot="20517431">
              <a:off x="1454526" y="3193031"/>
              <a:ext cx="374693" cy="676251"/>
              <a:chOff x="3914946" y="3130111"/>
              <a:chExt cx="298835" cy="537392"/>
            </a:xfrm>
          </p:grpSpPr>
          <p:sp>
            <p:nvSpPr>
              <p:cNvPr id="39" name="フリーフォーム 38"/>
              <p:cNvSpPr/>
              <p:nvPr/>
            </p:nvSpPr>
            <p:spPr>
              <a:xfrm>
                <a:off x="3954544" y="3144728"/>
                <a:ext cx="259237" cy="508159"/>
              </a:xfrm>
              <a:custGeom>
                <a:avLst/>
                <a:gdLst>
                  <a:gd name="connsiteX0" fmla="*/ 0 w 259237"/>
                  <a:gd name="connsiteY0" fmla="*/ 27392 h 508159"/>
                  <a:gd name="connsiteX1" fmla="*/ 65988 w 259237"/>
                  <a:gd name="connsiteY1" fmla="*/ 41532 h 508159"/>
                  <a:gd name="connsiteX2" fmla="*/ 65988 w 259237"/>
                  <a:gd name="connsiteY2" fmla="*/ 69812 h 508159"/>
                  <a:gd name="connsiteX3" fmla="*/ 65988 w 259237"/>
                  <a:gd name="connsiteY3" fmla="*/ 390324 h 508159"/>
                  <a:gd name="connsiteX4" fmla="*/ 84842 w 259237"/>
                  <a:gd name="connsiteY4" fmla="*/ 390324 h 508159"/>
                  <a:gd name="connsiteX5" fmla="*/ 84842 w 259237"/>
                  <a:gd name="connsiteY5" fmla="*/ 79239 h 508159"/>
                  <a:gd name="connsiteX6" fmla="*/ 113122 w 259237"/>
                  <a:gd name="connsiteY6" fmla="*/ 126373 h 508159"/>
                  <a:gd name="connsiteX7" fmla="*/ 113122 w 259237"/>
                  <a:gd name="connsiteY7" fmla="*/ 404464 h 508159"/>
                  <a:gd name="connsiteX8" fmla="*/ 136689 w 259237"/>
                  <a:gd name="connsiteY8" fmla="*/ 423317 h 508159"/>
                  <a:gd name="connsiteX9" fmla="*/ 136689 w 259237"/>
                  <a:gd name="connsiteY9" fmla="*/ 112233 h 508159"/>
                  <a:gd name="connsiteX10" fmla="*/ 155543 w 259237"/>
                  <a:gd name="connsiteY10" fmla="*/ 65099 h 508159"/>
                  <a:gd name="connsiteX11" fmla="*/ 160256 w 259237"/>
                  <a:gd name="connsiteY11" fmla="*/ 418604 h 508159"/>
                  <a:gd name="connsiteX12" fmla="*/ 169683 w 259237"/>
                  <a:gd name="connsiteY12" fmla="*/ 413891 h 508159"/>
                  <a:gd name="connsiteX13" fmla="*/ 183823 w 259237"/>
                  <a:gd name="connsiteY13" fmla="*/ 32105 h 508159"/>
                  <a:gd name="connsiteX14" fmla="*/ 207390 w 259237"/>
                  <a:gd name="connsiteY14" fmla="*/ 65099 h 508159"/>
                  <a:gd name="connsiteX15" fmla="*/ 207390 w 259237"/>
                  <a:gd name="connsiteY15" fmla="*/ 418604 h 508159"/>
                  <a:gd name="connsiteX16" fmla="*/ 259237 w 259237"/>
                  <a:gd name="connsiteY16" fmla="*/ 508159 h 508159"/>
                  <a:gd name="connsiteX17" fmla="*/ 259237 w 259237"/>
                  <a:gd name="connsiteY17" fmla="*/ 508159 h 508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59237" h="508159">
                    <a:moveTo>
                      <a:pt x="0" y="27392"/>
                    </a:moveTo>
                    <a:cubicBezTo>
                      <a:pt x="27495" y="30927"/>
                      <a:pt x="54990" y="34462"/>
                      <a:pt x="65988" y="41532"/>
                    </a:cubicBezTo>
                    <a:cubicBezTo>
                      <a:pt x="76986" y="48602"/>
                      <a:pt x="65988" y="69812"/>
                      <a:pt x="65988" y="69812"/>
                    </a:cubicBezTo>
                    <a:cubicBezTo>
                      <a:pt x="65988" y="127944"/>
                      <a:pt x="62846" y="336905"/>
                      <a:pt x="65988" y="390324"/>
                    </a:cubicBezTo>
                    <a:cubicBezTo>
                      <a:pt x="69130" y="443743"/>
                      <a:pt x="81700" y="442171"/>
                      <a:pt x="84842" y="390324"/>
                    </a:cubicBezTo>
                    <a:cubicBezTo>
                      <a:pt x="87984" y="338477"/>
                      <a:pt x="80129" y="123231"/>
                      <a:pt x="84842" y="79239"/>
                    </a:cubicBezTo>
                    <a:cubicBezTo>
                      <a:pt x="89555" y="35247"/>
                      <a:pt x="108409" y="72169"/>
                      <a:pt x="113122" y="126373"/>
                    </a:cubicBezTo>
                    <a:cubicBezTo>
                      <a:pt x="117835" y="180577"/>
                      <a:pt x="109194" y="354973"/>
                      <a:pt x="113122" y="404464"/>
                    </a:cubicBezTo>
                    <a:cubicBezTo>
                      <a:pt x="117050" y="453955"/>
                      <a:pt x="132761" y="472022"/>
                      <a:pt x="136689" y="423317"/>
                    </a:cubicBezTo>
                    <a:cubicBezTo>
                      <a:pt x="140617" y="374612"/>
                      <a:pt x="133547" y="171936"/>
                      <a:pt x="136689" y="112233"/>
                    </a:cubicBezTo>
                    <a:cubicBezTo>
                      <a:pt x="139831" y="52530"/>
                      <a:pt x="151615" y="14037"/>
                      <a:pt x="155543" y="65099"/>
                    </a:cubicBezTo>
                    <a:cubicBezTo>
                      <a:pt x="159471" y="116161"/>
                      <a:pt x="157899" y="360472"/>
                      <a:pt x="160256" y="418604"/>
                    </a:cubicBezTo>
                    <a:cubicBezTo>
                      <a:pt x="162613" y="476736"/>
                      <a:pt x="165755" y="478307"/>
                      <a:pt x="169683" y="413891"/>
                    </a:cubicBezTo>
                    <a:cubicBezTo>
                      <a:pt x="173611" y="349475"/>
                      <a:pt x="177539" y="90237"/>
                      <a:pt x="183823" y="32105"/>
                    </a:cubicBezTo>
                    <a:cubicBezTo>
                      <a:pt x="190108" y="-26027"/>
                      <a:pt x="203462" y="683"/>
                      <a:pt x="207390" y="65099"/>
                    </a:cubicBezTo>
                    <a:cubicBezTo>
                      <a:pt x="211318" y="129515"/>
                      <a:pt x="198749" y="344761"/>
                      <a:pt x="207390" y="418604"/>
                    </a:cubicBezTo>
                    <a:cubicBezTo>
                      <a:pt x="216031" y="492447"/>
                      <a:pt x="259237" y="508159"/>
                      <a:pt x="259237" y="508159"/>
                    </a:cubicBezTo>
                    <a:lnTo>
                      <a:pt x="259237" y="508159"/>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a:latin typeface="Meiryo" charset="-128"/>
                  <a:ea typeface="Meiryo" charset="-128"/>
                  <a:cs typeface="Meiryo" charset="-128"/>
                </a:endParaRPr>
              </a:p>
            </p:txBody>
          </p:sp>
          <p:sp>
            <p:nvSpPr>
              <p:cNvPr id="40" name="円/楕円 39"/>
              <p:cNvSpPr/>
              <p:nvPr/>
            </p:nvSpPr>
            <p:spPr>
              <a:xfrm>
                <a:off x="3914946" y="3130111"/>
                <a:ext cx="76749" cy="73243"/>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a:latin typeface="Meiryo" charset="-128"/>
                  <a:ea typeface="Meiryo" charset="-128"/>
                  <a:cs typeface="Meiryo" charset="-128"/>
                </a:endParaRPr>
              </a:p>
            </p:txBody>
          </p:sp>
          <p:sp>
            <p:nvSpPr>
              <p:cNvPr id="41" name="角丸四角形 40"/>
              <p:cNvSpPr/>
              <p:nvPr/>
            </p:nvSpPr>
            <p:spPr>
              <a:xfrm flipH="1" flipV="1">
                <a:off x="4151821" y="3607166"/>
                <a:ext cx="55428" cy="60337"/>
              </a:xfrm>
              <a:prstGeom prst="roundRect">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a:latin typeface="Meiryo" charset="-128"/>
                  <a:ea typeface="Meiryo" charset="-128"/>
                  <a:cs typeface="Meiryo" charset="-128"/>
                </a:endParaRPr>
              </a:p>
            </p:txBody>
          </p:sp>
        </p:grpSp>
        <p:grpSp>
          <p:nvGrpSpPr>
            <p:cNvPr id="20" name="図形グループ 19"/>
            <p:cNvGrpSpPr/>
            <p:nvPr/>
          </p:nvGrpSpPr>
          <p:grpSpPr>
            <a:xfrm>
              <a:off x="4081536" y="2438476"/>
              <a:ext cx="374693" cy="676251"/>
              <a:chOff x="3914946" y="3130111"/>
              <a:chExt cx="298835" cy="537392"/>
            </a:xfrm>
          </p:grpSpPr>
          <p:sp>
            <p:nvSpPr>
              <p:cNvPr id="36" name="フリーフォーム 35"/>
              <p:cNvSpPr/>
              <p:nvPr/>
            </p:nvSpPr>
            <p:spPr>
              <a:xfrm>
                <a:off x="3954544" y="3144728"/>
                <a:ext cx="259237" cy="508159"/>
              </a:xfrm>
              <a:custGeom>
                <a:avLst/>
                <a:gdLst>
                  <a:gd name="connsiteX0" fmla="*/ 0 w 259237"/>
                  <a:gd name="connsiteY0" fmla="*/ 27392 h 508159"/>
                  <a:gd name="connsiteX1" fmla="*/ 65988 w 259237"/>
                  <a:gd name="connsiteY1" fmla="*/ 41532 h 508159"/>
                  <a:gd name="connsiteX2" fmla="*/ 65988 w 259237"/>
                  <a:gd name="connsiteY2" fmla="*/ 69812 h 508159"/>
                  <a:gd name="connsiteX3" fmla="*/ 65988 w 259237"/>
                  <a:gd name="connsiteY3" fmla="*/ 390324 h 508159"/>
                  <a:gd name="connsiteX4" fmla="*/ 84842 w 259237"/>
                  <a:gd name="connsiteY4" fmla="*/ 390324 h 508159"/>
                  <a:gd name="connsiteX5" fmla="*/ 84842 w 259237"/>
                  <a:gd name="connsiteY5" fmla="*/ 79239 h 508159"/>
                  <a:gd name="connsiteX6" fmla="*/ 113122 w 259237"/>
                  <a:gd name="connsiteY6" fmla="*/ 126373 h 508159"/>
                  <a:gd name="connsiteX7" fmla="*/ 113122 w 259237"/>
                  <a:gd name="connsiteY7" fmla="*/ 404464 h 508159"/>
                  <a:gd name="connsiteX8" fmla="*/ 136689 w 259237"/>
                  <a:gd name="connsiteY8" fmla="*/ 423317 h 508159"/>
                  <a:gd name="connsiteX9" fmla="*/ 136689 w 259237"/>
                  <a:gd name="connsiteY9" fmla="*/ 112233 h 508159"/>
                  <a:gd name="connsiteX10" fmla="*/ 155543 w 259237"/>
                  <a:gd name="connsiteY10" fmla="*/ 65099 h 508159"/>
                  <a:gd name="connsiteX11" fmla="*/ 160256 w 259237"/>
                  <a:gd name="connsiteY11" fmla="*/ 418604 h 508159"/>
                  <a:gd name="connsiteX12" fmla="*/ 169683 w 259237"/>
                  <a:gd name="connsiteY12" fmla="*/ 413891 h 508159"/>
                  <a:gd name="connsiteX13" fmla="*/ 183823 w 259237"/>
                  <a:gd name="connsiteY13" fmla="*/ 32105 h 508159"/>
                  <a:gd name="connsiteX14" fmla="*/ 207390 w 259237"/>
                  <a:gd name="connsiteY14" fmla="*/ 65099 h 508159"/>
                  <a:gd name="connsiteX15" fmla="*/ 207390 w 259237"/>
                  <a:gd name="connsiteY15" fmla="*/ 418604 h 508159"/>
                  <a:gd name="connsiteX16" fmla="*/ 259237 w 259237"/>
                  <a:gd name="connsiteY16" fmla="*/ 508159 h 508159"/>
                  <a:gd name="connsiteX17" fmla="*/ 259237 w 259237"/>
                  <a:gd name="connsiteY17" fmla="*/ 508159 h 508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59237" h="508159">
                    <a:moveTo>
                      <a:pt x="0" y="27392"/>
                    </a:moveTo>
                    <a:cubicBezTo>
                      <a:pt x="27495" y="30927"/>
                      <a:pt x="54990" y="34462"/>
                      <a:pt x="65988" y="41532"/>
                    </a:cubicBezTo>
                    <a:cubicBezTo>
                      <a:pt x="76986" y="48602"/>
                      <a:pt x="65988" y="69812"/>
                      <a:pt x="65988" y="69812"/>
                    </a:cubicBezTo>
                    <a:cubicBezTo>
                      <a:pt x="65988" y="127944"/>
                      <a:pt x="62846" y="336905"/>
                      <a:pt x="65988" y="390324"/>
                    </a:cubicBezTo>
                    <a:cubicBezTo>
                      <a:pt x="69130" y="443743"/>
                      <a:pt x="81700" y="442171"/>
                      <a:pt x="84842" y="390324"/>
                    </a:cubicBezTo>
                    <a:cubicBezTo>
                      <a:pt x="87984" y="338477"/>
                      <a:pt x="80129" y="123231"/>
                      <a:pt x="84842" y="79239"/>
                    </a:cubicBezTo>
                    <a:cubicBezTo>
                      <a:pt x="89555" y="35247"/>
                      <a:pt x="108409" y="72169"/>
                      <a:pt x="113122" y="126373"/>
                    </a:cubicBezTo>
                    <a:cubicBezTo>
                      <a:pt x="117835" y="180577"/>
                      <a:pt x="109194" y="354973"/>
                      <a:pt x="113122" y="404464"/>
                    </a:cubicBezTo>
                    <a:cubicBezTo>
                      <a:pt x="117050" y="453955"/>
                      <a:pt x="132761" y="472022"/>
                      <a:pt x="136689" y="423317"/>
                    </a:cubicBezTo>
                    <a:cubicBezTo>
                      <a:pt x="140617" y="374612"/>
                      <a:pt x="133547" y="171936"/>
                      <a:pt x="136689" y="112233"/>
                    </a:cubicBezTo>
                    <a:cubicBezTo>
                      <a:pt x="139831" y="52530"/>
                      <a:pt x="151615" y="14037"/>
                      <a:pt x="155543" y="65099"/>
                    </a:cubicBezTo>
                    <a:cubicBezTo>
                      <a:pt x="159471" y="116161"/>
                      <a:pt x="157899" y="360472"/>
                      <a:pt x="160256" y="418604"/>
                    </a:cubicBezTo>
                    <a:cubicBezTo>
                      <a:pt x="162613" y="476736"/>
                      <a:pt x="165755" y="478307"/>
                      <a:pt x="169683" y="413891"/>
                    </a:cubicBezTo>
                    <a:cubicBezTo>
                      <a:pt x="173611" y="349475"/>
                      <a:pt x="177539" y="90237"/>
                      <a:pt x="183823" y="32105"/>
                    </a:cubicBezTo>
                    <a:cubicBezTo>
                      <a:pt x="190108" y="-26027"/>
                      <a:pt x="203462" y="683"/>
                      <a:pt x="207390" y="65099"/>
                    </a:cubicBezTo>
                    <a:cubicBezTo>
                      <a:pt x="211318" y="129515"/>
                      <a:pt x="198749" y="344761"/>
                      <a:pt x="207390" y="418604"/>
                    </a:cubicBezTo>
                    <a:cubicBezTo>
                      <a:pt x="216031" y="492447"/>
                      <a:pt x="259237" y="508159"/>
                      <a:pt x="259237" y="508159"/>
                    </a:cubicBezTo>
                    <a:lnTo>
                      <a:pt x="259237" y="508159"/>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a:latin typeface="Meiryo" charset="-128"/>
                  <a:ea typeface="Meiryo" charset="-128"/>
                  <a:cs typeface="Meiryo" charset="-128"/>
                </a:endParaRPr>
              </a:p>
            </p:txBody>
          </p:sp>
          <p:sp>
            <p:nvSpPr>
              <p:cNvPr id="37" name="円/楕円 36"/>
              <p:cNvSpPr/>
              <p:nvPr/>
            </p:nvSpPr>
            <p:spPr>
              <a:xfrm>
                <a:off x="3914946" y="3130111"/>
                <a:ext cx="76749" cy="73243"/>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a:latin typeface="Meiryo" charset="-128"/>
                  <a:ea typeface="Meiryo" charset="-128"/>
                  <a:cs typeface="Meiryo" charset="-128"/>
                </a:endParaRPr>
              </a:p>
            </p:txBody>
          </p:sp>
          <p:sp>
            <p:nvSpPr>
              <p:cNvPr id="38" name="角丸四角形 37"/>
              <p:cNvSpPr/>
              <p:nvPr/>
            </p:nvSpPr>
            <p:spPr>
              <a:xfrm flipH="1" flipV="1">
                <a:off x="4151821" y="3607166"/>
                <a:ext cx="55428" cy="60337"/>
              </a:xfrm>
              <a:prstGeom prst="roundRect">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a:latin typeface="Meiryo" charset="-128"/>
                  <a:ea typeface="Meiryo" charset="-128"/>
                  <a:cs typeface="Meiryo" charset="-128"/>
                </a:endParaRPr>
              </a:p>
            </p:txBody>
          </p:sp>
        </p:grpSp>
        <p:grpSp>
          <p:nvGrpSpPr>
            <p:cNvPr id="21" name="図形グループ 20"/>
            <p:cNvGrpSpPr/>
            <p:nvPr/>
          </p:nvGrpSpPr>
          <p:grpSpPr>
            <a:xfrm rot="656464">
              <a:off x="5386821" y="2535039"/>
              <a:ext cx="374693" cy="676251"/>
              <a:chOff x="3914946" y="3130111"/>
              <a:chExt cx="298835" cy="537392"/>
            </a:xfrm>
          </p:grpSpPr>
          <p:sp>
            <p:nvSpPr>
              <p:cNvPr id="33" name="フリーフォーム 32"/>
              <p:cNvSpPr/>
              <p:nvPr/>
            </p:nvSpPr>
            <p:spPr>
              <a:xfrm>
                <a:off x="3954544" y="3144728"/>
                <a:ext cx="259237" cy="508159"/>
              </a:xfrm>
              <a:custGeom>
                <a:avLst/>
                <a:gdLst>
                  <a:gd name="connsiteX0" fmla="*/ 0 w 259237"/>
                  <a:gd name="connsiteY0" fmla="*/ 27392 h 508159"/>
                  <a:gd name="connsiteX1" fmla="*/ 65988 w 259237"/>
                  <a:gd name="connsiteY1" fmla="*/ 41532 h 508159"/>
                  <a:gd name="connsiteX2" fmla="*/ 65988 w 259237"/>
                  <a:gd name="connsiteY2" fmla="*/ 69812 h 508159"/>
                  <a:gd name="connsiteX3" fmla="*/ 65988 w 259237"/>
                  <a:gd name="connsiteY3" fmla="*/ 390324 h 508159"/>
                  <a:gd name="connsiteX4" fmla="*/ 84842 w 259237"/>
                  <a:gd name="connsiteY4" fmla="*/ 390324 h 508159"/>
                  <a:gd name="connsiteX5" fmla="*/ 84842 w 259237"/>
                  <a:gd name="connsiteY5" fmla="*/ 79239 h 508159"/>
                  <a:gd name="connsiteX6" fmla="*/ 113122 w 259237"/>
                  <a:gd name="connsiteY6" fmla="*/ 126373 h 508159"/>
                  <a:gd name="connsiteX7" fmla="*/ 113122 w 259237"/>
                  <a:gd name="connsiteY7" fmla="*/ 404464 h 508159"/>
                  <a:gd name="connsiteX8" fmla="*/ 136689 w 259237"/>
                  <a:gd name="connsiteY8" fmla="*/ 423317 h 508159"/>
                  <a:gd name="connsiteX9" fmla="*/ 136689 w 259237"/>
                  <a:gd name="connsiteY9" fmla="*/ 112233 h 508159"/>
                  <a:gd name="connsiteX10" fmla="*/ 155543 w 259237"/>
                  <a:gd name="connsiteY10" fmla="*/ 65099 h 508159"/>
                  <a:gd name="connsiteX11" fmla="*/ 160256 w 259237"/>
                  <a:gd name="connsiteY11" fmla="*/ 418604 h 508159"/>
                  <a:gd name="connsiteX12" fmla="*/ 169683 w 259237"/>
                  <a:gd name="connsiteY12" fmla="*/ 413891 h 508159"/>
                  <a:gd name="connsiteX13" fmla="*/ 183823 w 259237"/>
                  <a:gd name="connsiteY13" fmla="*/ 32105 h 508159"/>
                  <a:gd name="connsiteX14" fmla="*/ 207390 w 259237"/>
                  <a:gd name="connsiteY14" fmla="*/ 65099 h 508159"/>
                  <a:gd name="connsiteX15" fmla="*/ 207390 w 259237"/>
                  <a:gd name="connsiteY15" fmla="*/ 418604 h 508159"/>
                  <a:gd name="connsiteX16" fmla="*/ 259237 w 259237"/>
                  <a:gd name="connsiteY16" fmla="*/ 508159 h 508159"/>
                  <a:gd name="connsiteX17" fmla="*/ 259237 w 259237"/>
                  <a:gd name="connsiteY17" fmla="*/ 508159 h 508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59237" h="508159">
                    <a:moveTo>
                      <a:pt x="0" y="27392"/>
                    </a:moveTo>
                    <a:cubicBezTo>
                      <a:pt x="27495" y="30927"/>
                      <a:pt x="54990" y="34462"/>
                      <a:pt x="65988" y="41532"/>
                    </a:cubicBezTo>
                    <a:cubicBezTo>
                      <a:pt x="76986" y="48602"/>
                      <a:pt x="65988" y="69812"/>
                      <a:pt x="65988" y="69812"/>
                    </a:cubicBezTo>
                    <a:cubicBezTo>
                      <a:pt x="65988" y="127944"/>
                      <a:pt x="62846" y="336905"/>
                      <a:pt x="65988" y="390324"/>
                    </a:cubicBezTo>
                    <a:cubicBezTo>
                      <a:pt x="69130" y="443743"/>
                      <a:pt x="81700" y="442171"/>
                      <a:pt x="84842" y="390324"/>
                    </a:cubicBezTo>
                    <a:cubicBezTo>
                      <a:pt x="87984" y="338477"/>
                      <a:pt x="80129" y="123231"/>
                      <a:pt x="84842" y="79239"/>
                    </a:cubicBezTo>
                    <a:cubicBezTo>
                      <a:pt x="89555" y="35247"/>
                      <a:pt x="108409" y="72169"/>
                      <a:pt x="113122" y="126373"/>
                    </a:cubicBezTo>
                    <a:cubicBezTo>
                      <a:pt x="117835" y="180577"/>
                      <a:pt x="109194" y="354973"/>
                      <a:pt x="113122" y="404464"/>
                    </a:cubicBezTo>
                    <a:cubicBezTo>
                      <a:pt x="117050" y="453955"/>
                      <a:pt x="132761" y="472022"/>
                      <a:pt x="136689" y="423317"/>
                    </a:cubicBezTo>
                    <a:cubicBezTo>
                      <a:pt x="140617" y="374612"/>
                      <a:pt x="133547" y="171936"/>
                      <a:pt x="136689" y="112233"/>
                    </a:cubicBezTo>
                    <a:cubicBezTo>
                      <a:pt x="139831" y="52530"/>
                      <a:pt x="151615" y="14037"/>
                      <a:pt x="155543" y="65099"/>
                    </a:cubicBezTo>
                    <a:cubicBezTo>
                      <a:pt x="159471" y="116161"/>
                      <a:pt x="157899" y="360472"/>
                      <a:pt x="160256" y="418604"/>
                    </a:cubicBezTo>
                    <a:cubicBezTo>
                      <a:pt x="162613" y="476736"/>
                      <a:pt x="165755" y="478307"/>
                      <a:pt x="169683" y="413891"/>
                    </a:cubicBezTo>
                    <a:cubicBezTo>
                      <a:pt x="173611" y="349475"/>
                      <a:pt x="177539" y="90237"/>
                      <a:pt x="183823" y="32105"/>
                    </a:cubicBezTo>
                    <a:cubicBezTo>
                      <a:pt x="190108" y="-26027"/>
                      <a:pt x="203462" y="683"/>
                      <a:pt x="207390" y="65099"/>
                    </a:cubicBezTo>
                    <a:cubicBezTo>
                      <a:pt x="211318" y="129515"/>
                      <a:pt x="198749" y="344761"/>
                      <a:pt x="207390" y="418604"/>
                    </a:cubicBezTo>
                    <a:cubicBezTo>
                      <a:pt x="216031" y="492447"/>
                      <a:pt x="259237" y="508159"/>
                      <a:pt x="259237" y="508159"/>
                    </a:cubicBezTo>
                    <a:lnTo>
                      <a:pt x="259237" y="508159"/>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a:latin typeface="Meiryo" charset="-128"/>
                  <a:ea typeface="Meiryo" charset="-128"/>
                  <a:cs typeface="Meiryo" charset="-128"/>
                </a:endParaRPr>
              </a:p>
            </p:txBody>
          </p:sp>
          <p:sp>
            <p:nvSpPr>
              <p:cNvPr id="34" name="円/楕円 33"/>
              <p:cNvSpPr/>
              <p:nvPr/>
            </p:nvSpPr>
            <p:spPr>
              <a:xfrm>
                <a:off x="3914946" y="3130111"/>
                <a:ext cx="76749" cy="73243"/>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a:latin typeface="Meiryo" charset="-128"/>
                  <a:ea typeface="Meiryo" charset="-128"/>
                  <a:cs typeface="Meiryo" charset="-128"/>
                </a:endParaRPr>
              </a:p>
            </p:txBody>
          </p:sp>
          <p:sp>
            <p:nvSpPr>
              <p:cNvPr id="35" name="角丸四角形 34"/>
              <p:cNvSpPr/>
              <p:nvPr/>
            </p:nvSpPr>
            <p:spPr>
              <a:xfrm flipH="1" flipV="1">
                <a:off x="4151821" y="3607166"/>
                <a:ext cx="55428" cy="60337"/>
              </a:xfrm>
              <a:prstGeom prst="roundRect">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a:latin typeface="Meiryo" charset="-128"/>
                  <a:ea typeface="Meiryo" charset="-128"/>
                  <a:cs typeface="Meiryo" charset="-128"/>
                </a:endParaRPr>
              </a:p>
            </p:txBody>
          </p:sp>
        </p:grpSp>
        <p:sp>
          <p:nvSpPr>
            <p:cNvPr id="22" name="テキスト ボックス 21"/>
            <p:cNvSpPr txBox="1"/>
            <p:nvPr/>
          </p:nvSpPr>
          <p:spPr>
            <a:xfrm>
              <a:off x="1207044" y="2716238"/>
              <a:ext cx="875885" cy="343804"/>
            </a:xfrm>
            <a:prstGeom prst="rect">
              <a:avLst/>
            </a:prstGeom>
            <a:noFill/>
          </p:spPr>
          <p:txBody>
            <a:bodyPr wrap="none" rtlCol="0">
              <a:spAutoFit/>
            </a:bodyPr>
            <a:lstStyle/>
            <a:p>
              <a:r>
                <a:rPr kumimoji="1" lang="en-US" altLang="ja-JP" sz="1000" smtClean="0">
                  <a:latin typeface="Meiryo" charset="-128"/>
                  <a:ea typeface="Meiryo" charset="-128"/>
                  <a:cs typeface="Meiryo" charset="-128"/>
                </a:rPr>
                <a:t>PAF</a:t>
              </a:r>
              <a:endParaRPr kumimoji="1" lang="ja-JP" altLang="en-US" sz="1000" dirty="0">
                <a:latin typeface="Meiryo" charset="-128"/>
                <a:ea typeface="Meiryo" charset="-128"/>
                <a:cs typeface="Meiryo" charset="-128"/>
              </a:endParaRPr>
            </a:p>
          </p:txBody>
        </p:sp>
        <p:sp>
          <p:nvSpPr>
            <p:cNvPr id="24" name="テキスト ボックス 23"/>
            <p:cNvSpPr txBox="1"/>
            <p:nvPr/>
          </p:nvSpPr>
          <p:spPr>
            <a:xfrm>
              <a:off x="2341468" y="2284296"/>
              <a:ext cx="872559" cy="343804"/>
            </a:xfrm>
            <a:prstGeom prst="rect">
              <a:avLst/>
            </a:prstGeom>
            <a:noFill/>
          </p:spPr>
          <p:txBody>
            <a:bodyPr wrap="none" rtlCol="0">
              <a:spAutoFit/>
            </a:bodyPr>
            <a:lstStyle/>
            <a:p>
              <a:r>
                <a:rPr kumimoji="1" lang="en-US" altLang="ja-JP" sz="1000" smtClean="0">
                  <a:latin typeface="Meiryo" charset="-128"/>
                  <a:ea typeface="Meiryo" charset="-128"/>
                  <a:cs typeface="Meiryo" charset="-128"/>
                </a:rPr>
                <a:t>LPA</a:t>
              </a:r>
              <a:endParaRPr kumimoji="1" lang="ja-JP" altLang="en-US" sz="1000" dirty="0">
                <a:latin typeface="Meiryo" charset="-128"/>
                <a:ea typeface="Meiryo" charset="-128"/>
                <a:cs typeface="Meiryo" charset="-128"/>
              </a:endParaRPr>
            </a:p>
          </p:txBody>
        </p:sp>
        <p:sp>
          <p:nvSpPr>
            <p:cNvPr id="25" name="テキスト ボックス 24"/>
            <p:cNvSpPr txBox="1"/>
            <p:nvPr/>
          </p:nvSpPr>
          <p:spPr>
            <a:xfrm>
              <a:off x="3897838" y="1955800"/>
              <a:ext cx="879215" cy="343804"/>
            </a:xfrm>
            <a:prstGeom prst="rect">
              <a:avLst/>
            </a:prstGeom>
            <a:noFill/>
          </p:spPr>
          <p:txBody>
            <a:bodyPr wrap="none" rtlCol="0">
              <a:spAutoFit/>
            </a:bodyPr>
            <a:lstStyle/>
            <a:p>
              <a:r>
                <a:rPr kumimoji="1" lang="en-US" altLang="ja-JP" sz="1000" dirty="0" smtClean="0">
                  <a:latin typeface="Meiryo" charset="-128"/>
                  <a:ea typeface="Meiryo" charset="-128"/>
                  <a:cs typeface="Meiryo" charset="-128"/>
                </a:rPr>
                <a:t>S1P</a:t>
              </a:r>
              <a:endParaRPr kumimoji="1" lang="ja-JP" altLang="en-US" sz="1000" dirty="0">
                <a:latin typeface="Meiryo" charset="-128"/>
                <a:ea typeface="Meiryo" charset="-128"/>
                <a:cs typeface="Meiryo" charset="-128"/>
              </a:endParaRPr>
            </a:p>
          </p:txBody>
        </p:sp>
        <p:sp>
          <p:nvSpPr>
            <p:cNvPr id="26" name="テキスト ボックス 25"/>
            <p:cNvSpPr txBox="1"/>
            <p:nvPr/>
          </p:nvSpPr>
          <p:spPr>
            <a:xfrm>
              <a:off x="5487131" y="2057737"/>
              <a:ext cx="799347" cy="343804"/>
            </a:xfrm>
            <a:prstGeom prst="rect">
              <a:avLst/>
            </a:prstGeom>
            <a:noFill/>
          </p:spPr>
          <p:txBody>
            <a:bodyPr wrap="none" rtlCol="0">
              <a:spAutoFit/>
            </a:bodyPr>
            <a:lstStyle/>
            <a:p>
              <a:r>
                <a:rPr kumimoji="1" lang="en-US" altLang="ja-JP" sz="1000" smtClean="0">
                  <a:latin typeface="Meiryo" charset="-128"/>
                  <a:ea typeface="Meiryo" charset="-128"/>
                  <a:cs typeface="Meiryo" charset="-128"/>
                </a:rPr>
                <a:t>LPI</a:t>
              </a:r>
              <a:endParaRPr kumimoji="1" lang="ja-JP" altLang="en-US" sz="1000" dirty="0">
                <a:latin typeface="Meiryo" charset="-128"/>
                <a:ea typeface="Meiryo" charset="-128"/>
                <a:cs typeface="Meiryo" charset="-128"/>
              </a:endParaRPr>
            </a:p>
          </p:txBody>
        </p:sp>
        <p:sp>
          <p:nvSpPr>
            <p:cNvPr id="27" name="テキスト ボックス 26"/>
            <p:cNvSpPr txBox="1"/>
            <p:nvPr/>
          </p:nvSpPr>
          <p:spPr>
            <a:xfrm>
              <a:off x="6820037" y="2552421"/>
              <a:ext cx="862573" cy="343804"/>
            </a:xfrm>
            <a:prstGeom prst="rect">
              <a:avLst/>
            </a:prstGeom>
            <a:noFill/>
          </p:spPr>
          <p:txBody>
            <a:bodyPr wrap="none" rtlCol="0">
              <a:spAutoFit/>
            </a:bodyPr>
            <a:lstStyle/>
            <a:p>
              <a:r>
                <a:rPr kumimoji="1" lang="en-US" altLang="ja-JP" sz="1000" smtClean="0">
                  <a:latin typeface="Meiryo" charset="-128"/>
                  <a:ea typeface="Meiryo" charset="-128"/>
                  <a:cs typeface="Meiryo" charset="-128"/>
                </a:rPr>
                <a:t>LPS</a:t>
              </a:r>
              <a:endParaRPr kumimoji="1" lang="ja-JP" altLang="en-US" sz="1000" dirty="0">
                <a:latin typeface="Meiryo" charset="-128"/>
                <a:ea typeface="Meiryo" charset="-128"/>
                <a:cs typeface="Meiryo" charset="-128"/>
              </a:endParaRPr>
            </a:p>
          </p:txBody>
        </p:sp>
        <p:sp>
          <p:nvSpPr>
            <p:cNvPr id="28" name="テキスト ボックス 27"/>
            <p:cNvSpPr txBox="1"/>
            <p:nvPr/>
          </p:nvSpPr>
          <p:spPr>
            <a:xfrm>
              <a:off x="1523999" y="3860798"/>
              <a:ext cx="1058917" cy="343804"/>
            </a:xfrm>
            <a:prstGeom prst="rect">
              <a:avLst/>
            </a:prstGeom>
            <a:noFill/>
          </p:spPr>
          <p:txBody>
            <a:bodyPr wrap="none" rtlCol="0">
              <a:spAutoFit/>
            </a:bodyPr>
            <a:lstStyle/>
            <a:p>
              <a:r>
                <a:rPr kumimoji="1" lang="en-US" altLang="ja-JP" sz="1000" dirty="0" smtClean="0">
                  <a:latin typeface="Meiryo" charset="-128"/>
                  <a:ea typeface="Meiryo" charset="-128"/>
                  <a:cs typeface="Meiryo" charset="-128"/>
                </a:rPr>
                <a:t>PAFR</a:t>
              </a:r>
              <a:endParaRPr kumimoji="1" lang="ja-JP" altLang="en-US" sz="1000" dirty="0">
                <a:latin typeface="Meiryo" charset="-128"/>
                <a:ea typeface="Meiryo" charset="-128"/>
                <a:cs typeface="Meiryo" charset="-128"/>
              </a:endParaRPr>
            </a:p>
          </p:txBody>
        </p:sp>
        <p:sp>
          <p:nvSpPr>
            <p:cNvPr id="29" name="テキスト ボックス 28"/>
            <p:cNvSpPr txBox="1"/>
            <p:nvPr/>
          </p:nvSpPr>
          <p:spPr>
            <a:xfrm>
              <a:off x="2629091" y="3543966"/>
              <a:ext cx="1504846" cy="343804"/>
            </a:xfrm>
            <a:prstGeom prst="rect">
              <a:avLst/>
            </a:prstGeom>
            <a:noFill/>
          </p:spPr>
          <p:txBody>
            <a:bodyPr wrap="none" rtlCol="0">
              <a:spAutoFit/>
            </a:bodyPr>
            <a:lstStyle/>
            <a:p>
              <a:r>
                <a:rPr kumimoji="1" lang="en-US" altLang="ja-JP" sz="1000" dirty="0" smtClean="0">
                  <a:latin typeface="Meiryo" charset="-128"/>
                  <a:ea typeface="Meiryo" charset="-128"/>
                  <a:cs typeface="Meiryo" charset="-128"/>
                </a:rPr>
                <a:t>LPAR1-6</a:t>
              </a:r>
            </a:p>
          </p:txBody>
        </p:sp>
        <p:sp>
          <p:nvSpPr>
            <p:cNvPr id="30" name="テキスト ボックス 29"/>
            <p:cNvSpPr txBox="1"/>
            <p:nvPr/>
          </p:nvSpPr>
          <p:spPr>
            <a:xfrm>
              <a:off x="3922436" y="3220939"/>
              <a:ext cx="1511502" cy="343804"/>
            </a:xfrm>
            <a:prstGeom prst="rect">
              <a:avLst/>
            </a:prstGeom>
            <a:noFill/>
          </p:spPr>
          <p:txBody>
            <a:bodyPr wrap="none" rtlCol="0">
              <a:spAutoFit/>
            </a:bodyPr>
            <a:lstStyle/>
            <a:p>
              <a:r>
                <a:rPr kumimoji="1" lang="en-US" altLang="ja-JP" sz="1000" dirty="0" smtClean="0">
                  <a:latin typeface="Meiryo" charset="-128"/>
                  <a:ea typeface="Meiryo" charset="-128"/>
                  <a:cs typeface="Meiryo" charset="-128"/>
                </a:rPr>
                <a:t>S1PR1-5</a:t>
              </a:r>
            </a:p>
          </p:txBody>
        </p:sp>
        <p:sp>
          <p:nvSpPr>
            <p:cNvPr id="31" name="テキスト ボックス 30"/>
            <p:cNvSpPr txBox="1"/>
            <p:nvPr/>
          </p:nvSpPr>
          <p:spPr>
            <a:xfrm>
              <a:off x="6300705" y="3708415"/>
              <a:ext cx="1251931" cy="343804"/>
            </a:xfrm>
            <a:prstGeom prst="rect">
              <a:avLst/>
            </a:prstGeom>
            <a:noFill/>
          </p:spPr>
          <p:txBody>
            <a:bodyPr wrap="none" rtlCol="0">
              <a:spAutoFit/>
            </a:bodyPr>
            <a:lstStyle/>
            <a:p>
              <a:r>
                <a:rPr kumimoji="1" lang="en-US" altLang="ja-JP" sz="1000" dirty="0" smtClean="0">
                  <a:latin typeface="Meiryo" charset="-128"/>
                  <a:ea typeface="Meiryo" charset="-128"/>
                  <a:cs typeface="Meiryo" charset="-128"/>
                </a:rPr>
                <a:t>GPR34</a:t>
              </a:r>
              <a:endParaRPr kumimoji="1" lang="ja-JP" altLang="en-US" sz="1000" dirty="0">
                <a:latin typeface="Meiryo" charset="-128"/>
                <a:ea typeface="Meiryo" charset="-128"/>
                <a:cs typeface="Meiryo" charset="-128"/>
              </a:endParaRPr>
            </a:p>
          </p:txBody>
        </p:sp>
        <p:sp>
          <p:nvSpPr>
            <p:cNvPr id="32" name="テキスト ボックス 31"/>
            <p:cNvSpPr txBox="1"/>
            <p:nvPr/>
          </p:nvSpPr>
          <p:spPr>
            <a:xfrm>
              <a:off x="5144766" y="3431954"/>
              <a:ext cx="1251931" cy="343804"/>
            </a:xfrm>
            <a:prstGeom prst="rect">
              <a:avLst/>
            </a:prstGeom>
            <a:noFill/>
          </p:spPr>
          <p:txBody>
            <a:bodyPr wrap="none" rtlCol="0">
              <a:spAutoFit/>
            </a:bodyPr>
            <a:lstStyle/>
            <a:p>
              <a:r>
                <a:rPr kumimoji="1" lang="en-US" altLang="ja-JP" sz="1000" smtClean="0">
                  <a:latin typeface="Meiryo" charset="-128"/>
                  <a:ea typeface="Meiryo" charset="-128"/>
                  <a:cs typeface="Meiryo" charset="-128"/>
                </a:rPr>
                <a:t>GPR55</a:t>
              </a:r>
              <a:endParaRPr kumimoji="1" lang="ja-JP" altLang="en-US" sz="1000" dirty="0">
                <a:latin typeface="Meiryo" charset="-128"/>
                <a:ea typeface="Meiryo" charset="-128"/>
                <a:cs typeface="Meiryo" charset="-128"/>
              </a:endParaRPr>
            </a:p>
          </p:txBody>
        </p:sp>
      </p:grpSp>
      <p:sp>
        <p:nvSpPr>
          <p:cNvPr id="476" name="テキスト ボックス 475"/>
          <p:cNvSpPr txBox="1"/>
          <p:nvPr/>
        </p:nvSpPr>
        <p:spPr>
          <a:xfrm>
            <a:off x="578893" y="3068960"/>
            <a:ext cx="3849092" cy="507831"/>
          </a:xfrm>
          <a:prstGeom prst="rect">
            <a:avLst/>
          </a:prstGeom>
          <a:noFill/>
        </p:spPr>
        <p:txBody>
          <a:bodyPr wrap="square" rtlCol="0">
            <a:spAutoFit/>
          </a:bodyPr>
          <a:lstStyle/>
          <a:p>
            <a:pPr marL="171450" indent="-171450">
              <a:buFont typeface="Wingdings" charset="2"/>
              <a:buChar char="l"/>
            </a:pPr>
            <a:r>
              <a:rPr lang="ja-JP" altLang="en-US" sz="900" dirty="0" smtClean="0">
                <a:latin typeface="Meiryo" charset="-128"/>
                <a:ea typeface="Meiryo" charset="-128"/>
                <a:cs typeface="Meiryo" charset="-128"/>
              </a:rPr>
              <a:t>　</a:t>
            </a:r>
            <a:r>
              <a:rPr lang="en-US" altLang="ja-JP" sz="900" dirty="0" smtClean="0">
                <a:latin typeface="Meiryo" charset="-128"/>
                <a:ea typeface="Meiryo" charset="-128"/>
                <a:cs typeface="Meiryo" charset="-128"/>
              </a:rPr>
              <a:t>Study on bioactive phospholipids for integrity of GI tract.</a:t>
            </a:r>
            <a:endParaRPr lang="ja-JP" altLang="ja-JP" sz="900" dirty="0">
              <a:latin typeface="Meiryo" charset="-128"/>
              <a:ea typeface="Meiryo" charset="-128"/>
              <a:cs typeface="Meiryo" charset="-128"/>
            </a:endParaRPr>
          </a:p>
          <a:p>
            <a:pPr marL="171450" indent="-171450">
              <a:buFont typeface="Wingdings" charset="2"/>
              <a:buChar char="l"/>
            </a:pPr>
            <a:r>
              <a:rPr lang="ja-JP" altLang="en-US" sz="900" dirty="0" smtClean="0">
                <a:latin typeface="Meiryo" charset="-128"/>
                <a:ea typeface="Meiryo" charset="-128"/>
                <a:cs typeface="Meiryo" charset="-128"/>
              </a:rPr>
              <a:t>　</a:t>
            </a:r>
            <a:r>
              <a:rPr lang="en-US" altLang="ja-JP" sz="900" dirty="0" smtClean="0">
                <a:latin typeface="Meiryo" charset="-128"/>
                <a:ea typeface="Meiryo" charset="-128"/>
                <a:cs typeface="Meiryo" charset="-128"/>
              </a:rPr>
              <a:t>Involvement of bioactive phospholipids on peroxisome</a:t>
            </a:r>
          </a:p>
          <a:p>
            <a:r>
              <a:rPr lang="en-US" altLang="ja-JP" sz="900" dirty="0">
                <a:latin typeface="Meiryo" charset="-128"/>
                <a:ea typeface="Meiryo" charset="-128"/>
                <a:cs typeface="Meiryo" charset="-128"/>
              </a:rPr>
              <a:t> </a:t>
            </a:r>
            <a:r>
              <a:rPr lang="en-US" altLang="ja-JP" sz="900" dirty="0" smtClean="0">
                <a:latin typeface="Meiryo" charset="-128"/>
                <a:ea typeface="Meiryo" charset="-128"/>
                <a:cs typeface="Meiryo" charset="-128"/>
              </a:rPr>
              <a:t>      disease and fibrosis</a:t>
            </a:r>
            <a:endParaRPr lang="ja-JP" altLang="ja-JP" sz="900" dirty="0">
              <a:latin typeface="Meiryo" charset="-128"/>
              <a:ea typeface="Meiryo" charset="-128"/>
              <a:cs typeface="Meiryo" charset="-128"/>
            </a:endParaRPr>
          </a:p>
        </p:txBody>
      </p:sp>
      <p:sp>
        <p:nvSpPr>
          <p:cNvPr id="477" name="テキスト ボックス 476"/>
          <p:cNvSpPr txBox="1"/>
          <p:nvPr/>
        </p:nvSpPr>
        <p:spPr>
          <a:xfrm>
            <a:off x="518991" y="3543746"/>
            <a:ext cx="3908994" cy="40011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altLang="ja-JP" sz="1000" dirty="0" smtClean="0">
                <a:latin typeface="Meiryo" charset="-128"/>
                <a:ea typeface="Meiryo" charset="-128"/>
                <a:cs typeface="Meiryo" charset="-128"/>
              </a:rPr>
              <a:t>2. Development of healthy foods for enhancement of </a:t>
            </a:r>
            <a:r>
              <a:rPr lang="en-US" altLang="ja-JP" sz="1000" dirty="0" err="1" smtClean="0">
                <a:latin typeface="Meiryo" charset="-128"/>
                <a:ea typeface="Meiryo" charset="-128"/>
                <a:cs typeface="Meiryo" charset="-128"/>
              </a:rPr>
              <a:t>peroxisomal</a:t>
            </a:r>
            <a:r>
              <a:rPr lang="en-US" altLang="ja-JP" sz="1000" dirty="0" smtClean="0">
                <a:latin typeface="Meiryo" charset="-128"/>
                <a:ea typeface="Meiryo" charset="-128"/>
                <a:cs typeface="Meiryo" charset="-128"/>
              </a:rPr>
              <a:t> oxidative metabolism of fatty acids</a:t>
            </a:r>
            <a:endParaRPr lang="ja-JP" altLang="en-US" sz="1400" dirty="0">
              <a:latin typeface="Meiryo" charset="-128"/>
              <a:ea typeface="Meiryo" charset="-128"/>
              <a:cs typeface="Meiryo" charset="-128"/>
            </a:endParaRPr>
          </a:p>
        </p:txBody>
      </p:sp>
      <p:pic>
        <p:nvPicPr>
          <p:cNvPr id="478" name="図 477"/>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46248" y="4005064"/>
            <a:ext cx="767500" cy="673902"/>
          </a:xfrm>
          <a:prstGeom prst="rect">
            <a:avLst/>
          </a:prstGeom>
        </p:spPr>
      </p:pic>
      <p:sp>
        <p:nvSpPr>
          <p:cNvPr id="479" name="テキスト ボックス 478"/>
          <p:cNvSpPr txBox="1"/>
          <p:nvPr/>
        </p:nvSpPr>
        <p:spPr>
          <a:xfrm>
            <a:off x="1278051" y="3949606"/>
            <a:ext cx="3149933" cy="646331"/>
          </a:xfrm>
          <a:prstGeom prst="rect">
            <a:avLst/>
          </a:prstGeom>
          <a:noFill/>
        </p:spPr>
        <p:txBody>
          <a:bodyPr wrap="square" rtlCol="0">
            <a:spAutoFit/>
          </a:bodyPr>
          <a:lstStyle/>
          <a:p>
            <a:pPr marL="171450" indent="-171450">
              <a:buFont typeface="Wingdings" charset="2"/>
              <a:buChar char="l"/>
            </a:pPr>
            <a:r>
              <a:rPr kumimoji="1" lang="en-US" altLang="ja-JP" sz="900" dirty="0" smtClean="0">
                <a:latin typeface="Meiryo" charset="-128"/>
                <a:ea typeface="Meiryo" charset="-128"/>
                <a:cs typeface="Meiryo" charset="-128"/>
              </a:rPr>
              <a:t>Peroxisomes are important organelle conducting oxidative metabolism of fatty acid. We are searching for functional lipids which induce biogenesis of peroxisomes.</a:t>
            </a:r>
            <a:endParaRPr kumimoji="1" lang="ja-JP" altLang="en-US" sz="900" dirty="0">
              <a:latin typeface="Meiryo" charset="-128"/>
              <a:ea typeface="Meiryo" charset="-128"/>
              <a:cs typeface="Meiryo" charset="-128"/>
            </a:endParaRPr>
          </a:p>
        </p:txBody>
      </p:sp>
      <p:sp>
        <p:nvSpPr>
          <p:cNvPr id="480" name="テキスト ボックス 479"/>
          <p:cNvSpPr txBox="1"/>
          <p:nvPr/>
        </p:nvSpPr>
        <p:spPr>
          <a:xfrm>
            <a:off x="518991" y="4720003"/>
            <a:ext cx="3908993" cy="40011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altLang="ja-JP" sz="1000" dirty="0" smtClean="0">
                <a:latin typeface="Meiryo" charset="-128"/>
                <a:ea typeface="Meiryo" charset="-128"/>
                <a:cs typeface="Meiryo" charset="-128"/>
              </a:rPr>
              <a:t>3. Development of methods for lipid synthesis using GIPC-PLD.</a:t>
            </a:r>
            <a:endParaRPr lang="ja-JP" altLang="en-US" sz="1000" dirty="0">
              <a:latin typeface="Meiryo" charset="-128"/>
              <a:ea typeface="Meiryo" charset="-128"/>
              <a:cs typeface="Meiryo" charset="-128"/>
            </a:endParaRPr>
          </a:p>
        </p:txBody>
      </p:sp>
      <p:pic>
        <p:nvPicPr>
          <p:cNvPr id="481" name="図 480"/>
          <p:cNvPicPr>
            <a:picLocks noChangeAspect="1"/>
          </p:cNvPicPr>
          <p:nvPr/>
        </p:nvPicPr>
        <p:blipFill>
          <a:blip r:embed="rId5"/>
          <a:stretch>
            <a:fillRect/>
          </a:stretch>
        </p:blipFill>
        <p:spPr>
          <a:xfrm>
            <a:off x="473202" y="5181718"/>
            <a:ext cx="2632966" cy="1415634"/>
          </a:xfrm>
          <a:prstGeom prst="rect">
            <a:avLst/>
          </a:prstGeom>
        </p:spPr>
      </p:pic>
      <p:sp>
        <p:nvSpPr>
          <p:cNvPr id="482" name="テキスト ボックス 481"/>
          <p:cNvSpPr txBox="1"/>
          <p:nvPr/>
        </p:nvSpPr>
        <p:spPr>
          <a:xfrm>
            <a:off x="3048024" y="5157192"/>
            <a:ext cx="1523976" cy="1477328"/>
          </a:xfrm>
          <a:prstGeom prst="rect">
            <a:avLst/>
          </a:prstGeom>
          <a:noFill/>
        </p:spPr>
        <p:txBody>
          <a:bodyPr wrap="square" rtlCol="0">
            <a:spAutoFit/>
          </a:bodyPr>
          <a:lstStyle/>
          <a:p>
            <a:r>
              <a:rPr lang="en-US" altLang="ja-JP" sz="900" dirty="0" err="1" smtClean="0">
                <a:latin typeface="Meiryo" charset="-128"/>
                <a:ea typeface="Meiryo" charset="-128"/>
                <a:cs typeface="Meiryo" charset="-128"/>
              </a:rPr>
              <a:t>Glycosylinositolphosphoceramide</a:t>
            </a:r>
            <a:r>
              <a:rPr lang="en-US" altLang="ja-JP" sz="900" dirty="0" smtClean="0">
                <a:latin typeface="Meiryo" charset="-128"/>
                <a:ea typeface="Meiryo" charset="-128"/>
                <a:cs typeface="Meiryo" charset="-128"/>
              </a:rPr>
              <a:t> (GIPC) is a plant </a:t>
            </a:r>
            <a:r>
              <a:rPr lang="en-US" altLang="ja-JP" sz="900" dirty="0" err="1" smtClean="0">
                <a:latin typeface="Meiryo" charset="-128"/>
                <a:ea typeface="Meiryo" charset="-128"/>
                <a:cs typeface="Meiryo" charset="-128"/>
              </a:rPr>
              <a:t>sphingolipid</a:t>
            </a:r>
            <a:r>
              <a:rPr lang="en-US" altLang="ja-JP" sz="900" dirty="0" smtClean="0">
                <a:latin typeface="Meiryo" charset="-128"/>
                <a:ea typeface="Meiryo" charset="-128"/>
                <a:cs typeface="Meiryo" charset="-128"/>
              </a:rPr>
              <a:t>. We have identified GIPC-specific phospholipase D activity in plants. This enzyme will be useful for synthesis of ceramide and ceramide analogues.</a:t>
            </a:r>
            <a:endParaRPr kumimoji="1" lang="ja-JP" altLang="en-US" sz="900" dirty="0">
              <a:latin typeface="Meiryo" charset="-128"/>
              <a:ea typeface="Meiryo" charset="-128"/>
              <a:cs typeface="Meiryo" charset="-128"/>
            </a:endParaRPr>
          </a:p>
        </p:txBody>
      </p:sp>
      <p:pic>
        <p:nvPicPr>
          <p:cNvPr id="483" name="図 482"/>
          <p:cNvPicPr>
            <a:picLocks noChangeAspect="1"/>
          </p:cNvPicPr>
          <p:nvPr/>
        </p:nvPicPr>
        <p:blipFill rotWithShape="1">
          <a:blip r:embed="rId6">
            <a:extLst>
              <a:ext uri="{28A0092B-C50C-407E-A947-70E740481C1C}">
                <a14:useLocalDpi xmlns:a14="http://schemas.microsoft.com/office/drawing/2010/main" val="0"/>
              </a:ext>
            </a:extLst>
          </a:blip>
          <a:srcRect l="24865" t="11147" r="22349" b="44918"/>
          <a:stretch/>
        </p:blipFill>
        <p:spPr>
          <a:xfrm>
            <a:off x="7768741" y="5409460"/>
            <a:ext cx="807367" cy="1007955"/>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研究者紹介V３ひな形">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研究者紹介V３ひな形</Template>
  <TotalTime>1561</TotalTime>
  <Words>490</Words>
  <Application>Microsoft Macintosh PowerPoint</Application>
  <PresentationFormat>画面に合わせる (4:3)</PresentationFormat>
  <Paragraphs>54</Paragraphs>
  <Slides>2</Slides>
  <Notes>2</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Calibri</vt:lpstr>
      <vt:lpstr>HGPｺﾞｼｯｸM</vt:lpstr>
      <vt:lpstr>Meiryo</vt:lpstr>
      <vt:lpstr>ＭＳ Ｐゴシック</vt:lpstr>
      <vt:lpstr>Times New Roman</vt:lpstr>
      <vt:lpstr>Wingdings</vt:lpstr>
      <vt:lpstr>Arial</vt:lpstr>
      <vt:lpstr>研究者紹介V３ひな形</vt:lpstr>
      <vt:lpstr>&lt;脂質からの創薬・創食研究&gt; 　　　［キーワード：生理活性脂質，脂質代謝, 植物酵素］　　&lt;教授&gt;　&lt;田中　保&gt;</vt:lpstr>
      <vt:lpstr>Development of medicines and functional foods based on bioactive lipids                                                Professor, Tamotsu Tanaka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&lt;研究題目&gt;                                                &lt;肩書&gt;　&lt;氏名first  name, family name&gt;</dc:title>
  <dc:creator>admini</dc:creator>
  <cp:lastModifiedBy>田中　保</cp:lastModifiedBy>
  <cp:revision>46</cp:revision>
  <cp:lastPrinted>2019-05-28T09:37:42Z</cp:lastPrinted>
  <dcterms:created xsi:type="dcterms:W3CDTF">2015-04-30T08:53:54Z</dcterms:created>
  <dcterms:modified xsi:type="dcterms:W3CDTF">2019-05-29T02:00:01Z</dcterms:modified>
</cp:coreProperties>
</file>