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63" r:id="rId2"/>
    <p:sldId id="262" r:id="rId3"/>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1B3"/>
    <a:srgbClr val="FF6600"/>
    <a:srgbClr val="FF8C01"/>
    <a:srgbClr val="0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32" autoAdjust="0"/>
    <p:restoredTop sz="94673"/>
  </p:normalViewPr>
  <p:slideViewPr>
    <p:cSldViewPr>
      <p:cViewPr>
        <p:scale>
          <a:sx n="155" d="100"/>
          <a:sy n="155" d="100"/>
        </p:scale>
        <p:origin x="280" y="2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51BBC46D-FCC0-418C-8029-FC14F7855195}" type="datetimeFigureOut">
              <a:rPr lang="ja-JP" altLang="en-US"/>
              <a:pPr>
                <a:defRPr/>
              </a:pPr>
              <a:t>2016/6/30</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00199F6B-D319-4930-B01A-8F0007CD256A}" type="slidenum">
              <a:rPr lang="ja-JP" altLang="en-US"/>
              <a:pPr>
                <a:defRPr/>
              </a:pPr>
              <a:t>‹#›</a:t>
            </a:fld>
            <a:endParaRPr lang="ja-JP" altLang="en-US"/>
          </a:p>
        </p:txBody>
      </p:sp>
    </p:spTree>
    <p:extLst>
      <p:ext uri="{BB962C8B-B14F-4D97-AF65-F5344CB8AC3E}">
        <p14:creationId xmlns:p14="http://schemas.microsoft.com/office/powerpoint/2010/main" val="2006844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71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6D7AE0B6-D9CB-4FEB-89EA-3BEDEF6B7FE3}"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56496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4C342A47-B8EB-40F6-B7E3-8C7EEBB800CB}" type="slidenum">
              <a:rPr lang="ja-JP" altLang="en-US"/>
              <a:pPr fontAlgn="base">
                <a:spcBef>
                  <a:spcPct val="0"/>
                </a:spcBef>
                <a:spcAft>
                  <a:spcPct val="0"/>
                </a:spcAft>
              </a:pPr>
              <a:t>2</a:t>
            </a:fld>
            <a:endParaRPr lang="ja-JP" altLang="en-US"/>
          </a:p>
        </p:txBody>
      </p:sp>
    </p:spTree>
    <p:extLst>
      <p:ext uri="{BB962C8B-B14F-4D97-AF65-F5344CB8AC3E}">
        <p14:creationId xmlns:p14="http://schemas.microsoft.com/office/powerpoint/2010/main" val="141982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2A22A8A-F239-49BC-AE57-A5BE5F409702}"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0572185-1E72-46A4-960C-345B5E65BDC2}" type="slidenum">
              <a:rPr lang="ja-JP" altLang="en-US"/>
              <a:pPr>
                <a:defRPr/>
              </a:pPr>
              <a:t>‹#›</a:t>
            </a:fld>
            <a:endParaRPr lang="ja-JP" altLang="en-US"/>
          </a:p>
        </p:txBody>
      </p:sp>
    </p:spTree>
    <p:extLst>
      <p:ext uri="{BB962C8B-B14F-4D97-AF65-F5344CB8AC3E}">
        <p14:creationId xmlns:p14="http://schemas.microsoft.com/office/powerpoint/2010/main" val="35265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4D42D9E5-097D-426B-8D1C-730AE3068A4F}"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FF1F4939-704F-49B6-A037-E1FA2301EEB6}" type="slidenum">
              <a:rPr lang="ja-JP" altLang="en-US"/>
              <a:pPr>
                <a:defRPr/>
              </a:pPr>
              <a:t>‹#›</a:t>
            </a:fld>
            <a:endParaRPr lang="ja-JP" altLang="en-US"/>
          </a:p>
        </p:txBody>
      </p:sp>
    </p:spTree>
    <p:extLst>
      <p:ext uri="{BB962C8B-B14F-4D97-AF65-F5344CB8AC3E}">
        <p14:creationId xmlns:p14="http://schemas.microsoft.com/office/powerpoint/2010/main" val="428879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7E611E3-D618-4BA1-BD17-913E26288300}"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B6B6FFF-93B9-4598-9AF1-2BB910CE3BE5}" type="slidenum">
              <a:rPr lang="ja-JP" altLang="en-US"/>
              <a:pPr>
                <a:defRPr/>
              </a:pPr>
              <a:t>‹#›</a:t>
            </a:fld>
            <a:endParaRPr lang="ja-JP" altLang="en-US"/>
          </a:p>
        </p:txBody>
      </p:sp>
    </p:spTree>
    <p:extLst>
      <p:ext uri="{BB962C8B-B14F-4D97-AF65-F5344CB8AC3E}">
        <p14:creationId xmlns:p14="http://schemas.microsoft.com/office/powerpoint/2010/main" val="29421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BBB50428-06FC-489D-889D-231DDEBF1F53}"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96DED34-499C-40A0-A4B6-669CAC1AB8FD}" type="slidenum">
              <a:rPr lang="ja-JP" altLang="en-US"/>
              <a:pPr>
                <a:defRPr/>
              </a:pPr>
              <a:t>‹#›</a:t>
            </a:fld>
            <a:endParaRPr lang="ja-JP" altLang="en-US"/>
          </a:p>
        </p:txBody>
      </p:sp>
    </p:spTree>
    <p:extLst>
      <p:ext uri="{BB962C8B-B14F-4D97-AF65-F5344CB8AC3E}">
        <p14:creationId xmlns:p14="http://schemas.microsoft.com/office/powerpoint/2010/main" val="3606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C8AFB87-CAE4-470C-AB98-044EC02DE043}" type="datetimeFigureOut">
              <a:rPr lang="ja-JP" altLang="en-US"/>
              <a:pPr>
                <a:defRPr/>
              </a:pPr>
              <a:t>2016/6/30</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CC9C6E3-F5B7-43A7-912F-D984B0BB62C6}" type="slidenum">
              <a:rPr lang="ja-JP" altLang="en-US"/>
              <a:pPr>
                <a:defRPr/>
              </a:pPr>
              <a:t>‹#›</a:t>
            </a:fld>
            <a:endParaRPr lang="ja-JP" altLang="en-US"/>
          </a:p>
        </p:txBody>
      </p:sp>
    </p:spTree>
    <p:extLst>
      <p:ext uri="{BB962C8B-B14F-4D97-AF65-F5344CB8AC3E}">
        <p14:creationId xmlns:p14="http://schemas.microsoft.com/office/powerpoint/2010/main" val="3327053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4638"/>
            <a:ext cx="8208912" cy="850106"/>
          </a:xfrm>
          <a:gradFill flip="none" rotWithShape="1">
            <a:gsLst>
              <a:gs pos="0">
                <a:srgbClr val="FF6600">
                  <a:tint val="66000"/>
                  <a:satMod val="160000"/>
                </a:srgbClr>
              </a:gs>
              <a:gs pos="50000">
                <a:srgbClr val="FF6600">
                  <a:tint val="44500"/>
                  <a:satMod val="160000"/>
                </a:srgbClr>
              </a:gs>
              <a:gs pos="100000">
                <a:srgbClr val="FF6600">
                  <a:tint val="23500"/>
                  <a:satMod val="160000"/>
                </a:srgbClr>
              </a:gs>
            </a:gsLst>
            <a:lin ang="0" scaled="1"/>
            <a:tileRect/>
          </a:gradFill>
          <a:ln w="9525">
            <a:solidFill>
              <a:schemeClr val="tx1"/>
            </a:solidFill>
          </a:ln>
          <a:effectLst>
            <a:outerShdw blurRad="50800" dist="38100" dir="2700000" algn="tl" rotWithShape="0">
              <a:prstClr val="black">
                <a:alpha val="40000"/>
              </a:prstClr>
            </a:outerShdw>
          </a:effectLst>
        </p:spPr>
        <p:txBody>
          <a:bodyPr>
            <a:normAutofit/>
          </a:bodyPr>
          <a:lstStyle>
            <a:lvl1pPr algn="ctr">
              <a:defRPr sz="2400">
                <a:ln>
                  <a:solidFill>
                    <a:schemeClr val="tx1"/>
                  </a:solidFill>
                </a:ln>
              </a:defRPr>
            </a:lvl1pPr>
          </a:lstStyle>
          <a:p>
            <a:r>
              <a:rPr lang="ja-JP" altLang="en-US" smtClean="0"/>
              <a:t>マスター タイトルの書式設定</a:t>
            </a:r>
            <a:endParaRPr lang="ja-JP" altLang="en-US" dirty="0"/>
          </a:p>
        </p:txBody>
      </p:sp>
      <p:sp>
        <p:nvSpPr>
          <p:cNvPr id="3" name="コンテンツ プレースホルダー 2"/>
          <p:cNvSpPr>
            <a:spLocks noGrp="1"/>
          </p:cNvSpPr>
          <p:nvPr>
            <p:ph sz="half" idx="1"/>
          </p:nvPr>
        </p:nvSpPr>
        <p:spPr>
          <a:xfrm>
            <a:off x="457200" y="1196752"/>
            <a:ext cx="4038600" cy="5400600"/>
          </a:xfrm>
          <a:ln>
            <a:solidFill>
              <a:schemeClr val="tx1"/>
            </a:solidFill>
          </a:ln>
        </p:spPr>
        <p:txBody>
          <a:bodyPr>
            <a:normAutofit/>
          </a:bodyPr>
          <a:lstStyle>
            <a:lvl1pPr marL="0" indent="0" algn="just">
              <a:buNone/>
              <a:defRPr sz="18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648200" y="1196752"/>
            <a:ext cx="4038600" cy="3816424"/>
          </a:xfrm>
          <a:ln>
            <a:solidFill>
              <a:schemeClr val="tx1"/>
            </a:solidFill>
          </a:ln>
        </p:spPr>
        <p:txBody>
          <a:bodyPr>
            <a:normAutofit/>
          </a:bodyPr>
          <a:lstStyle>
            <a:lvl1pPr marL="0" indent="0" algn="just">
              <a:buNone/>
              <a:defRPr sz="1200"/>
            </a:lvl1pPr>
            <a:lvl2pPr marL="457200" indent="0" algn="just">
              <a:buNone/>
              <a:defRPr sz="1600"/>
            </a:lvl2pPr>
            <a:lvl3pPr marL="914400" indent="0" algn="just">
              <a:buNone/>
              <a:defRPr sz="1400"/>
            </a:lvl3pPr>
            <a:lvl4pPr marL="1371600" indent="0" algn="just">
              <a:buNone/>
              <a:defRPr sz="1200"/>
            </a:lvl4pPr>
            <a:lvl5pPr marL="1828800" indent="0" algn="just">
              <a:buNone/>
              <a:defRPr sz="1200"/>
            </a:lvl5pPr>
            <a:lvl6pPr>
              <a:defRPr sz="1800"/>
            </a:lvl6pPr>
            <a:lvl7pPr>
              <a:defRPr sz="1800"/>
            </a:lvl7pPr>
            <a:lvl8pPr>
              <a:defRPr sz="1800"/>
            </a:lvl8pPr>
            <a:lvl9pPr>
              <a:defRPr sz="1800"/>
            </a:lvl9pPr>
          </a:lstStyle>
          <a:p>
            <a:pPr lvl="0"/>
            <a:r>
              <a:rPr lang="ja-JP" altLang="en-US" smtClean="0"/>
              <a:t>マスター テキストの書式設定</a:t>
            </a:r>
          </a:p>
        </p:txBody>
      </p:sp>
      <p:sp>
        <p:nvSpPr>
          <p:cNvPr id="8" name="コンテンツ プレースホルダー 3"/>
          <p:cNvSpPr>
            <a:spLocks noGrp="1"/>
          </p:cNvSpPr>
          <p:nvPr>
            <p:ph sz="half" idx="10"/>
          </p:nvPr>
        </p:nvSpPr>
        <p:spPr>
          <a:xfrm>
            <a:off x="4644008" y="5157192"/>
            <a:ext cx="4038600" cy="1440160"/>
          </a:xfrm>
          <a:ln>
            <a:solidFill>
              <a:schemeClr val="tx1"/>
            </a:solidFill>
          </a:ln>
        </p:spPr>
        <p:txBody>
          <a:bodyPr>
            <a:normAutofit/>
          </a:bodyPr>
          <a:lstStyle>
            <a:lvl1pPr marL="0" indent="0" algn="just">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ltLang="ja-JP" dirty="0" smtClean="0"/>
          </a:p>
        </p:txBody>
      </p:sp>
    </p:spTree>
    <p:extLst>
      <p:ext uri="{BB962C8B-B14F-4D97-AF65-F5344CB8AC3E}">
        <p14:creationId xmlns:p14="http://schemas.microsoft.com/office/powerpoint/2010/main" val="274022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41FC2273-727C-4632-84AC-41AD4A4D168F}" type="datetimeFigureOut">
              <a:rPr lang="ja-JP" altLang="en-US"/>
              <a:pPr>
                <a:defRPr/>
              </a:pPr>
              <a:t>2016/6/30</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886B8DA0-0B5A-41BB-BD43-299A309CD659}" type="slidenum">
              <a:rPr lang="ja-JP" altLang="en-US"/>
              <a:pPr>
                <a:defRPr/>
              </a:pPr>
              <a:t>‹#›</a:t>
            </a:fld>
            <a:endParaRPr lang="ja-JP" altLang="en-US"/>
          </a:p>
        </p:txBody>
      </p:sp>
    </p:spTree>
    <p:extLst>
      <p:ext uri="{BB962C8B-B14F-4D97-AF65-F5344CB8AC3E}">
        <p14:creationId xmlns:p14="http://schemas.microsoft.com/office/powerpoint/2010/main" val="2797208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CDD5CCED-61FF-47A5-8C4B-D693AF39B512}" type="datetimeFigureOut">
              <a:rPr lang="ja-JP" altLang="en-US"/>
              <a:pPr>
                <a:defRPr/>
              </a:pPr>
              <a:t>2016/6/30</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892654B2-EDAD-4A1F-B24B-02719E08A958}" type="slidenum">
              <a:rPr lang="ja-JP" altLang="en-US"/>
              <a:pPr>
                <a:defRPr/>
              </a:pPr>
              <a:t>‹#›</a:t>
            </a:fld>
            <a:endParaRPr lang="ja-JP" altLang="en-US"/>
          </a:p>
        </p:txBody>
      </p:sp>
    </p:spTree>
    <p:extLst>
      <p:ext uri="{BB962C8B-B14F-4D97-AF65-F5344CB8AC3E}">
        <p14:creationId xmlns:p14="http://schemas.microsoft.com/office/powerpoint/2010/main" val="532916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6232AA8-5401-4682-88D5-DE56C12B821A}" type="datetimeFigureOut">
              <a:rPr lang="ja-JP" altLang="en-US"/>
              <a:pPr>
                <a:defRPr/>
              </a:pPr>
              <a:t>2016/6/30</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5BDF2CC7-1F89-4125-90A2-1747F224E5A1}" type="slidenum">
              <a:rPr lang="ja-JP" altLang="en-US"/>
              <a:pPr>
                <a:defRPr/>
              </a:pPr>
              <a:t>‹#›</a:t>
            </a:fld>
            <a:endParaRPr lang="ja-JP" altLang="en-US"/>
          </a:p>
        </p:txBody>
      </p:sp>
    </p:spTree>
    <p:extLst>
      <p:ext uri="{BB962C8B-B14F-4D97-AF65-F5344CB8AC3E}">
        <p14:creationId xmlns:p14="http://schemas.microsoft.com/office/powerpoint/2010/main" val="324878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1E7926D-D477-4FE9-B069-8522D50248FB}" type="datetimeFigureOut">
              <a:rPr lang="ja-JP" altLang="en-US"/>
              <a:pPr>
                <a:defRPr/>
              </a:pPr>
              <a:t>2016/6/30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689C5B7-5031-4F50-97DF-5723DF857BCF}" type="slidenum">
              <a:rPr lang="ja-JP" altLang="en-US"/>
              <a:pPr>
                <a:defRPr/>
              </a:pPr>
              <a:t>‹#›</a:t>
            </a:fld>
            <a:endParaRPr lang="ja-JP" altLang="en-US"/>
          </a:p>
        </p:txBody>
      </p:sp>
    </p:spTree>
    <p:extLst>
      <p:ext uri="{BB962C8B-B14F-4D97-AF65-F5344CB8AC3E}">
        <p14:creationId xmlns:p14="http://schemas.microsoft.com/office/powerpoint/2010/main" val="108940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6BAAD6A-7CA0-42A3-8EFB-0924B99A1A9B}" type="datetimeFigureOut">
              <a:rPr lang="ja-JP" altLang="en-US"/>
              <a:pPr>
                <a:defRPr/>
              </a:pPr>
              <a:t>2016/6/30</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7CC970A-6CF2-4558-B0DC-53E43D2DC6CE}" type="slidenum">
              <a:rPr lang="ja-JP" altLang="en-US"/>
              <a:pPr>
                <a:defRPr/>
              </a:pPr>
              <a:t>‹#›</a:t>
            </a:fld>
            <a:endParaRPr lang="ja-JP" altLang="en-US"/>
          </a:p>
        </p:txBody>
      </p:sp>
    </p:spTree>
    <p:extLst>
      <p:ext uri="{BB962C8B-B14F-4D97-AF65-F5344CB8AC3E}">
        <p14:creationId xmlns:p14="http://schemas.microsoft.com/office/powerpoint/2010/main" val="25358242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C5BDE91F-E928-4FE4-8E05-BA79C82458A8}" type="datetimeFigureOut">
              <a:rPr lang="ja-JP" altLang="en-US"/>
              <a:pPr>
                <a:defRPr/>
              </a:pPr>
              <a:t>2016/6/30</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3E4DE67E-518F-4E9B-811D-3AF3AF098E77}"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kumimoji="1" sz="4400" kern="1200">
          <a:solidFill>
            <a:schemeClr val="tx1"/>
          </a:solidFill>
          <a:latin typeface="+mj-lt"/>
          <a:ea typeface="+mj-ea"/>
          <a:cs typeface="+mj-cs"/>
        </a:defRPr>
      </a:lvl1pPr>
      <a:lvl2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1"/>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3.tiff"/><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tiff"/><Relationship Id="rId11"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tiff"/><Relationship Id="rId10" Type="http://schemas.openxmlformats.org/officeDocument/2006/relationships/image" Target="../media/image9.png"/><Relationship Id="rId11" Type="http://schemas.openxmlformats.org/officeDocument/2006/relationships/image" Target="../media/image3.tiff"/><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a:gradFill>
          <a:ln>
            <a:noFill/>
          </a:ln>
          <a:effectLst>
            <a:softEdge rad="25400"/>
          </a:effectLst>
          <a:extLst/>
        </p:spPr>
        <p:txBody>
          <a:bodyPr rtlCol="0"/>
          <a:lstStyle/>
          <a:p>
            <a:pPr fontAlgn="auto">
              <a:spcAft>
                <a:spcPts val="0"/>
              </a:spcAft>
              <a:defRPr/>
            </a:pPr>
            <a:r>
              <a:rPr lang="ja-JP" altLang="en-US" dirty="0" smtClean="0">
                <a:latin typeface="+mn-ea"/>
              </a:rPr>
              <a:t>植物と生きる（病害診断と治療、文化史、造園設計）</a:t>
            </a:r>
            <a:r>
              <a:rPr lang="en-US" altLang="ja-JP" dirty="0" smtClean="0">
                <a:latin typeface="+mn-ea"/>
              </a:rPr>
              <a:t/>
            </a:r>
            <a:br>
              <a:rPr lang="en-US" altLang="ja-JP" dirty="0" smtClean="0">
                <a:latin typeface="+mn-ea"/>
              </a:rPr>
            </a:br>
            <a:r>
              <a:rPr lang="ja-JP" altLang="en-US" sz="1800" dirty="0" smtClean="0"/>
              <a:t>　　　</a:t>
            </a:r>
            <a:r>
              <a:rPr lang="ja-JP" altLang="en-US" sz="1400" dirty="0" smtClean="0">
                <a:latin typeface="+mn-ea"/>
              </a:rPr>
              <a:t>［</a:t>
            </a:r>
            <a:r>
              <a:rPr lang="ja-JP" altLang="en-US" sz="1400" dirty="0">
                <a:latin typeface="+mn-ea"/>
              </a:rPr>
              <a:t>キーワード</a:t>
            </a:r>
            <a:r>
              <a:rPr lang="ja-JP" altLang="en-US" sz="1400" dirty="0" smtClean="0">
                <a:latin typeface="+mn-ea"/>
              </a:rPr>
              <a:t>：植物の病害</a:t>
            </a:r>
            <a:r>
              <a:rPr lang="ja-JP" altLang="en-US" sz="1400" dirty="0">
                <a:latin typeface="+mn-ea"/>
              </a:rPr>
              <a:t>，巨樹</a:t>
            </a:r>
            <a:r>
              <a:rPr lang="ja-JP" altLang="en-US" sz="1400" dirty="0" smtClean="0">
                <a:latin typeface="+mn-ea"/>
              </a:rPr>
              <a:t>，公園 </a:t>
            </a:r>
            <a:r>
              <a:rPr lang="ja-JP" altLang="en-US" sz="1400" dirty="0">
                <a:latin typeface="+mn-ea"/>
              </a:rPr>
              <a:t>］</a:t>
            </a:r>
            <a:r>
              <a:rPr lang="ja-JP" altLang="en-US" sz="2000" dirty="0"/>
              <a:t>　</a:t>
            </a:r>
            <a:r>
              <a:rPr lang="ja-JP" altLang="en-US" sz="2000" dirty="0" smtClean="0"/>
              <a:t>　</a:t>
            </a:r>
            <a:r>
              <a:rPr lang="ja-JP" altLang="en-US" sz="2000" dirty="0" smtClean="0">
                <a:latin typeface="+mn-ea"/>
              </a:rPr>
              <a:t>准教授</a:t>
            </a:r>
            <a:r>
              <a:rPr lang="ja-JP" altLang="en-US" sz="2000" dirty="0">
                <a:latin typeface="+mn-ea"/>
              </a:rPr>
              <a:t>　</a:t>
            </a:r>
            <a:r>
              <a:rPr lang="ja-JP" altLang="en-US" sz="2000" dirty="0" smtClean="0">
                <a:latin typeface="+mn-ea"/>
              </a:rPr>
              <a:t>佐藤</a:t>
            </a:r>
            <a:r>
              <a:rPr lang="ja-JP" altLang="en-US" sz="2000" dirty="0" smtClean="0">
                <a:latin typeface="+mn-ea"/>
              </a:rPr>
              <a:t>征</a:t>
            </a:r>
            <a:r>
              <a:rPr lang="ja-JP" altLang="en-US" sz="2000" dirty="0" smtClean="0">
                <a:latin typeface="+mn-ea"/>
              </a:rPr>
              <a:t>弥</a:t>
            </a:r>
            <a:endParaRPr lang="ja-JP" altLang="en-US" sz="2000" dirty="0"/>
          </a:p>
        </p:txBody>
      </p:sp>
      <p:sp>
        <p:nvSpPr>
          <p:cNvPr id="4" name="コンテンツ プレースホルダー 3"/>
          <p:cNvSpPr>
            <a:spLocks noGrp="1"/>
          </p:cNvSpPr>
          <p:nvPr>
            <p:ph sz="half" idx="2"/>
          </p:nvPr>
        </p:nvSpPr>
        <p:spPr>
          <a:xfrm>
            <a:off x="4648200" y="1196975"/>
            <a:ext cx="4038600" cy="3816350"/>
          </a:xfrm>
        </p:spPr>
        <p:txBody>
          <a:bodyPr rtlCol="0">
            <a:normAutofit lnSpcReduction="10000"/>
          </a:bodyPr>
          <a:lstStyle/>
          <a:p>
            <a:pPr fontAlgn="auto">
              <a:spcAft>
                <a:spcPts val="0"/>
              </a:spcAft>
              <a:defRPr/>
            </a:pPr>
            <a:r>
              <a:rPr lang="ja-JP" altLang="en-US" dirty="0">
                <a:latin typeface="+mn-ea"/>
              </a:rPr>
              <a:t>内容</a:t>
            </a:r>
            <a:r>
              <a:rPr lang="ja-JP" altLang="en-US" dirty="0" smtClean="0">
                <a:latin typeface="+mn-ea"/>
              </a:rPr>
              <a:t>：</a:t>
            </a:r>
            <a:r>
              <a:rPr lang="en-US" altLang="ja-JP" dirty="0" smtClean="0">
                <a:latin typeface="+mn-ea"/>
              </a:rPr>
              <a:t> </a:t>
            </a:r>
            <a:r>
              <a:rPr lang="en-US" altLang="ja-JP" dirty="0" smtClean="0">
                <a:effectLst/>
                <a:latin typeface="+mj-ea"/>
                <a:ea typeface="+mj-ea"/>
              </a:rPr>
              <a:t>DNA</a:t>
            </a:r>
            <a:r>
              <a:rPr lang="ja-JP" altLang="en-US" dirty="0">
                <a:effectLst/>
                <a:latin typeface="+mj-ea"/>
                <a:ea typeface="+mj-ea"/>
              </a:rPr>
              <a:t>分析技術を用いた農作物の病気診断法の</a:t>
            </a:r>
            <a:r>
              <a:rPr lang="ja-JP" altLang="en-US" dirty="0" smtClean="0">
                <a:effectLst/>
                <a:latin typeface="+mj-ea"/>
                <a:ea typeface="+mj-ea"/>
              </a:rPr>
              <a:t>開発、巨樹</a:t>
            </a:r>
            <a:r>
              <a:rPr lang="ja-JP" altLang="en-US" dirty="0">
                <a:effectLst/>
                <a:latin typeface="+mj-ea"/>
                <a:ea typeface="+mj-ea"/>
              </a:rPr>
              <a:t>と人との</a:t>
            </a:r>
            <a:r>
              <a:rPr lang="ja-JP" altLang="en-US" dirty="0" smtClean="0">
                <a:effectLst/>
                <a:latin typeface="+mj-ea"/>
                <a:ea typeface="+mj-ea"/>
              </a:rPr>
              <a:t>関係史、公園の造園設計の</a:t>
            </a:r>
            <a:r>
              <a:rPr lang="ja-JP" altLang="en-US" dirty="0">
                <a:effectLst/>
                <a:latin typeface="+mj-ea"/>
                <a:ea typeface="+mj-ea"/>
              </a:rPr>
              <a:t>解明に取り組んでいます！</a:t>
            </a:r>
          </a:p>
          <a:p>
            <a:pPr fontAlgn="auto">
              <a:spcAft>
                <a:spcPts val="0"/>
              </a:spcAft>
              <a:buFont typeface="Arial" pitchFamily="34" charset="0"/>
              <a:buNone/>
              <a:defRPr/>
            </a:pPr>
            <a:endParaRPr lang="en-US" altLang="ja-JP" dirty="0">
              <a:latin typeface="+mn-ea"/>
            </a:endParaRPr>
          </a:p>
          <a:p>
            <a:pPr marL="171450" indent="-171450" fontAlgn="auto">
              <a:spcAft>
                <a:spcPts val="0"/>
              </a:spcAft>
              <a:buFont typeface="Wingdings" charset="2"/>
              <a:buChar char="l"/>
              <a:defRPr/>
            </a:pPr>
            <a:r>
              <a:rPr lang="ja-JP" altLang="en-US" sz="1000" dirty="0" smtClean="0"/>
              <a:t>農作物の病気診断法の開発：徳島県と共同で開発したイチゴの重要病害診断技術が販売されています。現在は、スイカやメロンの病気診断技術開発に取り組んでいます。</a:t>
            </a:r>
            <a:endParaRPr lang="en-US" altLang="ja-JP" sz="1000" dirty="0" smtClean="0"/>
          </a:p>
          <a:p>
            <a:pPr marL="171450" indent="-171450">
              <a:lnSpc>
                <a:spcPct val="90000"/>
              </a:lnSpc>
              <a:spcBef>
                <a:spcPts val="600"/>
              </a:spcBef>
              <a:buClr>
                <a:schemeClr val="tx2"/>
              </a:buClr>
              <a:buFont typeface="Wingdings" charset="2"/>
              <a:buChar char="l"/>
            </a:pPr>
            <a:r>
              <a:rPr lang="ja-JP" altLang="en-US" sz="1000" dirty="0" smtClean="0"/>
              <a:t>ホルトノキ萎黄病の調査と治療：徳島市の「市の木」はホルトノキですが、その指定の根拠となった城山のホルトノキが全滅の危機に瀕しています。枯死の原因がホルトノキ萎黄病であることをつきとめ、現在感染しているホルトノキの治療を実施しています。</a:t>
            </a:r>
            <a:endParaRPr lang="en-US" altLang="ja-JP" sz="1000" dirty="0"/>
          </a:p>
          <a:p>
            <a:pPr marL="171450" indent="-171450">
              <a:lnSpc>
                <a:spcPct val="90000"/>
              </a:lnSpc>
              <a:spcBef>
                <a:spcPts val="600"/>
              </a:spcBef>
              <a:buClr>
                <a:schemeClr val="tx2"/>
              </a:buClr>
              <a:buFont typeface="Wingdings" charset="2"/>
              <a:buChar char="l"/>
            </a:pPr>
            <a:r>
              <a:rPr lang="ja-JP" altLang="en-US" sz="1000" dirty="0"/>
              <a:t>イチョウの移動の歴史解明：イチョウは世界に広がり始めてから</a:t>
            </a:r>
            <a:r>
              <a:rPr lang="en-US" altLang="ja-JP" sz="1000" dirty="0"/>
              <a:t>1000</a:t>
            </a:r>
            <a:r>
              <a:rPr lang="ja-JP" altLang="en-US" sz="1000" dirty="0"/>
              <a:t>年位、日本に伝来してから</a:t>
            </a:r>
            <a:r>
              <a:rPr lang="en-US" altLang="ja-JP" sz="1000" dirty="0"/>
              <a:t>700-800</a:t>
            </a:r>
            <a:r>
              <a:rPr lang="ja-JP" altLang="en-US" sz="1000" dirty="0"/>
              <a:t>年位です。</a:t>
            </a:r>
            <a:r>
              <a:rPr lang="en-US" altLang="ja-JP" sz="1000" dirty="0"/>
              <a:t>DNA</a:t>
            </a:r>
            <a:r>
              <a:rPr lang="ja-JP" altLang="ja-JP" sz="1000" dirty="0"/>
              <a:t>解析に</a:t>
            </a:r>
            <a:r>
              <a:rPr lang="ja-JP" altLang="en-US" sz="1000" dirty="0"/>
              <a:t>よって</a:t>
            </a:r>
            <a:r>
              <a:rPr lang="ja-JP" altLang="ja-JP" sz="1000" dirty="0"/>
              <a:t>日本のイチョウの伝来と伝播の</a:t>
            </a:r>
            <a:r>
              <a:rPr lang="ja-JP" altLang="en-US" sz="1000" dirty="0"/>
              <a:t>歴史を明らか</a:t>
            </a:r>
            <a:r>
              <a:rPr lang="ja-JP" altLang="en-US" sz="1000" dirty="0" smtClean="0"/>
              <a:t>にしています。</a:t>
            </a:r>
            <a:endParaRPr lang="en-US" altLang="ja-JP" sz="1000" dirty="0"/>
          </a:p>
          <a:p>
            <a:pPr marL="171450" indent="-171450">
              <a:lnSpc>
                <a:spcPct val="90000"/>
              </a:lnSpc>
              <a:spcBef>
                <a:spcPts val="600"/>
              </a:spcBef>
              <a:buClr>
                <a:schemeClr val="tx2"/>
              </a:buClr>
              <a:buFont typeface="Wingdings" charset="2"/>
              <a:buChar char="l"/>
            </a:pPr>
            <a:r>
              <a:rPr lang="ja-JP" altLang="en-US" sz="1000" dirty="0" smtClean="0">
                <a:latin typeface="+mn-ea"/>
              </a:rPr>
              <a:t>徳島中央公園の造園設計：徳島中央公園は日本で</a:t>
            </a:r>
            <a:r>
              <a:rPr lang="en-US" altLang="ja-JP" sz="1000" dirty="0" smtClean="0">
                <a:latin typeface="+mn-ea"/>
              </a:rPr>
              <a:t>2</a:t>
            </a:r>
            <a:r>
              <a:rPr lang="ja-JP" altLang="en-US" sz="1000" dirty="0" smtClean="0">
                <a:latin typeface="+mn-ea"/>
              </a:rPr>
              <a:t>番目に誕生した西洋風近代公園ですが、公園史においてその価値が知られていませんでした。私は明治</a:t>
            </a:r>
            <a:r>
              <a:rPr lang="en-US" altLang="ja-JP" sz="1000" dirty="0" smtClean="0">
                <a:latin typeface="+mn-ea"/>
              </a:rPr>
              <a:t>38</a:t>
            </a:r>
            <a:r>
              <a:rPr lang="ja-JP" altLang="en-US" sz="1000" dirty="0" smtClean="0">
                <a:latin typeface="+mn-ea"/>
              </a:rPr>
              <a:t>年の設計図を発見するとともに「日本第</a:t>
            </a:r>
            <a:r>
              <a:rPr lang="en-US" altLang="ja-JP" sz="1000" dirty="0" smtClean="0">
                <a:latin typeface="+mn-ea"/>
              </a:rPr>
              <a:t>1</a:t>
            </a:r>
            <a:r>
              <a:rPr lang="ja-JP" altLang="en-US" sz="1000" dirty="0" smtClean="0">
                <a:latin typeface="+mn-ea"/>
              </a:rPr>
              <a:t>位の公園」と設計者が語ったその造園意図を再発見しました。また、ドイツのザイファースドルフ城をモデルに作られたことも見出しました。</a:t>
            </a:r>
            <a:endParaRPr lang="en-US" altLang="ja-JP" sz="1000" dirty="0" smtClean="0">
              <a:latin typeface="+mn-ea"/>
            </a:endParaRPr>
          </a:p>
          <a:p>
            <a:pPr marL="171450" indent="-171450">
              <a:lnSpc>
                <a:spcPct val="90000"/>
              </a:lnSpc>
              <a:spcBef>
                <a:spcPts val="600"/>
              </a:spcBef>
              <a:buClr>
                <a:schemeClr val="tx2"/>
              </a:buClr>
              <a:buFont typeface="Wingdings" charset="2"/>
              <a:buChar char="l"/>
            </a:pPr>
            <a:r>
              <a:rPr lang="ja-JP" altLang="en-US" sz="1000" dirty="0" smtClean="0">
                <a:latin typeface="+mn-ea"/>
              </a:rPr>
              <a:t>ドイツ兵の造った公園：鳴門市の</a:t>
            </a:r>
            <a:r>
              <a:rPr lang="ja-JP" altLang="en-US" sz="1000" dirty="0">
                <a:latin typeface="+mn-ea"/>
              </a:rPr>
              <a:t>大麻比古神社</a:t>
            </a:r>
            <a:r>
              <a:rPr lang="ja-JP" altLang="en-US" sz="1000" dirty="0" smtClean="0">
                <a:latin typeface="+mn-ea"/>
              </a:rPr>
              <a:t>境内にあるドイツ橋とめがね橋は、坂東俘虜収容所にいたドイツ兵たちが建造したものです。ドイツ兵たちはここに橋だけではなく、公園を作りましたが、どのような公園だったのか忘れされてしまっていました。様々な資料をもとにして彼らが作った公園の詳細を明らかにしました。</a:t>
            </a:r>
            <a:endParaRPr lang="ja-JP" altLang="en-US" sz="1000" dirty="0">
              <a:latin typeface="+mn-ea"/>
            </a:endParaRPr>
          </a:p>
        </p:txBody>
      </p:sp>
      <p:sp>
        <p:nvSpPr>
          <p:cNvPr id="5" name="コンテンツ プレースホルダー 4"/>
          <p:cNvSpPr>
            <a:spLocks noGrp="1"/>
          </p:cNvSpPr>
          <p:nvPr>
            <p:ph sz="half" idx="10"/>
          </p:nvPr>
        </p:nvSpPr>
        <p:spPr>
          <a:xfrm>
            <a:off x="4643438" y="5084763"/>
            <a:ext cx="4038600" cy="1512887"/>
          </a:xfrm>
        </p:spPr>
        <p:txBody>
          <a:bodyPr rtlCol="0"/>
          <a:lstStyle/>
          <a:p>
            <a:pPr fontAlgn="auto">
              <a:lnSpc>
                <a:spcPct val="90000"/>
              </a:lnSpc>
              <a:spcBef>
                <a:spcPts val="600"/>
              </a:spcBef>
              <a:spcAft>
                <a:spcPts val="0"/>
              </a:spcAft>
              <a:buFont typeface="Arial" pitchFamily="34" charset="0"/>
              <a:buNone/>
              <a:defRPr/>
            </a:pPr>
            <a:r>
              <a:rPr lang="ja-JP" altLang="en-US" sz="1200" dirty="0">
                <a:latin typeface="+mn-ea"/>
              </a:rPr>
              <a:t>分野</a:t>
            </a:r>
            <a:r>
              <a:rPr lang="ja-JP" altLang="en-US" sz="1200" dirty="0" smtClean="0">
                <a:latin typeface="+mn-ea"/>
              </a:rPr>
              <a:t>：植物学、史学</a:t>
            </a:r>
            <a:endParaRPr lang="en-US" altLang="ja-JP" sz="1200" dirty="0" smtClean="0">
              <a:latin typeface="+mn-ea"/>
            </a:endParaRPr>
          </a:p>
          <a:p>
            <a:pPr fontAlgn="auto">
              <a:lnSpc>
                <a:spcPct val="90000"/>
              </a:lnSpc>
              <a:spcBef>
                <a:spcPts val="600"/>
              </a:spcBef>
              <a:spcAft>
                <a:spcPts val="0"/>
              </a:spcAft>
              <a:defRPr/>
            </a:pPr>
            <a:r>
              <a:rPr lang="ja-JP" altLang="en-US" sz="1200" dirty="0" smtClean="0">
                <a:latin typeface="+mn-ea"/>
              </a:rPr>
              <a:t>専門：植物</a:t>
            </a:r>
            <a:r>
              <a:rPr lang="ja-JP" altLang="en-US" sz="1200" dirty="0">
                <a:latin typeface="+mn-ea"/>
              </a:rPr>
              <a:t>病理、造園</a:t>
            </a:r>
            <a:r>
              <a:rPr lang="ja-JP" altLang="en-US" sz="1200" dirty="0" smtClean="0">
                <a:latin typeface="+mn-ea"/>
              </a:rPr>
              <a:t>設計、</a:t>
            </a:r>
            <a:r>
              <a:rPr lang="ja-JP" altLang="en-US" sz="1200" dirty="0" smtClean="0">
                <a:latin typeface="+mn-ea"/>
              </a:rPr>
              <a:t>文化史</a:t>
            </a:r>
            <a:endParaRPr lang="en-US" altLang="ja-JP" sz="1200" dirty="0" smtClean="0">
              <a:latin typeface="+mn-ea"/>
            </a:endParaRPr>
          </a:p>
          <a:p>
            <a:pPr fontAlgn="auto">
              <a:lnSpc>
                <a:spcPct val="90000"/>
              </a:lnSpc>
              <a:spcBef>
                <a:spcPts val="600"/>
              </a:spcBef>
              <a:spcAft>
                <a:spcPts val="0"/>
              </a:spcAft>
              <a:defRPr/>
            </a:pPr>
            <a:r>
              <a:rPr lang="en-US" altLang="ja-JP" sz="1200" dirty="0" smtClean="0">
                <a:latin typeface="+mn-ea"/>
                <a:cs typeface="Times New Roman" pitchFamily="18" charset="0"/>
              </a:rPr>
              <a:t>E-mail</a:t>
            </a:r>
            <a:r>
              <a:rPr lang="en-US" altLang="ja-JP" sz="1200" dirty="0">
                <a:latin typeface="+mn-ea"/>
                <a:cs typeface="Times New Roman" pitchFamily="18" charset="0"/>
              </a:rPr>
              <a:t>: </a:t>
            </a:r>
            <a:r>
              <a:rPr lang="en-US" altLang="ja-JP" sz="1200" dirty="0" err="1" smtClean="0">
                <a:latin typeface="+mn-ea"/>
                <a:cs typeface="Times New Roman" pitchFamily="18" charset="0"/>
              </a:rPr>
              <a:t>satoh.masaya@tokushima-u.ac.jp</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Tel. </a:t>
            </a:r>
            <a:r>
              <a:rPr lang="en-US" altLang="ja-JP" sz="1200" dirty="0" smtClean="0">
                <a:latin typeface="+mn-ea"/>
                <a:cs typeface="Times New Roman" pitchFamily="18" charset="0"/>
              </a:rPr>
              <a:t>088-656-7222</a:t>
            </a:r>
            <a:endParaRPr lang="en-US" altLang="ja-JP" sz="1200" dirty="0">
              <a:latin typeface="+mn-ea"/>
              <a:cs typeface="Times New Roman" pitchFamily="18" charset="0"/>
            </a:endParaRPr>
          </a:p>
          <a:p>
            <a:pPr fontAlgn="auto">
              <a:lnSpc>
                <a:spcPct val="90000"/>
              </a:lnSpc>
              <a:spcBef>
                <a:spcPts val="600"/>
              </a:spcBef>
              <a:spcAft>
                <a:spcPts val="0"/>
              </a:spcAft>
              <a:buFont typeface="Arial" pitchFamily="34" charset="0"/>
              <a:buNone/>
              <a:defRPr/>
            </a:pPr>
            <a:r>
              <a:rPr lang="en-US" altLang="ja-JP" sz="1200" dirty="0">
                <a:latin typeface="+mn-ea"/>
                <a:cs typeface="Times New Roman" pitchFamily="18" charset="0"/>
              </a:rPr>
              <a:t>Fax: </a:t>
            </a:r>
            <a:r>
              <a:rPr lang="en-US" altLang="ja-JP" sz="1200" dirty="0" smtClean="0">
                <a:latin typeface="+mn-ea"/>
                <a:cs typeface="Times New Roman" pitchFamily="18" charset="0"/>
              </a:rPr>
              <a:t>088-656-7222</a:t>
            </a:r>
            <a:endParaRPr lang="en-US" altLang="ja-JP" sz="1200" dirty="0">
              <a:latin typeface="+mn-ea"/>
              <a:cs typeface="Times New Roman" pitchFamily="18" charset="0"/>
            </a:endParaRPr>
          </a:p>
        </p:txBody>
      </p:sp>
      <p:sp>
        <p:nvSpPr>
          <p:cNvPr id="4103" name="Rectangle 62"/>
          <p:cNvSpPr>
            <a:spLocks noChangeArrowheads="1"/>
          </p:cNvSpPr>
          <p:nvPr/>
        </p:nvSpPr>
        <p:spPr bwMode="auto">
          <a:xfrm>
            <a:off x="225742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1"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図 10"/>
          <p:cNvPicPr>
            <a:picLocks noChangeAspect="1"/>
          </p:cNvPicPr>
          <p:nvPr/>
        </p:nvPicPr>
        <p:blipFill>
          <a:blip r:embed="rId4"/>
          <a:stretch>
            <a:fillRect/>
          </a:stretch>
        </p:blipFill>
        <p:spPr>
          <a:xfrm>
            <a:off x="600277" y="1655748"/>
            <a:ext cx="1655803" cy="1238853"/>
          </a:xfrm>
          <a:prstGeom prst="rect">
            <a:avLst/>
          </a:prstGeom>
          <a:effectLst>
            <a:softEdge rad="63500"/>
          </a:effectLst>
        </p:spPr>
      </p:pic>
      <p:pic>
        <p:nvPicPr>
          <p:cNvPr id="6" name="図 5"/>
          <p:cNvPicPr>
            <a:picLocks noChangeAspect="1"/>
          </p:cNvPicPr>
          <p:nvPr/>
        </p:nvPicPr>
        <p:blipFill>
          <a:blip r:embed="rId5"/>
          <a:stretch>
            <a:fillRect/>
          </a:stretch>
        </p:blipFill>
        <p:spPr>
          <a:xfrm>
            <a:off x="7668344" y="5229200"/>
            <a:ext cx="880063" cy="1281458"/>
          </a:xfrm>
          <a:prstGeom prst="rect">
            <a:avLst/>
          </a:prstGeom>
        </p:spPr>
      </p:pic>
      <p:grpSp>
        <p:nvGrpSpPr>
          <p:cNvPr id="654" name="図形グループ 653"/>
          <p:cNvGrpSpPr/>
          <p:nvPr/>
        </p:nvGrpSpPr>
        <p:grpSpPr>
          <a:xfrm>
            <a:off x="2374870" y="1031621"/>
            <a:ext cx="2015793" cy="1804054"/>
            <a:chOff x="6311900" y="384328"/>
            <a:chExt cx="4000500" cy="3889223"/>
          </a:xfrm>
        </p:grpSpPr>
        <p:sp>
          <p:nvSpPr>
            <p:cNvPr id="655" name="Text Box 50"/>
            <p:cNvSpPr txBox="1">
              <a:spLocks noChangeArrowheads="1"/>
            </p:cNvSpPr>
            <p:nvPr/>
          </p:nvSpPr>
          <p:spPr bwMode="auto">
            <a:xfrm rot="18370070">
              <a:off x="7042084" y="991636"/>
              <a:ext cx="1642182" cy="4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r>
                <a:rPr lang="en-US" altLang="ja-JP" sz="800" i="1" dirty="0">
                  <a:solidFill>
                    <a:srgbClr val="000000"/>
                  </a:solidFill>
                  <a:latin typeface="MS PGothic" charset="-128"/>
                  <a:ea typeface="MS PGothic" charset="-128"/>
                  <a:cs typeface="MS PGothic" charset="-128"/>
                </a:rPr>
                <a:t>F. </a:t>
              </a:r>
              <a:r>
                <a:rPr lang="en-US" altLang="ja-JP" sz="800" i="1" dirty="0" err="1">
                  <a:solidFill>
                    <a:srgbClr val="000000"/>
                  </a:solidFill>
                  <a:latin typeface="MS PGothic" charset="-128"/>
                  <a:ea typeface="MS PGothic" charset="-128"/>
                  <a:cs typeface="MS PGothic" charset="-128"/>
                </a:rPr>
                <a:t>oxysporum</a:t>
              </a:r>
              <a:r>
                <a:rPr lang="en-US" altLang="ja-JP" sz="800" i="1" dirty="0">
                  <a:solidFill>
                    <a:srgbClr val="000000"/>
                  </a:solidFill>
                  <a:latin typeface="MS PGothic" charset="-128"/>
                  <a:ea typeface="MS PGothic" charset="-128"/>
                  <a:cs typeface="MS PGothic" charset="-128"/>
                </a:rPr>
                <a:t>　</a:t>
              </a:r>
            </a:p>
          </p:txBody>
        </p:sp>
        <p:sp>
          <p:nvSpPr>
            <p:cNvPr id="656" name="Text Box 49"/>
            <p:cNvSpPr txBox="1">
              <a:spLocks noChangeArrowheads="1"/>
            </p:cNvSpPr>
            <p:nvPr/>
          </p:nvSpPr>
          <p:spPr bwMode="auto">
            <a:xfrm rot="18370070">
              <a:off x="7537653" y="1136892"/>
              <a:ext cx="1371771" cy="4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r>
                <a:rPr lang="en-US" altLang="ja-JP" sz="800" i="1" dirty="0">
                  <a:solidFill>
                    <a:srgbClr val="000000"/>
                  </a:solidFill>
                  <a:latin typeface="MS PGothic" charset="-128"/>
                  <a:ea typeface="MS PGothic" charset="-128"/>
                  <a:cs typeface="MS PGothic" charset="-128"/>
                </a:rPr>
                <a:t>G. </a:t>
              </a:r>
              <a:r>
                <a:rPr lang="en-US" altLang="ja-JP" sz="800" i="1" dirty="0" err="1">
                  <a:solidFill>
                    <a:srgbClr val="000000"/>
                  </a:solidFill>
                  <a:latin typeface="MS PGothic" charset="-128"/>
                  <a:ea typeface="MS PGothic" charset="-128"/>
                  <a:cs typeface="MS PGothic" charset="-128"/>
                </a:rPr>
                <a:t>cingulata</a:t>
              </a:r>
              <a:endParaRPr lang="en-US" altLang="ja-JP" sz="800" i="1" dirty="0">
                <a:solidFill>
                  <a:srgbClr val="000000"/>
                </a:solidFill>
                <a:latin typeface="MS PGothic" charset="-128"/>
                <a:ea typeface="MS PGothic" charset="-128"/>
                <a:cs typeface="MS PGothic" charset="-128"/>
              </a:endParaRPr>
            </a:p>
          </p:txBody>
        </p:sp>
        <p:sp>
          <p:nvSpPr>
            <p:cNvPr id="657" name="Text Box 48"/>
            <p:cNvSpPr txBox="1">
              <a:spLocks noChangeArrowheads="1"/>
            </p:cNvSpPr>
            <p:nvPr/>
          </p:nvSpPr>
          <p:spPr bwMode="auto">
            <a:xfrm rot="18370070">
              <a:off x="8099599" y="1081330"/>
              <a:ext cx="1400402" cy="4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r>
                <a:rPr lang="en-US" altLang="ja-JP" sz="800" i="1">
                  <a:solidFill>
                    <a:srgbClr val="000000"/>
                  </a:solidFill>
                  <a:latin typeface="MS PGothic" charset="-128"/>
                  <a:ea typeface="MS PGothic" charset="-128"/>
                  <a:cs typeface="MS PGothic" charset="-128"/>
                </a:rPr>
                <a:t>P. cactorum</a:t>
              </a:r>
            </a:p>
          </p:txBody>
        </p:sp>
        <p:sp>
          <p:nvSpPr>
            <p:cNvPr id="658" name="Text Box 46"/>
            <p:cNvSpPr txBox="1">
              <a:spLocks noChangeArrowheads="1"/>
            </p:cNvSpPr>
            <p:nvPr/>
          </p:nvSpPr>
          <p:spPr bwMode="auto">
            <a:xfrm rot="18370070">
              <a:off x="6707583" y="1117842"/>
              <a:ext cx="1174532" cy="4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pPr eaLnBrk="0" hangingPunct="0"/>
              <a:r>
                <a:rPr lang="en-US" altLang="ja-JP" sz="800" i="1" dirty="0" err="1">
                  <a:latin typeface="MS PGothic" charset="-128"/>
                  <a:ea typeface="MS PGothic" charset="-128"/>
                  <a:cs typeface="MS PGothic" charset="-128"/>
                </a:rPr>
                <a:t>S.aphanis</a:t>
              </a:r>
              <a:endParaRPr lang="ja-JP" altLang="en-US" sz="800" i="1" dirty="0">
                <a:latin typeface="MS PGothic" charset="-128"/>
                <a:ea typeface="MS PGothic" charset="-128"/>
                <a:cs typeface="MS PGothic" charset="-128"/>
              </a:endParaRPr>
            </a:p>
          </p:txBody>
        </p:sp>
        <p:sp>
          <p:nvSpPr>
            <p:cNvPr id="659" name="Text Box 69"/>
            <p:cNvSpPr txBox="1">
              <a:spLocks noChangeArrowheads="1"/>
            </p:cNvSpPr>
            <p:nvPr/>
          </p:nvSpPr>
          <p:spPr bwMode="auto">
            <a:xfrm rot="18370070">
              <a:off x="9155952" y="1265993"/>
              <a:ext cx="782762" cy="4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r>
                <a:rPr lang="en-US" altLang="ja-JP" sz="800">
                  <a:solidFill>
                    <a:srgbClr val="000000"/>
                  </a:solidFill>
                  <a:latin typeface="MS PGothic" charset="-128"/>
                  <a:ea typeface="MS PGothic" charset="-128"/>
                  <a:cs typeface="MS PGothic" charset="-128"/>
                </a:rPr>
                <a:t>MIX</a:t>
              </a:r>
            </a:p>
          </p:txBody>
        </p:sp>
        <p:pic>
          <p:nvPicPr>
            <p:cNvPr id="660" name="Picture 65"/>
            <p:cNvPicPr>
              <a:picLocks noChangeAspect="1" noChangeArrowheads="1"/>
            </p:cNvPicPr>
            <p:nvPr/>
          </p:nvPicPr>
          <p:blipFill>
            <a:blip r:embed="rId6">
              <a:lum bright="10000"/>
              <a:extLst>
                <a:ext uri="{28A0092B-C50C-407E-A947-70E740481C1C}">
                  <a14:useLocalDpi xmlns:a14="http://schemas.microsoft.com/office/drawing/2010/main" val="0"/>
                </a:ext>
              </a:extLst>
            </a:blip>
            <a:srcRect/>
            <a:stretch>
              <a:fillRect/>
            </a:stretch>
          </p:blipFill>
          <p:spPr bwMode="auto">
            <a:xfrm>
              <a:off x="6311900" y="1844676"/>
              <a:ext cx="4000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1" name="Text Box 46"/>
            <p:cNvSpPr txBox="1">
              <a:spLocks noChangeArrowheads="1"/>
            </p:cNvSpPr>
            <p:nvPr/>
          </p:nvSpPr>
          <p:spPr bwMode="auto">
            <a:xfrm rot="18370070">
              <a:off x="8567844" y="1044818"/>
              <a:ext cx="1470390" cy="4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r>
                <a:rPr lang="en-US" altLang="ja-JP" sz="800" i="1">
                  <a:solidFill>
                    <a:srgbClr val="000000"/>
                  </a:solidFill>
                  <a:latin typeface="MS PGothic" charset="-128"/>
                  <a:ea typeface="MS PGothic" charset="-128"/>
                  <a:cs typeface="MS PGothic" charset="-128"/>
                </a:rPr>
                <a:t>P. nicotianae</a:t>
              </a:r>
              <a:endParaRPr lang="en-US" altLang="ja-JP" sz="800">
                <a:solidFill>
                  <a:srgbClr val="000000"/>
                </a:solidFill>
                <a:latin typeface="MS PGothic" charset="-128"/>
                <a:ea typeface="MS PGothic" charset="-128"/>
                <a:cs typeface="MS PGothic" charset="-128"/>
              </a:endParaRPr>
            </a:p>
          </p:txBody>
        </p:sp>
      </p:grpSp>
      <p:sp>
        <p:nvSpPr>
          <p:cNvPr id="8" name="テキスト ボックス 7"/>
          <p:cNvSpPr txBox="1"/>
          <p:nvPr/>
        </p:nvSpPr>
        <p:spPr>
          <a:xfrm>
            <a:off x="699554" y="2963432"/>
            <a:ext cx="1470274" cy="215444"/>
          </a:xfrm>
          <a:prstGeom prst="rect">
            <a:avLst/>
          </a:prstGeom>
          <a:noFill/>
        </p:spPr>
        <p:txBody>
          <a:bodyPr wrap="none" rtlCol="0">
            <a:spAutoFit/>
          </a:bodyPr>
          <a:lstStyle/>
          <a:p>
            <a:r>
              <a:rPr kumimoji="1" lang="ja-JP" altLang="en-US" sz="800" dirty="0" smtClean="0"/>
              <a:t>図</a:t>
            </a:r>
            <a:r>
              <a:rPr kumimoji="1" lang="en-US" altLang="ja-JP" sz="800" dirty="0" smtClean="0"/>
              <a:t>1</a:t>
            </a:r>
            <a:r>
              <a:rPr lang="ja-JP" altLang="en-US" sz="800" dirty="0" smtClean="0"/>
              <a:t>　炭疽病に罹ったイチゴ苗</a:t>
            </a:r>
            <a:endParaRPr kumimoji="1" lang="en-US" altLang="ja-JP" sz="800" dirty="0" smtClean="0"/>
          </a:p>
        </p:txBody>
      </p:sp>
      <p:sp>
        <p:nvSpPr>
          <p:cNvPr id="663" name="テキスト ボックス 662"/>
          <p:cNvSpPr txBox="1"/>
          <p:nvPr/>
        </p:nvSpPr>
        <p:spPr>
          <a:xfrm>
            <a:off x="2337077" y="2991685"/>
            <a:ext cx="2175596" cy="338554"/>
          </a:xfrm>
          <a:prstGeom prst="rect">
            <a:avLst/>
          </a:prstGeom>
          <a:noFill/>
        </p:spPr>
        <p:txBody>
          <a:bodyPr wrap="none" rtlCol="0">
            <a:spAutoFit/>
          </a:bodyPr>
          <a:lstStyle/>
          <a:p>
            <a:r>
              <a:rPr kumimoji="1" lang="ja-JP" altLang="en-US" sz="800" dirty="0" smtClean="0"/>
              <a:t>図</a:t>
            </a:r>
            <a:r>
              <a:rPr kumimoji="1" lang="en-US" altLang="ja-JP" sz="800" dirty="0" smtClean="0"/>
              <a:t>2</a:t>
            </a:r>
            <a:r>
              <a:rPr lang="ja-JP" altLang="en-US" sz="800" dirty="0" smtClean="0"/>
              <a:t>　マルチプライマー</a:t>
            </a:r>
            <a:r>
              <a:rPr lang="en-US" altLang="ja-JP" sz="800" dirty="0" smtClean="0"/>
              <a:t>PCR</a:t>
            </a:r>
            <a:r>
              <a:rPr kumimoji="1" lang="ja-JP" altLang="en-US" sz="800" dirty="0" smtClean="0"/>
              <a:t>により</a:t>
            </a:r>
            <a:r>
              <a:rPr lang="en-US" altLang="ja-JP" sz="800" dirty="0"/>
              <a:t>5</a:t>
            </a:r>
            <a:r>
              <a:rPr lang="ja-JP" altLang="en-US" sz="800" dirty="0"/>
              <a:t>種類の</a:t>
            </a:r>
            <a:r>
              <a:rPr lang="ja-JP" altLang="en-US" sz="800" dirty="0" smtClean="0"/>
              <a:t>イチ</a:t>
            </a:r>
            <a:endParaRPr lang="en-US" altLang="ja-JP" sz="800" dirty="0" smtClean="0"/>
          </a:p>
          <a:p>
            <a:r>
              <a:rPr lang="en-US" altLang="ja-JP" sz="800" dirty="0" smtClean="0"/>
              <a:t>        </a:t>
            </a:r>
            <a:r>
              <a:rPr lang="ja-JP" altLang="en-US" sz="800" dirty="0" smtClean="0"/>
              <a:t>ゴ病原</a:t>
            </a:r>
            <a:r>
              <a:rPr lang="ja-JP" altLang="en-US" sz="800" dirty="0"/>
              <a:t>菌を</a:t>
            </a:r>
            <a:r>
              <a:rPr kumimoji="1" lang="ja-JP" altLang="en-US" sz="800" dirty="0" smtClean="0"/>
              <a:t>同時に診断可能に</a:t>
            </a:r>
            <a:endParaRPr kumimoji="1" lang="en-US" altLang="ja-JP" sz="800" dirty="0" smtClean="0"/>
          </a:p>
        </p:txBody>
      </p:sp>
      <p:grpSp>
        <p:nvGrpSpPr>
          <p:cNvPr id="666" name="図形グループ 665"/>
          <p:cNvGrpSpPr/>
          <p:nvPr/>
        </p:nvGrpSpPr>
        <p:grpSpPr>
          <a:xfrm>
            <a:off x="548931" y="3381231"/>
            <a:ext cx="1623076" cy="1586185"/>
            <a:chOff x="597784" y="3252321"/>
            <a:chExt cx="2425257" cy="1839420"/>
          </a:xfrm>
        </p:grpSpPr>
        <p:pic>
          <p:nvPicPr>
            <p:cNvPr id="667"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7784" y="3252321"/>
              <a:ext cx="2425257" cy="183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8" name="Oval 54"/>
            <p:cNvSpPr>
              <a:spLocks noChangeArrowheads="1"/>
            </p:cNvSpPr>
            <p:nvPr/>
          </p:nvSpPr>
          <p:spPr bwMode="auto">
            <a:xfrm>
              <a:off x="1041617" y="470605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69" name="Oval 55"/>
            <p:cNvSpPr>
              <a:spLocks noChangeArrowheads="1"/>
            </p:cNvSpPr>
            <p:nvPr/>
          </p:nvSpPr>
          <p:spPr bwMode="auto">
            <a:xfrm>
              <a:off x="2299497" y="388092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70" name="Oval 56"/>
            <p:cNvSpPr>
              <a:spLocks noChangeArrowheads="1"/>
            </p:cNvSpPr>
            <p:nvPr/>
          </p:nvSpPr>
          <p:spPr bwMode="auto">
            <a:xfrm>
              <a:off x="2353310" y="3884479"/>
              <a:ext cx="37302"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71" name="Oval 57"/>
            <p:cNvSpPr>
              <a:spLocks noChangeArrowheads="1"/>
            </p:cNvSpPr>
            <p:nvPr/>
          </p:nvSpPr>
          <p:spPr bwMode="auto">
            <a:xfrm>
              <a:off x="2268310" y="3747550"/>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72" name="Oval 58"/>
            <p:cNvSpPr>
              <a:spLocks noChangeArrowheads="1"/>
            </p:cNvSpPr>
            <p:nvPr/>
          </p:nvSpPr>
          <p:spPr bwMode="auto">
            <a:xfrm>
              <a:off x="2210216" y="3822607"/>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73" name="Oval 59"/>
            <p:cNvSpPr>
              <a:spLocks noChangeArrowheads="1"/>
            </p:cNvSpPr>
            <p:nvPr/>
          </p:nvSpPr>
          <p:spPr bwMode="auto">
            <a:xfrm>
              <a:off x="2286044" y="384695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74" name="Oval 60"/>
            <p:cNvSpPr>
              <a:spLocks noChangeArrowheads="1"/>
            </p:cNvSpPr>
            <p:nvPr/>
          </p:nvSpPr>
          <p:spPr bwMode="auto">
            <a:xfrm>
              <a:off x="2317231" y="3829708"/>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75" name="Oval 61"/>
            <p:cNvSpPr>
              <a:spLocks noChangeArrowheads="1"/>
            </p:cNvSpPr>
            <p:nvPr/>
          </p:nvSpPr>
          <p:spPr bwMode="auto">
            <a:xfrm>
              <a:off x="2330684" y="383985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76" name="Oval 62"/>
            <p:cNvSpPr>
              <a:spLocks noChangeArrowheads="1"/>
            </p:cNvSpPr>
            <p:nvPr/>
          </p:nvSpPr>
          <p:spPr bwMode="auto">
            <a:xfrm>
              <a:off x="2308669" y="3798771"/>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77" name="Oval 63"/>
            <p:cNvSpPr>
              <a:spLocks noChangeArrowheads="1"/>
            </p:cNvSpPr>
            <p:nvPr/>
          </p:nvSpPr>
          <p:spPr bwMode="auto">
            <a:xfrm>
              <a:off x="2264029" y="382615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78" name="Oval 64"/>
            <p:cNvSpPr>
              <a:spLocks noChangeArrowheads="1"/>
            </p:cNvSpPr>
            <p:nvPr/>
          </p:nvSpPr>
          <p:spPr bwMode="auto">
            <a:xfrm>
              <a:off x="2277483" y="383325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79" name="Oval 65"/>
            <p:cNvSpPr>
              <a:spLocks noChangeArrowheads="1"/>
            </p:cNvSpPr>
            <p:nvPr/>
          </p:nvSpPr>
          <p:spPr bwMode="auto">
            <a:xfrm>
              <a:off x="2277483" y="381956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80" name="Oval 66"/>
            <p:cNvSpPr>
              <a:spLocks noChangeArrowheads="1"/>
            </p:cNvSpPr>
            <p:nvPr/>
          </p:nvSpPr>
          <p:spPr bwMode="auto">
            <a:xfrm>
              <a:off x="2286044" y="3829708"/>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81" name="Oval 67"/>
            <p:cNvSpPr>
              <a:spLocks noChangeArrowheads="1"/>
            </p:cNvSpPr>
            <p:nvPr/>
          </p:nvSpPr>
          <p:spPr bwMode="auto">
            <a:xfrm>
              <a:off x="2286044" y="3802321"/>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82" name="Oval 68"/>
            <p:cNvSpPr>
              <a:spLocks noChangeArrowheads="1"/>
            </p:cNvSpPr>
            <p:nvPr/>
          </p:nvSpPr>
          <p:spPr bwMode="auto">
            <a:xfrm>
              <a:off x="2264029" y="3809422"/>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83" name="Oval 69"/>
            <p:cNvSpPr>
              <a:spLocks noChangeArrowheads="1"/>
            </p:cNvSpPr>
            <p:nvPr/>
          </p:nvSpPr>
          <p:spPr bwMode="auto">
            <a:xfrm>
              <a:off x="2272590" y="379572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84" name="Oval 70"/>
            <p:cNvSpPr>
              <a:spLocks noChangeArrowheads="1"/>
            </p:cNvSpPr>
            <p:nvPr/>
          </p:nvSpPr>
          <p:spPr bwMode="auto">
            <a:xfrm>
              <a:off x="2215108" y="3809422"/>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85" name="Oval 71"/>
            <p:cNvSpPr>
              <a:spLocks noChangeArrowheads="1"/>
            </p:cNvSpPr>
            <p:nvPr/>
          </p:nvSpPr>
          <p:spPr bwMode="auto">
            <a:xfrm>
              <a:off x="2223669" y="3802321"/>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86" name="Oval 72"/>
            <p:cNvSpPr>
              <a:spLocks noChangeArrowheads="1"/>
            </p:cNvSpPr>
            <p:nvPr/>
          </p:nvSpPr>
          <p:spPr bwMode="auto">
            <a:xfrm>
              <a:off x="2147842" y="381601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87" name="Oval 73"/>
            <p:cNvSpPr>
              <a:spLocks noChangeArrowheads="1"/>
            </p:cNvSpPr>
            <p:nvPr/>
          </p:nvSpPr>
          <p:spPr bwMode="auto">
            <a:xfrm>
              <a:off x="2170468" y="381956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88" name="Oval 74"/>
            <p:cNvSpPr>
              <a:spLocks noChangeArrowheads="1"/>
            </p:cNvSpPr>
            <p:nvPr/>
          </p:nvSpPr>
          <p:spPr bwMode="auto">
            <a:xfrm>
              <a:off x="2161295" y="3809422"/>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89" name="Oval 75"/>
            <p:cNvSpPr>
              <a:spLocks noChangeArrowheads="1"/>
            </p:cNvSpPr>
            <p:nvPr/>
          </p:nvSpPr>
          <p:spPr bwMode="auto">
            <a:xfrm>
              <a:off x="2179029" y="379572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90" name="Oval 76"/>
            <p:cNvSpPr>
              <a:spLocks noChangeArrowheads="1"/>
            </p:cNvSpPr>
            <p:nvPr/>
          </p:nvSpPr>
          <p:spPr bwMode="auto">
            <a:xfrm>
              <a:off x="2221835" y="3790149"/>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91" name="Oval 77"/>
            <p:cNvSpPr>
              <a:spLocks noChangeArrowheads="1"/>
            </p:cNvSpPr>
            <p:nvPr/>
          </p:nvSpPr>
          <p:spPr bwMode="auto">
            <a:xfrm>
              <a:off x="2239569" y="3790149"/>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92" name="Oval 78"/>
            <p:cNvSpPr>
              <a:spLocks noChangeArrowheads="1"/>
            </p:cNvSpPr>
            <p:nvPr/>
          </p:nvSpPr>
          <p:spPr bwMode="auto">
            <a:xfrm>
              <a:off x="2295216" y="394229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93" name="Oval 79"/>
            <p:cNvSpPr>
              <a:spLocks noChangeArrowheads="1"/>
            </p:cNvSpPr>
            <p:nvPr/>
          </p:nvSpPr>
          <p:spPr bwMode="auto">
            <a:xfrm>
              <a:off x="2241403" y="394229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94" name="Oval 80"/>
            <p:cNvSpPr>
              <a:spLocks noChangeArrowheads="1"/>
            </p:cNvSpPr>
            <p:nvPr/>
          </p:nvSpPr>
          <p:spPr bwMode="auto">
            <a:xfrm>
              <a:off x="2295216" y="403763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95" name="Oval 81"/>
            <p:cNvSpPr>
              <a:spLocks noChangeArrowheads="1"/>
            </p:cNvSpPr>
            <p:nvPr/>
          </p:nvSpPr>
          <p:spPr bwMode="auto">
            <a:xfrm>
              <a:off x="2361871" y="393874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96" name="Oval 82"/>
            <p:cNvSpPr>
              <a:spLocks noChangeArrowheads="1"/>
            </p:cNvSpPr>
            <p:nvPr/>
          </p:nvSpPr>
          <p:spPr bwMode="auto">
            <a:xfrm>
              <a:off x="2317231" y="3884479"/>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97" name="Oval 83"/>
            <p:cNvSpPr>
              <a:spLocks noChangeArrowheads="1"/>
            </p:cNvSpPr>
            <p:nvPr/>
          </p:nvSpPr>
          <p:spPr bwMode="auto">
            <a:xfrm>
              <a:off x="2303777" y="3867236"/>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98" name="Oval 84"/>
            <p:cNvSpPr>
              <a:spLocks noChangeArrowheads="1"/>
            </p:cNvSpPr>
            <p:nvPr/>
          </p:nvSpPr>
          <p:spPr bwMode="auto">
            <a:xfrm>
              <a:off x="2290936" y="3867236"/>
              <a:ext cx="37302"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99" name="Oval 85"/>
            <p:cNvSpPr>
              <a:spLocks noChangeArrowheads="1"/>
            </p:cNvSpPr>
            <p:nvPr/>
          </p:nvSpPr>
          <p:spPr bwMode="auto">
            <a:xfrm>
              <a:off x="2299497" y="3979823"/>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00" name="Oval 86"/>
            <p:cNvSpPr>
              <a:spLocks noChangeArrowheads="1"/>
            </p:cNvSpPr>
            <p:nvPr/>
          </p:nvSpPr>
          <p:spPr bwMode="auto">
            <a:xfrm>
              <a:off x="2299497" y="396612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01" name="Oval 87"/>
            <p:cNvSpPr>
              <a:spLocks noChangeArrowheads="1"/>
            </p:cNvSpPr>
            <p:nvPr/>
          </p:nvSpPr>
          <p:spPr bwMode="auto">
            <a:xfrm>
              <a:off x="2281763" y="396612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02" name="Oval 88"/>
            <p:cNvSpPr>
              <a:spLocks noChangeArrowheads="1"/>
            </p:cNvSpPr>
            <p:nvPr/>
          </p:nvSpPr>
          <p:spPr bwMode="auto">
            <a:xfrm>
              <a:off x="2165576" y="395243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03" name="Oval 89"/>
            <p:cNvSpPr>
              <a:spLocks noChangeArrowheads="1"/>
            </p:cNvSpPr>
            <p:nvPr/>
          </p:nvSpPr>
          <p:spPr bwMode="auto">
            <a:xfrm>
              <a:off x="2201655" y="3976273"/>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04" name="Oval 90"/>
            <p:cNvSpPr>
              <a:spLocks noChangeArrowheads="1"/>
            </p:cNvSpPr>
            <p:nvPr/>
          </p:nvSpPr>
          <p:spPr bwMode="auto">
            <a:xfrm>
              <a:off x="2188202" y="3969679"/>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05" name="Oval 91"/>
            <p:cNvSpPr>
              <a:spLocks noChangeArrowheads="1"/>
            </p:cNvSpPr>
            <p:nvPr/>
          </p:nvSpPr>
          <p:spPr bwMode="auto">
            <a:xfrm>
              <a:off x="2179029" y="3853543"/>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06" name="Oval 92"/>
            <p:cNvSpPr>
              <a:spLocks noChangeArrowheads="1"/>
            </p:cNvSpPr>
            <p:nvPr/>
          </p:nvSpPr>
          <p:spPr bwMode="auto">
            <a:xfrm>
              <a:off x="2179029" y="3836300"/>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07" name="Oval 93"/>
            <p:cNvSpPr>
              <a:spLocks noChangeArrowheads="1"/>
            </p:cNvSpPr>
            <p:nvPr/>
          </p:nvSpPr>
          <p:spPr bwMode="auto">
            <a:xfrm>
              <a:off x="2272590" y="4068573"/>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08" name="Oval 94"/>
            <p:cNvSpPr>
              <a:spLocks noChangeArrowheads="1"/>
            </p:cNvSpPr>
            <p:nvPr/>
          </p:nvSpPr>
          <p:spPr bwMode="auto">
            <a:xfrm>
              <a:off x="2223669" y="408885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09" name="Oval 95"/>
            <p:cNvSpPr>
              <a:spLocks noChangeArrowheads="1"/>
            </p:cNvSpPr>
            <p:nvPr/>
          </p:nvSpPr>
          <p:spPr bwMode="auto">
            <a:xfrm>
              <a:off x="2237123" y="409595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10" name="Oval 96"/>
            <p:cNvSpPr>
              <a:spLocks noChangeArrowheads="1"/>
            </p:cNvSpPr>
            <p:nvPr/>
          </p:nvSpPr>
          <p:spPr bwMode="auto">
            <a:xfrm>
              <a:off x="2250576" y="405488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11" name="Oval 97"/>
            <p:cNvSpPr>
              <a:spLocks noChangeArrowheads="1"/>
            </p:cNvSpPr>
            <p:nvPr/>
          </p:nvSpPr>
          <p:spPr bwMode="auto">
            <a:xfrm>
              <a:off x="2246295" y="4099002"/>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12" name="Oval 98"/>
            <p:cNvSpPr>
              <a:spLocks noChangeArrowheads="1"/>
            </p:cNvSpPr>
            <p:nvPr/>
          </p:nvSpPr>
          <p:spPr bwMode="auto">
            <a:xfrm>
              <a:off x="2243849" y="4126895"/>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13" name="Oval 99"/>
            <p:cNvSpPr>
              <a:spLocks noChangeArrowheads="1"/>
            </p:cNvSpPr>
            <p:nvPr/>
          </p:nvSpPr>
          <p:spPr bwMode="auto">
            <a:xfrm>
              <a:off x="2152734" y="417761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14" name="Oval 100"/>
            <p:cNvSpPr>
              <a:spLocks noChangeArrowheads="1"/>
            </p:cNvSpPr>
            <p:nvPr/>
          </p:nvSpPr>
          <p:spPr bwMode="auto">
            <a:xfrm>
              <a:off x="2094640" y="4222238"/>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15" name="Oval 101"/>
            <p:cNvSpPr>
              <a:spLocks noChangeArrowheads="1"/>
            </p:cNvSpPr>
            <p:nvPr/>
          </p:nvSpPr>
          <p:spPr bwMode="auto">
            <a:xfrm>
              <a:off x="2241403" y="415022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16" name="Oval 102"/>
            <p:cNvSpPr>
              <a:spLocks noChangeArrowheads="1"/>
            </p:cNvSpPr>
            <p:nvPr/>
          </p:nvSpPr>
          <p:spPr bwMode="auto">
            <a:xfrm>
              <a:off x="2150288" y="4021916"/>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17" name="Oval 103"/>
            <p:cNvSpPr>
              <a:spLocks noChangeArrowheads="1"/>
            </p:cNvSpPr>
            <p:nvPr/>
          </p:nvSpPr>
          <p:spPr bwMode="auto">
            <a:xfrm>
              <a:off x="2147842" y="4109652"/>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18" name="Oval 104"/>
            <p:cNvSpPr>
              <a:spLocks noChangeArrowheads="1"/>
            </p:cNvSpPr>
            <p:nvPr/>
          </p:nvSpPr>
          <p:spPr bwMode="auto">
            <a:xfrm>
              <a:off x="2134389" y="404118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19" name="Oval 105"/>
            <p:cNvSpPr>
              <a:spLocks noChangeArrowheads="1"/>
            </p:cNvSpPr>
            <p:nvPr/>
          </p:nvSpPr>
          <p:spPr bwMode="auto">
            <a:xfrm>
              <a:off x="2210216" y="383325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20" name="Oval 106"/>
            <p:cNvSpPr>
              <a:spLocks noChangeArrowheads="1"/>
            </p:cNvSpPr>
            <p:nvPr/>
          </p:nvSpPr>
          <p:spPr bwMode="auto">
            <a:xfrm>
              <a:off x="2201655" y="396258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21" name="Oval 107"/>
            <p:cNvSpPr>
              <a:spLocks noChangeArrowheads="1"/>
            </p:cNvSpPr>
            <p:nvPr/>
          </p:nvSpPr>
          <p:spPr bwMode="auto">
            <a:xfrm>
              <a:off x="2170468" y="3891072"/>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22" name="Oval 108"/>
            <p:cNvSpPr>
              <a:spLocks noChangeArrowheads="1"/>
            </p:cNvSpPr>
            <p:nvPr/>
          </p:nvSpPr>
          <p:spPr bwMode="auto">
            <a:xfrm>
              <a:off x="2125828" y="4372353"/>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23" name="Oval 109"/>
            <p:cNvSpPr>
              <a:spLocks noChangeArrowheads="1"/>
            </p:cNvSpPr>
            <p:nvPr/>
          </p:nvSpPr>
          <p:spPr bwMode="auto">
            <a:xfrm>
              <a:off x="2134389" y="4361704"/>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24" name="Oval 110"/>
            <p:cNvSpPr>
              <a:spLocks noChangeArrowheads="1"/>
            </p:cNvSpPr>
            <p:nvPr/>
          </p:nvSpPr>
          <p:spPr bwMode="auto">
            <a:xfrm>
              <a:off x="2067734" y="438604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25" name="Oval 111"/>
            <p:cNvSpPr>
              <a:spLocks noChangeArrowheads="1"/>
            </p:cNvSpPr>
            <p:nvPr/>
          </p:nvSpPr>
          <p:spPr bwMode="auto">
            <a:xfrm>
              <a:off x="2054280" y="4321132"/>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26" name="Oval 112"/>
            <p:cNvSpPr>
              <a:spLocks noChangeArrowheads="1"/>
            </p:cNvSpPr>
            <p:nvPr/>
          </p:nvSpPr>
          <p:spPr bwMode="auto">
            <a:xfrm>
              <a:off x="2005359" y="4324175"/>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27" name="Oval 113"/>
            <p:cNvSpPr>
              <a:spLocks noChangeArrowheads="1"/>
            </p:cNvSpPr>
            <p:nvPr/>
          </p:nvSpPr>
          <p:spPr bwMode="auto">
            <a:xfrm>
              <a:off x="2009640" y="431098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28" name="Oval 114"/>
            <p:cNvSpPr>
              <a:spLocks noChangeArrowheads="1"/>
            </p:cNvSpPr>
            <p:nvPr/>
          </p:nvSpPr>
          <p:spPr bwMode="auto">
            <a:xfrm>
              <a:off x="2027986" y="429019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29" name="Oval 115"/>
            <p:cNvSpPr>
              <a:spLocks noChangeArrowheads="1"/>
            </p:cNvSpPr>
            <p:nvPr/>
          </p:nvSpPr>
          <p:spPr bwMode="auto">
            <a:xfrm>
              <a:off x="2143561" y="4331275"/>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30" name="Oval 116"/>
            <p:cNvSpPr>
              <a:spLocks noChangeArrowheads="1"/>
            </p:cNvSpPr>
            <p:nvPr/>
          </p:nvSpPr>
          <p:spPr bwMode="auto">
            <a:xfrm>
              <a:off x="2076907" y="4314032"/>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31" name="Oval 117"/>
            <p:cNvSpPr>
              <a:spLocks noChangeArrowheads="1"/>
            </p:cNvSpPr>
            <p:nvPr/>
          </p:nvSpPr>
          <p:spPr bwMode="auto">
            <a:xfrm>
              <a:off x="2161295" y="4262810"/>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32" name="Oval 118"/>
            <p:cNvSpPr>
              <a:spLocks noChangeArrowheads="1"/>
            </p:cNvSpPr>
            <p:nvPr/>
          </p:nvSpPr>
          <p:spPr bwMode="auto">
            <a:xfrm>
              <a:off x="2188202" y="426991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33" name="Oval 119"/>
            <p:cNvSpPr>
              <a:spLocks noChangeArrowheads="1"/>
            </p:cNvSpPr>
            <p:nvPr/>
          </p:nvSpPr>
          <p:spPr bwMode="auto">
            <a:xfrm>
              <a:off x="2219389" y="435511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34" name="Oval 120"/>
            <p:cNvSpPr>
              <a:spLocks noChangeArrowheads="1"/>
            </p:cNvSpPr>
            <p:nvPr/>
          </p:nvSpPr>
          <p:spPr bwMode="auto">
            <a:xfrm>
              <a:off x="2215108" y="415377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35" name="Oval 121"/>
            <p:cNvSpPr>
              <a:spLocks noChangeArrowheads="1"/>
            </p:cNvSpPr>
            <p:nvPr/>
          </p:nvSpPr>
          <p:spPr bwMode="auto">
            <a:xfrm>
              <a:off x="2157014" y="438604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36" name="Oval 122"/>
            <p:cNvSpPr>
              <a:spLocks noChangeArrowheads="1"/>
            </p:cNvSpPr>
            <p:nvPr/>
          </p:nvSpPr>
          <p:spPr bwMode="auto">
            <a:xfrm>
              <a:off x="2076907" y="4348518"/>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37" name="Oval 123"/>
            <p:cNvSpPr>
              <a:spLocks noChangeArrowheads="1"/>
            </p:cNvSpPr>
            <p:nvPr/>
          </p:nvSpPr>
          <p:spPr bwMode="auto">
            <a:xfrm>
              <a:off x="2090360" y="4348518"/>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38" name="Oval 124"/>
            <p:cNvSpPr>
              <a:spLocks noChangeArrowheads="1"/>
            </p:cNvSpPr>
            <p:nvPr/>
          </p:nvSpPr>
          <p:spPr bwMode="auto">
            <a:xfrm>
              <a:off x="2067734" y="4361704"/>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39" name="Oval 125"/>
            <p:cNvSpPr>
              <a:spLocks noChangeArrowheads="1"/>
            </p:cNvSpPr>
            <p:nvPr/>
          </p:nvSpPr>
          <p:spPr bwMode="auto">
            <a:xfrm>
              <a:off x="2054280" y="436880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40" name="Oval 126"/>
            <p:cNvSpPr>
              <a:spLocks noChangeArrowheads="1"/>
            </p:cNvSpPr>
            <p:nvPr/>
          </p:nvSpPr>
          <p:spPr bwMode="auto">
            <a:xfrm>
              <a:off x="2121547" y="4399232"/>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41" name="Oval 127"/>
            <p:cNvSpPr>
              <a:spLocks noChangeArrowheads="1"/>
            </p:cNvSpPr>
            <p:nvPr/>
          </p:nvSpPr>
          <p:spPr bwMode="auto">
            <a:xfrm>
              <a:off x="2157014" y="4436761"/>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42" name="Oval 128"/>
            <p:cNvSpPr>
              <a:spLocks noChangeArrowheads="1"/>
            </p:cNvSpPr>
            <p:nvPr/>
          </p:nvSpPr>
          <p:spPr bwMode="auto">
            <a:xfrm>
              <a:off x="2174748" y="4406333"/>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43" name="Oval 129"/>
            <p:cNvSpPr>
              <a:spLocks noChangeArrowheads="1"/>
            </p:cNvSpPr>
            <p:nvPr/>
          </p:nvSpPr>
          <p:spPr bwMode="auto">
            <a:xfrm>
              <a:off x="2001079" y="416746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44" name="Oval 130"/>
            <p:cNvSpPr>
              <a:spLocks noChangeArrowheads="1"/>
            </p:cNvSpPr>
            <p:nvPr/>
          </p:nvSpPr>
          <p:spPr bwMode="auto">
            <a:xfrm>
              <a:off x="2108093" y="4430169"/>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45" name="Oval 131"/>
            <p:cNvSpPr>
              <a:spLocks noChangeArrowheads="1"/>
            </p:cNvSpPr>
            <p:nvPr/>
          </p:nvSpPr>
          <p:spPr bwMode="auto">
            <a:xfrm>
              <a:off x="2098921" y="442661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46" name="Oval 132"/>
            <p:cNvSpPr>
              <a:spLocks noChangeArrowheads="1"/>
            </p:cNvSpPr>
            <p:nvPr/>
          </p:nvSpPr>
          <p:spPr bwMode="auto">
            <a:xfrm>
              <a:off x="2085468" y="4412926"/>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47" name="Oval 133"/>
            <p:cNvSpPr>
              <a:spLocks noChangeArrowheads="1"/>
            </p:cNvSpPr>
            <p:nvPr/>
          </p:nvSpPr>
          <p:spPr bwMode="auto">
            <a:xfrm>
              <a:off x="2116655" y="4412926"/>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48" name="Oval 134"/>
            <p:cNvSpPr>
              <a:spLocks noChangeArrowheads="1"/>
            </p:cNvSpPr>
            <p:nvPr/>
          </p:nvSpPr>
          <p:spPr bwMode="auto">
            <a:xfrm>
              <a:off x="2040827" y="4443861"/>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49" name="Oval 135"/>
            <p:cNvSpPr>
              <a:spLocks noChangeArrowheads="1"/>
            </p:cNvSpPr>
            <p:nvPr/>
          </p:nvSpPr>
          <p:spPr bwMode="auto">
            <a:xfrm>
              <a:off x="2040827" y="445400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50" name="Oval 136"/>
            <p:cNvSpPr>
              <a:spLocks noChangeArrowheads="1"/>
            </p:cNvSpPr>
            <p:nvPr/>
          </p:nvSpPr>
          <p:spPr bwMode="auto">
            <a:xfrm>
              <a:off x="2067734" y="4420025"/>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51" name="Oval 137"/>
            <p:cNvSpPr>
              <a:spLocks noChangeArrowheads="1"/>
            </p:cNvSpPr>
            <p:nvPr/>
          </p:nvSpPr>
          <p:spPr bwMode="auto">
            <a:xfrm>
              <a:off x="2072014" y="442661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52" name="Oval 138"/>
            <p:cNvSpPr>
              <a:spLocks noChangeArrowheads="1"/>
            </p:cNvSpPr>
            <p:nvPr/>
          </p:nvSpPr>
          <p:spPr bwMode="auto">
            <a:xfrm>
              <a:off x="1658021" y="439264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53" name="Oval 139"/>
            <p:cNvSpPr>
              <a:spLocks noChangeArrowheads="1"/>
            </p:cNvSpPr>
            <p:nvPr/>
          </p:nvSpPr>
          <p:spPr bwMode="auto">
            <a:xfrm>
              <a:off x="1760143" y="429019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54" name="Oval 140"/>
            <p:cNvSpPr>
              <a:spLocks noChangeArrowheads="1"/>
            </p:cNvSpPr>
            <p:nvPr/>
          </p:nvSpPr>
          <p:spPr bwMode="auto">
            <a:xfrm>
              <a:off x="1804784" y="4211588"/>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55" name="Oval 141"/>
            <p:cNvSpPr>
              <a:spLocks noChangeArrowheads="1"/>
            </p:cNvSpPr>
            <p:nvPr/>
          </p:nvSpPr>
          <p:spPr bwMode="auto">
            <a:xfrm>
              <a:off x="1960719" y="4122838"/>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56" name="Oval 142"/>
            <p:cNvSpPr>
              <a:spLocks noChangeArrowheads="1"/>
            </p:cNvSpPr>
            <p:nvPr/>
          </p:nvSpPr>
          <p:spPr bwMode="auto">
            <a:xfrm>
              <a:off x="1903237" y="4238974"/>
              <a:ext cx="37302"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57" name="Oval 143"/>
            <p:cNvSpPr>
              <a:spLocks noChangeArrowheads="1"/>
            </p:cNvSpPr>
            <p:nvPr/>
          </p:nvSpPr>
          <p:spPr bwMode="auto">
            <a:xfrm>
              <a:off x="2050000" y="4147181"/>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58" name="Oval 144"/>
            <p:cNvSpPr>
              <a:spLocks noChangeArrowheads="1"/>
            </p:cNvSpPr>
            <p:nvPr/>
          </p:nvSpPr>
          <p:spPr bwMode="auto">
            <a:xfrm>
              <a:off x="2059173" y="415732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59" name="Oval 145"/>
            <p:cNvSpPr>
              <a:spLocks noChangeArrowheads="1"/>
            </p:cNvSpPr>
            <p:nvPr/>
          </p:nvSpPr>
          <p:spPr bwMode="auto">
            <a:xfrm>
              <a:off x="2054280" y="416391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60" name="Oval 146"/>
            <p:cNvSpPr>
              <a:spLocks noChangeArrowheads="1"/>
            </p:cNvSpPr>
            <p:nvPr/>
          </p:nvSpPr>
          <p:spPr bwMode="auto">
            <a:xfrm>
              <a:off x="2036547" y="415732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61" name="Oval 147"/>
            <p:cNvSpPr>
              <a:spLocks noChangeArrowheads="1"/>
            </p:cNvSpPr>
            <p:nvPr/>
          </p:nvSpPr>
          <p:spPr bwMode="auto">
            <a:xfrm>
              <a:off x="1907518" y="4314032"/>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62" name="Oval 148"/>
            <p:cNvSpPr>
              <a:spLocks noChangeArrowheads="1"/>
            </p:cNvSpPr>
            <p:nvPr/>
          </p:nvSpPr>
          <p:spPr bwMode="auto">
            <a:xfrm>
              <a:off x="1934424" y="4286646"/>
              <a:ext cx="37302"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63" name="Oval 149"/>
            <p:cNvSpPr>
              <a:spLocks noChangeArrowheads="1"/>
            </p:cNvSpPr>
            <p:nvPr/>
          </p:nvSpPr>
          <p:spPr bwMode="auto">
            <a:xfrm>
              <a:off x="1965611" y="425621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64" name="Oval 150"/>
            <p:cNvSpPr>
              <a:spLocks noChangeArrowheads="1"/>
            </p:cNvSpPr>
            <p:nvPr/>
          </p:nvSpPr>
          <p:spPr bwMode="auto">
            <a:xfrm>
              <a:off x="1952158" y="4259768"/>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65" name="Oval 151"/>
            <p:cNvSpPr>
              <a:spLocks noChangeArrowheads="1"/>
            </p:cNvSpPr>
            <p:nvPr/>
          </p:nvSpPr>
          <p:spPr bwMode="auto">
            <a:xfrm>
              <a:off x="1720395" y="4351561"/>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66" name="Oval 152"/>
            <p:cNvSpPr>
              <a:spLocks noChangeArrowheads="1"/>
            </p:cNvSpPr>
            <p:nvPr/>
          </p:nvSpPr>
          <p:spPr bwMode="auto">
            <a:xfrm>
              <a:off x="1684316" y="4361704"/>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67" name="Oval 153"/>
            <p:cNvSpPr>
              <a:spLocks noChangeArrowheads="1"/>
            </p:cNvSpPr>
            <p:nvPr/>
          </p:nvSpPr>
          <p:spPr bwMode="auto">
            <a:xfrm>
              <a:off x="1385898" y="4474290"/>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68" name="Oval 154"/>
            <p:cNvSpPr>
              <a:spLocks noChangeArrowheads="1"/>
            </p:cNvSpPr>
            <p:nvPr/>
          </p:nvSpPr>
          <p:spPr bwMode="auto">
            <a:xfrm>
              <a:off x="1434819" y="4481390"/>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69" name="Oval 155"/>
            <p:cNvSpPr>
              <a:spLocks noChangeArrowheads="1"/>
            </p:cNvSpPr>
            <p:nvPr/>
          </p:nvSpPr>
          <p:spPr bwMode="auto">
            <a:xfrm>
              <a:off x="1537553" y="4447411"/>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70" name="Oval 156"/>
            <p:cNvSpPr>
              <a:spLocks noChangeArrowheads="1"/>
            </p:cNvSpPr>
            <p:nvPr/>
          </p:nvSpPr>
          <p:spPr bwMode="auto">
            <a:xfrm>
              <a:off x="1809676" y="4324175"/>
              <a:ext cx="37302"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71" name="Oval 157"/>
            <p:cNvSpPr>
              <a:spLocks noChangeArrowheads="1"/>
            </p:cNvSpPr>
            <p:nvPr/>
          </p:nvSpPr>
          <p:spPr bwMode="auto">
            <a:xfrm>
              <a:off x="1925252" y="4416475"/>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72" name="Oval 158"/>
            <p:cNvSpPr>
              <a:spLocks noChangeArrowheads="1"/>
            </p:cNvSpPr>
            <p:nvPr/>
          </p:nvSpPr>
          <p:spPr bwMode="auto">
            <a:xfrm>
              <a:off x="1395070" y="4457555"/>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73" name="Oval 159"/>
            <p:cNvSpPr>
              <a:spLocks noChangeArrowheads="1"/>
            </p:cNvSpPr>
            <p:nvPr/>
          </p:nvSpPr>
          <p:spPr bwMode="auto">
            <a:xfrm>
              <a:off x="1408524" y="446110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74" name="Oval 160"/>
            <p:cNvSpPr>
              <a:spLocks noChangeArrowheads="1"/>
            </p:cNvSpPr>
            <p:nvPr/>
          </p:nvSpPr>
          <p:spPr bwMode="auto">
            <a:xfrm>
              <a:off x="1475179" y="4586877"/>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75" name="Oval 161"/>
            <p:cNvSpPr>
              <a:spLocks noChangeArrowheads="1"/>
            </p:cNvSpPr>
            <p:nvPr/>
          </p:nvSpPr>
          <p:spPr bwMode="auto">
            <a:xfrm>
              <a:off x="1457445" y="459752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76" name="Oval 162"/>
            <p:cNvSpPr>
              <a:spLocks noChangeArrowheads="1"/>
            </p:cNvSpPr>
            <p:nvPr/>
          </p:nvSpPr>
          <p:spPr bwMode="auto">
            <a:xfrm>
              <a:off x="2125828" y="4385032"/>
              <a:ext cx="40360" cy="30936"/>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77" name="Oval 163"/>
            <p:cNvSpPr>
              <a:spLocks noChangeArrowheads="1"/>
            </p:cNvSpPr>
            <p:nvPr/>
          </p:nvSpPr>
          <p:spPr bwMode="auto">
            <a:xfrm>
              <a:off x="2103201" y="4401768"/>
              <a:ext cx="37914" cy="2941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78" name="Oval 164"/>
            <p:cNvSpPr>
              <a:spLocks noChangeArrowheads="1"/>
            </p:cNvSpPr>
            <p:nvPr/>
          </p:nvSpPr>
          <p:spPr bwMode="auto">
            <a:xfrm>
              <a:off x="2094640" y="4419011"/>
              <a:ext cx="37914" cy="2890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79" name="Oval 165"/>
            <p:cNvSpPr>
              <a:spLocks noChangeArrowheads="1"/>
            </p:cNvSpPr>
            <p:nvPr/>
          </p:nvSpPr>
          <p:spPr bwMode="auto">
            <a:xfrm>
              <a:off x="2241403" y="4053866"/>
              <a:ext cx="37914" cy="2890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80" name="Oval 166"/>
            <p:cNvSpPr>
              <a:spLocks noChangeArrowheads="1"/>
            </p:cNvSpPr>
            <p:nvPr/>
          </p:nvSpPr>
          <p:spPr bwMode="auto">
            <a:xfrm>
              <a:off x="2251187" y="4090888"/>
              <a:ext cx="37914" cy="2890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81" name="Oval 167"/>
            <p:cNvSpPr>
              <a:spLocks noChangeArrowheads="1"/>
            </p:cNvSpPr>
            <p:nvPr/>
          </p:nvSpPr>
          <p:spPr bwMode="auto">
            <a:xfrm>
              <a:off x="954782" y="4809514"/>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82" name="Oval 168"/>
            <p:cNvSpPr>
              <a:spLocks noChangeArrowheads="1"/>
            </p:cNvSpPr>
            <p:nvPr/>
          </p:nvSpPr>
          <p:spPr bwMode="auto">
            <a:xfrm>
              <a:off x="1311294" y="4423576"/>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83" name="Oval 169"/>
            <p:cNvSpPr>
              <a:spLocks noChangeArrowheads="1"/>
            </p:cNvSpPr>
            <p:nvPr/>
          </p:nvSpPr>
          <p:spPr bwMode="auto">
            <a:xfrm>
              <a:off x="1440934" y="4423576"/>
              <a:ext cx="37302"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84" name="Oval 170"/>
            <p:cNvSpPr>
              <a:spLocks noChangeArrowheads="1"/>
            </p:cNvSpPr>
            <p:nvPr/>
          </p:nvSpPr>
          <p:spPr bwMode="auto">
            <a:xfrm>
              <a:off x="1420754" y="4414954"/>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85" name="Oval 171"/>
            <p:cNvSpPr>
              <a:spLocks noChangeArrowheads="1"/>
            </p:cNvSpPr>
            <p:nvPr/>
          </p:nvSpPr>
          <p:spPr bwMode="auto">
            <a:xfrm>
              <a:off x="1636618" y="4522470"/>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86" name="Oval 172"/>
            <p:cNvSpPr>
              <a:spLocks noChangeArrowheads="1"/>
            </p:cNvSpPr>
            <p:nvPr/>
          </p:nvSpPr>
          <p:spPr bwMode="auto">
            <a:xfrm>
              <a:off x="1636618" y="4556955"/>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87" name="Oval 173"/>
            <p:cNvSpPr>
              <a:spLocks noChangeArrowheads="1"/>
            </p:cNvSpPr>
            <p:nvPr/>
          </p:nvSpPr>
          <p:spPr bwMode="auto">
            <a:xfrm>
              <a:off x="1632337" y="4464654"/>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88" name="Oval 174"/>
            <p:cNvSpPr>
              <a:spLocks noChangeArrowheads="1"/>
            </p:cNvSpPr>
            <p:nvPr/>
          </p:nvSpPr>
          <p:spPr bwMode="auto">
            <a:xfrm>
              <a:off x="1829244" y="4461104"/>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89" name="Oval 175"/>
            <p:cNvSpPr>
              <a:spLocks noChangeArrowheads="1"/>
            </p:cNvSpPr>
            <p:nvPr/>
          </p:nvSpPr>
          <p:spPr bwMode="auto">
            <a:xfrm>
              <a:off x="1788273" y="4232888"/>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90" name="Oval 176"/>
            <p:cNvSpPr>
              <a:spLocks noChangeArrowheads="1"/>
            </p:cNvSpPr>
            <p:nvPr/>
          </p:nvSpPr>
          <p:spPr bwMode="auto">
            <a:xfrm>
              <a:off x="1801114" y="4259768"/>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91" name="Oval 177"/>
            <p:cNvSpPr>
              <a:spLocks noChangeArrowheads="1"/>
            </p:cNvSpPr>
            <p:nvPr/>
          </p:nvSpPr>
          <p:spPr bwMode="auto">
            <a:xfrm>
              <a:off x="2196763" y="3944830"/>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92" name="Oval 178"/>
            <p:cNvSpPr>
              <a:spLocks noChangeArrowheads="1"/>
            </p:cNvSpPr>
            <p:nvPr/>
          </p:nvSpPr>
          <p:spPr bwMode="auto">
            <a:xfrm>
              <a:off x="1041617" y="4551376"/>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93" name="Oval 179"/>
            <p:cNvSpPr>
              <a:spLocks noChangeArrowheads="1"/>
            </p:cNvSpPr>
            <p:nvPr/>
          </p:nvSpPr>
          <p:spPr bwMode="auto">
            <a:xfrm>
              <a:off x="1217732" y="4638606"/>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94" name="Oval 180"/>
            <p:cNvSpPr>
              <a:spLocks noChangeArrowheads="1"/>
            </p:cNvSpPr>
            <p:nvPr/>
          </p:nvSpPr>
          <p:spPr bwMode="auto">
            <a:xfrm>
              <a:off x="1425035" y="4557462"/>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95" name="Oval 181"/>
            <p:cNvSpPr>
              <a:spLocks noChangeArrowheads="1"/>
            </p:cNvSpPr>
            <p:nvPr/>
          </p:nvSpPr>
          <p:spPr bwMode="auto">
            <a:xfrm>
              <a:off x="1066077" y="4635055"/>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96" name="Oval 183"/>
            <p:cNvSpPr>
              <a:spLocks noChangeArrowheads="1"/>
            </p:cNvSpPr>
            <p:nvPr/>
          </p:nvSpPr>
          <p:spPr bwMode="auto">
            <a:xfrm>
              <a:off x="891185" y="4656863"/>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97" name="Oval 184"/>
            <p:cNvSpPr>
              <a:spLocks noChangeArrowheads="1"/>
            </p:cNvSpPr>
            <p:nvPr/>
          </p:nvSpPr>
          <p:spPr bwMode="auto">
            <a:xfrm>
              <a:off x="968235" y="4652298"/>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98" name="Oval 185"/>
            <p:cNvSpPr>
              <a:spLocks noChangeArrowheads="1"/>
            </p:cNvSpPr>
            <p:nvPr/>
          </p:nvSpPr>
          <p:spPr bwMode="auto">
            <a:xfrm>
              <a:off x="1026329" y="4614770"/>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99" name="Oval 186"/>
            <p:cNvSpPr>
              <a:spLocks noChangeArrowheads="1"/>
            </p:cNvSpPr>
            <p:nvPr/>
          </p:nvSpPr>
          <p:spPr bwMode="auto">
            <a:xfrm>
              <a:off x="1012876" y="4587384"/>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00" name="Oval 187"/>
            <p:cNvSpPr>
              <a:spLocks noChangeArrowheads="1"/>
            </p:cNvSpPr>
            <p:nvPr/>
          </p:nvSpPr>
          <p:spPr bwMode="auto">
            <a:xfrm>
              <a:off x="1017156" y="4652298"/>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01" name="Oval 188"/>
            <p:cNvSpPr>
              <a:spLocks noChangeArrowheads="1"/>
            </p:cNvSpPr>
            <p:nvPr/>
          </p:nvSpPr>
          <p:spPr bwMode="auto">
            <a:xfrm>
              <a:off x="1003703" y="4642156"/>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02" name="Oval 189"/>
            <p:cNvSpPr>
              <a:spLocks noChangeArrowheads="1"/>
            </p:cNvSpPr>
            <p:nvPr/>
          </p:nvSpPr>
          <p:spPr bwMode="auto">
            <a:xfrm>
              <a:off x="1039782" y="4665991"/>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03" name="Oval 190"/>
            <p:cNvSpPr>
              <a:spLocks noChangeArrowheads="1"/>
            </p:cNvSpPr>
            <p:nvPr/>
          </p:nvSpPr>
          <p:spPr bwMode="auto">
            <a:xfrm>
              <a:off x="1088703" y="4659399"/>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04" name="Oval 191"/>
            <p:cNvSpPr>
              <a:spLocks noChangeArrowheads="1"/>
            </p:cNvSpPr>
            <p:nvPr/>
          </p:nvSpPr>
          <p:spPr bwMode="auto">
            <a:xfrm>
              <a:off x="984134" y="4841464"/>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05" name="Oval 192"/>
            <p:cNvSpPr>
              <a:spLocks noChangeArrowheads="1"/>
            </p:cNvSpPr>
            <p:nvPr/>
          </p:nvSpPr>
          <p:spPr bwMode="auto">
            <a:xfrm>
              <a:off x="984746" y="4828786"/>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06" name="Oval 193"/>
            <p:cNvSpPr>
              <a:spLocks noChangeArrowheads="1"/>
            </p:cNvSpPr>
            <p:nvPr/>
          </p:nvSpPr>
          <p:spPr bwMode="auto">
            <a:xfrm>
              <a:off x="1258092" y="4699463"/>
              <a:ext cx="37914" cy="289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07" name="Oval 194"/>
            <p:cNvSpPr>
              <a:spLocks noChangeArrowheads="1"/>
            </p:cNvSpPr>
            <p:nvPr/>
          </p:nvSpPr>
          <p:spPr bwMode="auto">
            <a:xfrm>
              <a:off x="1436042" y="4584341"/>
              <a:ext cx="37914" cy="2941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08" name="Oval 195"/>
            <p:cNvSpPr>
              <a:spLocks noChangeArrowheads="1"/>
            </p:cNvSpPr>
            <p:nvPr/>
          </p:nvSpPr>
          <p:spPr bwMode="auto">
            <a:xfrm>
              <a:off x="1404855" y="4568113"/>
              <a:ext cx="37914" cy="2941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09" name="Oval 196"/>
            <p:cNvSpPr>
              <a:spLocks noChangeArrowheads="1"/>
            </p:cNvSpPr>
            <p:nvPr/>
          </p:nvSpPr>
          <p:spPr bwMode="auto">
            <a:xfrm>
              <a:off x="1384675" y="4553912"/>
              <a:ext cx="37302"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10" name="Oval 197"/>
            <p:cNvSpPr>
              <a:spLocks noChangeArrowheads="1"/>
            </p:cNvSpPr>
            <p:nvPr/>
          </p:nvSpPr>
          <p:spPr bwMode="auto">
            <a:xfrm>
              <a:off x="1274603" y="4477333"/>
              <a:ext cx="37914" cy="289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11" name="Oval 198"/>
            <p:cNvSpPr>
              <a:spLocks noChangeArrowheads="1"/>
            </p:cNvSpPr>
            <p:nvPr/>
          </p:nvSpPr>
          <p:spPr bwMode="auto">
            <a:xfrm>
              <a:off x="1403020" y="4505734"/>
              <a:ext cx="37914" cy="289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12" name="Oval 199"/>
            <p:cNvSpPr>
              <a:spLocks noChangeArrowheads="1"/>
            </p:cNvSpPr>
            <p:nvPr/>
          </p:nvSpPr>
          <p:spPr bwMode="auto">
            <a:xfrm>
              <a:off x="1333919" y="4525005"/>
              <a:ext cx="37914" cy="2941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13" name="Oval 200"/>
            <p:cNvSpPr>
              <a:spLocks noChangeArrowheads="1"/>
            </p:cNvSpPr>
            <p:nvPr/>
          </p:nvSpPr>
          <p:spPr bwMode="auto">
            <a:xfrm>
              <a:off x="1739963" y="4437268"/>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14" name="Oval 201"/>
            <p:cNvSpPr>
              <a:spLocks noChangeArrowheads="1"/>
            </p:cNvSpPr>
            <p:nvPr/>
          </p:nvSpPr>
          <p:spPr bwMode="auto">
            <a:xfrm>
              <a:off x="1701438" y="4441326"/>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15" name="Oval 202"/>
            <p:cNvSpPr>
              <a:spLocks noChangeArrowheads="1"/>
            </p:cNvSpPr>
            <p:nvPr/>
          </p:nvSpPr>
          <p:spPr bwMode="auto">
            <a:xfrm>
              <a:off x="1261150" y="4640127"/>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16" name="Oval 203"/>
            <p:cNvSpPr>
              <a:spLocks noChangeArrowheads="1"/>
            </p:cNvSpPr>
            <p:nvPr/>
          </p:nvSpPr>
          <p:spPr bwMode="auto">
            <a:xfrm>
              <a:off x="1236077" y="4659399"/>
              <a:ext cx="37914" cy="319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17" name="Oval 204"/>
            <p:cNvSpPr>
              <a:spLocks noChangeArrowheads="1"/>
            </p:cNvSpPr>
            <p:nvPr/>
          </p:nvSpPr>
          <p:spPr bwMode="auto">
            <a:xfrm>
              <a:off x="1229351" y="4641142"/>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18" name="Oval 205"/>
            <p:cNvSpPr>
              <a:spLocks noChangeArrowheads="1"/>
            </p:cNvSpPr>
            <p:nvPr/>
          </p:nvSpPr>
          <p:spPr bwMode="auto">
            <a:xfrm>
              <a:off x="1339423" y="4490519"/>
              <a:ext cx="37914" cy="289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19" name="Oval 206"/>
            <p:cNvSpPr>
              <a:spLocks noChangeArrowheads="1"/>
            </p:cNvSpPr>
            <p:nvPr/>
          </p:nvSpPr>
          <p:spPr bwMode="auto">
            <a:xfrm>
              <a:off x="1182264" y="4535655"/>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20" name="Oval 207"/>
            <p:cNvSpPr>
              <a:spLocks noChangeArrowheads="1"/>
            </p:cNvSpPr>
            <p:nvPr/>
          </p:nvSpPr>
          <p:spPr bwMode="auto">
            <a:xfrm>
              <a:off x="1315574" y="4597527"/>
              <a:ext cx="37302"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21" name="Oval 208"/>
            <p:cNvSpPr>
              <a:spLocks noChangeArrowheads="1"/>
            </p:cNvSpPr>
            <p:nvPr/>
          </p:nvSpPr>
          <p:spPr bwMode="auto">
            <a:xfrm>
              <a:off x="973739" y="4685264"/>
              <a:ext cx="37914" cy="289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22" name="Oval 209"/>
            <p:cNvSpPr>
              <a:spLocks noChangeArrowheads="1"/>
            </p:cNvSpPr>
            <p:nvPr/>
          </p:nvSpPr>
          <p:spPr bwMode="auto">
            <a:xfrm>
              <a:off x="1109495" y="4660413"/>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23" name="Oval 210"/>
            <p:cNvSpPr>
              <a:spLocks noChangeArrowheads="1"/>
            </p:cNvSpPr>
            <p:nvPr/>
          </p:nvSpPr>
          <p:spPr bwMode="auto">
            <a:xfrm>
              <a:off x="963955" y="4789735"/>
              <a:ext cx="37914" cy="289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24" name="Oval 211"/>
            <p:cNvSpPr>
              <a:spLocks noChangeArrowheads="1"/>
            </p:cNvSpPr>
            <p:nvPr/>
          </p:nvSpPr>
          <p:spPr bwMode="auto">
            <a:xfrm>
              <a:off x="1053235" y="4721271"/>
              <a:ext cx="37302" cy="2941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25" name="Oval 212"/>
            <p:cNvSpPr>
              <a:spLocks noChangeArrowheads="1"/>
            </p:cNvSpPr>
            <p:nvPr/>
          </p:nvSpPr>
          <p:spPr bwMode="auto">
            <a:xfrm>
              <a:off x="1039782" y="4649763"/>
              <a:ext cx="37914" cy="289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26" name="Oval 213"/>
            <p:cNvSpPr>
              <a:spLocks noChangeArrowheads="1"/>
            </p:cNvSpPr>
            <p:nvPr/>
          </p:nvSpPr>
          <p:spPr bwMode="auto">
            <a:xfrm>
              <a:off x="977408" y="4721271"/>
              <a:ext cx="37914" cy="2941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27" name="Oval 214"/>
            <p:cNvSpPr>
              <a:spLocks noChangeArrowheads="1"/>
            </p:cNvSpPr>
            <p:nvPr/>
          </p:nvSpPr>
          <p:spPr bwMode="auto">
            <a:xfrm>
              <a:off x="903415" y="4653820"/>
              <a:ext cx="37302" cy="289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28" name="Oval 215"/>
            <p:cNvSpPr>
              <a:spLocks noChangeArrowheads="1"/>
            </p:cNvSpPr>
            <p:nvPr/>
          </p:nvSpPr>
          <p:spPr bwMode="auto">
            <a:xfrm>
              <a:off x="1324747" y="4513341"/>
              <a:ext cx="37914"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29" name="Oval 216"/>
            <p:cNvSpPr>
              <a:spLocks noChangeArrowheads="1"/>
            </p:cNvSpPr>
            <p:nvPr/>
          </p:nvSpPr>
          <p:spPr bwMode="auto">
            <a:xfrm>
              <a:off x="2010863" y="4496098"/>
              <a:ext cx="37914"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30" name="Oval 217"/>
            <p:cNvSpPr>
              <a:spLocks noChangeArrowheads="1"/>
            </p:cNvSpPr>
            <p:nvPr/>
          </p:nvSpPr>
          <p:spPr bwMode="auto">
            <a:xfrm>
              <a:off x="2015755" y="4455526"/>
              <a:ext cx="37302"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31" name="Oval 218"/>
            <p:cNvSpPr>
              <a:spLocks noChangeArrowheads="1"/>
            </p:cNvSpPr>
            <p:nvPr/>
          </p:nvSpPr>
          <p:spPr bwMode="auto">
            <a:xfrm>
              <a:off x="1971115" y="4441833"/>
              <a:ext cx="37914" cy="289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32" name="Oval 219"/>
            <p:cNvSpPr>
              <a:spLocks noChangeArrowheads="1"/>
            </p:cNvSpPr>
            <p:nvPr/>
          </p:nvSpPr>
          <p:spPr bwMode="auto">
            <a:xfrm>
              <a:off x="2166799" y="4428140"/>
              <a:ext cx="37914"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33" name="Oval 220"/>
            <p:cNvSpPr>
              <a:spLocks noChangeArrowheads="1"/>
            </p:cNvSpPr>
            <p:nvPr/>
          </p:nvSpPr>
          <p:spPr bwMode="auto">
            <a:xfrm>
              <a:off x="2208381" y="4293239"/>
              <a:ext cx="37914"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34" name="Oval 221"/>
            <p:cNvSpPr>
              <a:spLocks noChangeArrowheads="1"/>
            </p:cNvSpPr>
            <p:nvPr/>
          </p:nvSpPr>
          <p:spPr bwMode="auto">
            <a:xfrm>
              <a:off x="2149065" y="4185724"/>
              <a:ext cx="37914"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35" name="Oval 222"/>
            <p:cNvSpPr>
              <a:spLocks noChangeArrowheads="1"/>
            </p:cNvSpPr>
            <p:nvPr/>
          </p:nvSpPr>
          <p:spPr bwMode="auto">
            <a:xfrm>
              <a:off x="2205324" y="3686185"/>
              <a:ext cx="37914" cy="2941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36" name="Rectangle 223"/>
            <p:cNvSpPr>
              <a:spLocks noChangeArrowheads="1"/>
            </p:cNvSpPr>
            <p:nvPr/>
          </p:nvSpPr>
          <p:spPr bwMode="auto">
            <a:xfrm>
              <a:off x="2059784" y="4313525"/>
              <a:ext cx="25684" cy="19271"/>
            </a:xfrm>
            <a:prstGeom prst="rect">
              <a:avLst/>
            </a:prstGeom>
            <a:solidFill>
              <a:srgbClr val="00CC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37" name="Rectangle 224"/>
            <p:cNvSpPr>
              <a:spLocks noChangeArrowheads="1"/>
            </p:cNvSpPr>
            <p:nvPr/>
          </p:nvSpPr>
          <p:spPr bwMode="auto">
            <a:xfrm>
              <a:off x="1476402" y="4436254"/>
              <a:ext cx="25684" cy="19271"/>
            </a:xfrm>
            <a:prstGeom prst="rect">
              <a:avLst/>
            </a:prstGeom>
            <a:solidFill>
              <a:srgbClr val="00CC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38" name="AutoShape 225"/>
            <p:cNvSpPr>
              <a:spLocks noChangeArrowheads="1"/>
            </p:cNvSpPr>
            <p:nvPr/>
          </p:nvSpPr>
          <p:spPr bwMode="auto">
            <a:xfrm>
              <a:off x="2174137" y="3716613"/>
              <a:ext cx="37914" cy="28908"/>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39" name="AutoShape 226"/>
            <p:cNvSpPr>
              <a:spLocks noChangeArrowheads="1"/>
            </p:cNvSpPr>
            <p:nvPr/>
          </p:nvSpPr>
          <p:spPr bwMode="auto">
            <a:xfrm>
              <a:off x="2214497" y="4143124"/>
              <a:ext cx="37914" cy="28907"/>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40" name="AutoShape 227"/>
            <p:cNvSpPr>
              <a:spLocks noChangeArrowheads="1"/>
            </p:cNvSpPr>
            <p:nvPr/>
          </p:nvSpPr>
          <p:spPr bwMode="auto">
            <a:xfrm>
              <a:off x="2209604" y="4303382"/>
              <a:ext cx="37914" cy="28907"/>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41" name="AutoShape 228"/>
            <p:cNvSpPr>
              <a:spLocks noChangeArrowheads="1"/>
            </p:cNvSpPr>
            <p:nvPr/>
          </p:nvSpPr>
          <p:spPr bwMode="auto">
            <a:xfrm>
              <a:off x="2009640" y="4426112"/>
              <a:ext cx="37302" cy="29415"/>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42" name="AutoShape 229"/>
            <p:cNvSpPr>
              <a:spLocks noChangeArrowheads="1"/>
            </p:cNvSpPr>
            <p:nvPr/>
          </p:nvSpPr>
          <p:spPr bwMode="auto">
            <a:xfrm>
              <a:off x="2080576" y="4149716"/>
              <a:ext cx="37914" cy="29415"/>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43" name="AutoShape 230"/>
            <p:cNvSpPr>
              <a:spLocks noChangeArrowheads="1"/>
            </p:cNvSpPr>
            <p:nvPr/>
          </p:nvSpPr>
          <p:spPr bwMode="auto">
            <a:xfrm>
              <a:off x="2072014" y="4156816"/>
              <a:ext cx="37302" cy="28908"/>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44" name="AutoShape 231"/>
            <p:cNvSpPr>
              <a:spLocks noChangeArrowheads="1"/>
            </p:cNvSpPr>
            <p:nvPr/>
          </p:nvSpPr>
          <p:spPr bwMode="auto">
            <a:xfrm>
              <a:off x="2031655" y="4166959"/>
              <a:ext cx="37914" cy="28908"/>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45" name="AutoShape 232"/>
            <p:cNvSpPr>
              <a:spLocks noChangeArrowheads="1"/>
            </p:cNvSpPr>
            <p:nvPr/>
          </p:nvSpPr>
          <p:spPr bwMode="auto">
            <a:xfrm>
              <a:off x="1407912" y="4477333"/>
              <a:ext cx="37914" cy="28908"/>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46" name="Oval 233"/>
            <p:cNvSpPr>
              <a:spLocks noChangeArrowheads="1"/>
            </p:cNvSpPr>
            <p:nvPr/>
          </p:nvSpPr>
          <p:spPr bwMode="auto">
            <a:xfrm>
              <a:off x="1365107" y="4615277"/>
              <a:ext cx="37914" cy="2890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47" name="Oval 234"/>
            <p:cNvSpPr>
              <a:spLocks noChangeArrowheads="1"/>
            </p:cNvSpPr>
            <p:nvPr/>
          </p:nvSpPr>
          <p:spPr bwMode="auto">
            <a:xfrm>
              <a:off x="1422589" y="4584341"/>
              <a:ext cx="37914" cy="2941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48" name="Oval 235"/>
            <p:cNvSpPr>
              <a:spLocks noChangeArrowheads="1"/>
            </p:cNvSpPr>
            <p:nvPr/>
          </p:nvSpPr>
          <p:spPr bwMode="auto">
            <a:xfrm>
              <a:off x="1262373" y="4659399"/>
              <a:ext cx="37914" cy="2941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49" name="Oval 236"/>
            <p:cNvSpPr>
              <a:spLocks noChangeArrowheads="1"/>
            </p:cNvSpPr>
            <p:nvPr/>
          </p:nvSpPr>
          <p:spPr bwMode="auto">
            <a:xfrm>
              <a:off x="1895287" y="4499140"/>
              <a:ext cx="37914" cy="2890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50" name="AutoShape 237"/>
            <p:cNvSpPr>
              <a:spLocks noChangeArrowheads="1"/>
            </p:cNvSpPr>
            <p:nvPr/>
          </p:nvSpPr>
          <p:spPr bwMode="auto">
            <a:xfrm>
              <a:off x="2134389" y="4379454"/>
              <a:ext cx="37914" cy="28907"/>
            </a:xfrm>
            <a:prstGeom prst="diamond">
              <a:avLst/>
            </a:prstGeom>
            <a:solidFill>
              <a:srgbClr val="FF0000"/>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51" name="AutoShape 238"/>
            <p:cNvSpPr>
              <a:spLocks noChangeArrowheads="1"/>
            </p:cNvSpPr>
            <p:nvPr/>
          </p:nvSpPr>
          <p:spPr bwMode="auto">
            <a:xfrm>
              <a:off x="2142950" y="4394161"/>
              <a:ext cx="37914" cy="29415"/>
            </a:xfrm>
            <a:prstGeom prst="diamond">
              <a:avLst/>
            </a:prstGeom>
            <a:solidFill>
              <a:srgbClr val="333399"/>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52" name="AutoShape 239"/>
            <p:cNvSpPr>
              <a:spLocks noChangeArrowheads="1"/>
            </p:cNvSpPr>
            <p:nvPr/>
          </p:nvSpPr>
          <p:spPr bwMode="auto">
            <a:xfrm>
              <a:off x="1612769" y="4478347"/>
              <a:ext cx="37914" cy="28908"/>
            </a:xfrm>
            <a:prstGeom prst="diamond">
              <a:avLst/>
            </a:prstGeom>
            <a:solidFill>
              <a:srgbClr val="008000"/>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53" name="AutoShape 240"/>
            <p:cNvSpPr>
              <a:spLocks noChangeArrowheads="1"/>
            </p:cNvSpPr>
            <p:nvPr/>
          </p:nvSpPr>
          <p:spPr bwMode="auto">
            <a:xfrm>
              <a:off x="1595035" y="4478347"/>
              <a:ext cx="37914" cy="28908"/>
            </a:xfrm>
            <a:prstGeom prst="diamond">
              <a:avLst/>
            </a:prstGeom>
            <a:solidFill>
              <a:srgbClr val="008000"/>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54" name="Rectangle 241"/>
            <p:cNvSpPr>
              <a:spLocks noChangeArrowheads="1"/>
            </p:cNvSpPr>
            <p:nvPr/>
          </p:nvSpPr>
          <p:spPr bwMode="auto">
            <a:xfrm>
              <a:off x="960897" y="4825236"/>
              <a:ext cx="25684" cy="19271"/>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55" name="Rectangle 242"/>
            <p:cNvSpPr>
              <a:spLocks noChangeArrowheads="1"/>
            </p:cNvSpPr>
            <p:nvPr/>
          </p:nvSpPr>
          <p:spPr bwMode="auto">
            <a:xfrm>
              <a:off x="1455610" y="4586370"/>
              <a:ext cx="25684" cy="19271"/>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56" name="Rectangle 243"/>
            <p:cNvSpPr>
              <a:spLocks noChangeArrowheads="1"/>
            </p:cNvSpPr>
            <p:nvPr/>
          </p:nvSpPr>
          <p:spPr bwMode="auto">
            <a:xfrm>
              <a:off x="1348596" y="4466683"/>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57" name="Rectangle 244"/>
            <p:cNvSpPr>
              <a:spLocks noChangeArrowheads="1"/>
            </p:cNvSpPr>
            <p:nvPr/>
          </p:nvSpPr>
          <p:spPr bwMode="auto">
            <a:xfrm>
              <a:off x="1576078" y="4394161"/>
              <a:ext cx="25684" cy="19779"/>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58" name="Rectangle 245"/>
            <p:cNvSpPr>
              <a:spLocks noChangeArrowheads="1"/>
            </p:cNvSpPr>
            <p:nvPr/>
          </p:nvSpPr>
          <p:spPr bwMode="auto">
            <a:xfrm>
              <a:off x="1959496" y="4438790"/>
              <a:ext cx="25072" cy="19271"/>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59" name="Rectangle 246"/>
            <p:cNvSpPr>
              <a:spLocks noChangeArrowheads="1"/>
            </p:cNvSpPr>
            <p:nvPr/>
          </p:nvSpPr>
          <p:spPr bwMode="auto">
            <a:xfrm>
              <a:off x="1950323" y="4472769"/>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60" name="Rectangle 247"/>
            <p:cNvSpPr>
              <a:spLocks noChangeArrowheads="1"/>
            </p:cNvSpPr>
            <p:nvPr/>
          </p:nvSpPr>
          <p:spPr bwMode="auto">
            <a:xfrm>
              <a:off x="1990683" y="4452483"/>
              <a:ext cx="25072" cy="19271"/>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61" name="Rectangle 248"/>
            <p:cNvSpPr>
              <a:spLocks noChangeArrowheads="1"/>
            </p:cNvSpPr>
            <p:nvPr/>
          </p:nvSpPr>
          <p:spPr bwMode="auto">
            <a:xfrm>
              <a:off x="1949100" y="4439298"/>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62" name="Rectangle 249"/>
            <p:cNvSpPr>
              <a:spLocks noChangeArrowheads="1"/>
            </p:cNvSpPr>
            <p:nvPr/>
          </p:nvSpPr>
          <p:spPr bwMode="auto">
            <a:xfrm>
              <a:off x="2105036" y="4067559"/>
              <a:ext cx="25684" cy="19779"/>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63" name="Rectangle 250"/>
            <p:cNvSpPr>
              <a:spLocks noChangeArrowheads="1"/>
            </p:cNvSpPr>
            <p:nvPr/>
          </p:nvSpPr>
          <p:spPr bwMode="auto">
            <a:xfrm>
              <a:off x="2198597" y="4460090"/>
              <a:ext cx="25684" cy="19779"/>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64" name="Rectangle 251"/>
            <p:cNvSpPr>
              <a:spLocks noChangeArrowheads="1"/>
            </p:cNvSpPr>
            <p:nvPr/>
          </p:nvSpPr>
          <p:spPr bwMode="auto">
            <a:xfrm>
              <a:off x="2167410" y="4419011"/>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65" name="Rectangle 252"/>
            <p:cNvSpPr>
              <a:spLocks noChangeArrowheads="1"/>
            </p:cNvSpPr>
            <p:nvPr/>
          </p:nvSpPr>
          <p:spPr bwMode="auto">
            <a:xfrm>
              <a:off x="2198597" y="3883465"/>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66" name="Rectangle 253"/>
            <p:cNvSpPr>
              <a:spLocks noChangeArrowheads="1"/>
            </p:cNvSpPr>
            <p:nvPr/>
          </p:nvSpPr>
          <p:spPr bwMode="auto">
            <a:xfrm>
              <a:off x="2278706" y="3893608"/>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67" name="Rectangle 254"/>
            <p:cNvSpPr>
              <a:spLocks noChangeArrowheads="1"/>
            </p:cNvSpPr>
            <p:nvPr/>
          </p:nvSpPr>
          <p:spPr bwMode="auto">
            <a:xfrm>
              <a:off x="1463560" y="4582819"/>
              <a:ext cx="25684" cy="19779"/>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68" name="Rectangle 255"/>
            <p:cNvSpPr>
              <a:spLocks noChangeArrowheads="1"/>
            </p:cNvSpPr>
            <p:nvPr/>
          </p:nvSpPr>
          <p:spPr bwMode="auto">
            <a:xfrm>
              <a:off x="1014710" y="4675120"/>
              <a:ext cx="25684" cy="19271"/>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69" name="Oval 256"/>
            <p:cNvSpPr>
              <a:spLocks noChangeArrowheads="1"/>
            </p:cNvSpPr>
            <p:nvPr/>
          </p:nvSpPr>
          <p:spPr bwMode="auto">
            <a:xfrm>
              <a:off x="1403632" y="4602091"/>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70" name="Oval 257"/>
            <p:cNvSpPr>
              <a:spLocks noChangeArrowheads="1"/>
            </p:cNvSpPr>
            <p:nvPr/>
          </p:nvSpPr>
          <p:spPr bwMode="auto">
            <a:xfrm>
              <a:off x="1292336" y="4629477"/>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71" name="Oval 258"/>
            <p:cNvSpPr>
              <a:spLocks noChangeArrowheads="1"/>
            </p:cNvSpPr>
            <p:nvPr/>
          </p:nvSpPr>
          <p:spPr bwMode="auto">
            <a:xfrm>
              <a:off x="1239135" y="4714677"/>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72" name="Oval 259"/>
            <p:cNvSpPr>
              <a:spLocks noChangeArrowheads="1"/>
            </p:cNvSpPr>
            <p:nvPr/>
          </p:nvSpPr>
          <p:spPr bwMode="auto">
            <a:xfrm>
              <a:off x="837983" y="4479362"/>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73" name="Oval 260"/>
            <p:cNvSpPr>
              <a:spLocks noChangeArrowheads="1"/>
            </p:cNvSpPr>
            <p:nvPr/>
          </p:nvSpPr>
          <p:spPr bwMode="auto">
            <a:xfrm>
              <a:off x="1114387" y="4659906"/>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74" name="Oval 261"/>
            <p:cNvSpPr>
              <a:spLocks noChangeArrowheads="1"/>
            </p:cNvSpPr>
            <p:nvPr/>
          </p:nvSpPr>
          <p:spPr bwMode="auto">
            <a:xfrm>
              <a:off x="1056293" y="4793285"/>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75" name="Oval 262"/>
            <p:cNvSpPr>
              <a:spLocks noChangeArrowheads="1"/>
            </p:cNvSpPr>
            <p:nvPr/>
          </p:nvSpPr>
          <p:spPr bwMode="auto">
            <a:xfrm>
              <a:off x="1243416" y="4496098"/>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76" name="Oval 263"/>
            <p:cNvSpPr>
              <a:spLocks noChangeArrowheads="1"/>
            </p:cNvSpPr>
            <p:nvPr/>
          </p:nvSpPr>
          <p:spPr bwMode="auto">
            <a:xfrm>
              <a:off x="1154135" y="4493055"/>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77" name="Oval 264"/>
            <p:cNvSpPr>
              <a:spLocks noChangeArrowheads="1"/>
            </p:cNvSpPr>
            <p:nvPr/>
          </p:nvSpPr>
          <p:spPr bwMode="auto">
            <a:xfrm>
              <a:off x="1377337" y="4421040"/>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78" name="Oval 265"/>
            <p:cNvSpPr>
              <a:spLocks noChangeArrowheads="1"/>
            </p:cNvSpPr>
            <p:nvPr/>
          </p:nvSpPr>
          <p:spPr bwMode="auto">
            <a:xfrm>
              <a:off x="1640287" y="4622377"/>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79" name="Oval 266"/>
            <p:cNvSpPr>
              <a:spLocks noChangeArrowheads="1"/>
            </p:cNvSpPr>
            <p:nvPr/>
          </p:nvSpPr>
          <p:spPr bwMode="auto">
            <a:xfrm>
              <a:off x="1680035" y="4523484"/>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80" name="Oval 267"/>
            <p:cNvSpPr>
              <a:spLocks noChangeArrowheads="1"/>
            </p:cNvSpPr>
            <p:nvPr/>
          </p:nvSpPr>
          <p:spPr bwMode="auto">
            <a:xfrm>
              <a:off x="1715503" y="4503198"/>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81" name="Oval 268"/>
            <p:cNvSpPr>
              <a:spLocks noChangeArrowheads="1"/>
            </p:cNvSpPr>
            <p:nvPr/>
          </p:nvSpPr>
          <p:spPr bwMode="auto">
            <a:xfrm>
              <a:off x="2116655" y="4387061"/>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82" name="Oval 269"/>
            <p:cNvSpPr>
              <a:spLocks noChangeArrowheads="1"/>
            </p:cNvSpPr>
            <p:nvPr/>
          </p:nvSpPr>
          <p:spPr bwMode="auto">
            <a:xfrm>
              <a:off x="2205935" y="4301860"/>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83" name="Oval 270"/>
            <p:cNvSpPr>
              <a:spLocks noChangeArrowheads="1"/>
            </p:cNvSpPr>
            <p:nvPr/>
          </p:nvSpPr>
          <p:spPr bwMode="auto">
            <a:xfrm>
              <a:off x="1212229" y="4690842"/>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84" name="Oval 271"/>
            <p:cNvSpPr>
              <a:spLocks noChangeArrowheads="1"/>
            </p:cNvSpPr>
            <p:nvPr/>
          </p:nvSpPr>
          <p:spPr bwMode="auto">
            <a:xfrm>
              <a:off x="1288056" y="4653313"/>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85" name="Oval 272"/>
            <p:cNvSpPr>
              <a:spLocks noChangeArrowheads="1"/>
            </p:cNvSpPr>
            <p:nvPr/>
          </p:nvSpPr>
          <p:spPr bwMode="auto">
            <a:xfrm>
              <a:off x="1274603" y="4663456"/>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86" name="Oval 273"/>
            <p:cNvSpPr>
              <a:spLocks noChangeArrowheads="1"/>
            </p:cNvSpPr>
            <p:nvPr/>
          </p:nvSpPr>
          <p:spPr bwMode="auto">
            <a:xfrm>
              <a:off x="1243416" y="4683742"/>
              <a:ext cx="37914" cy="2941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87" name="Oval 274"/>
            <p:cNvSpPr>
              <a:spLocks noChangeArrowheads="1"/>
            </p:cNvSpPr>
            <p:nvPr/>
          </p:nvSpPr>
          <p:spPr bwMode="auto">
            <a:xfrm>
              <a:off x="1239135" y="4687291"/>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88" name="Oval 275"/>
            <p:cNvSpPr>
              <a:spLocks noChangeArrowheads="1"/>
            </p:cNvSpPr>
            <p:nvPr/>
          </p:nvSpPr>
          <p:spPr bwMode="auto">
            <a:xfrm>
              <a:off x="1457445" y="4594991"/>
              <a:ext cx="37914" cy="2941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89" name="Oval 276"/>
            <p:cNvSpPr>
              <a:spLocks noChangeArrowheads="1"/>
            </p:cNvSpPr>
            <p:nvPr/>
          </p:nvSpPr>
          <p:spPr bwMode="auto">
            <a:xfrm>
              <a:off x="1461725" y="4591948"/>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90" name="Oval 277"/>
            <p:cNvSpPr>
              <a:spLocks noChangeArrowheads="1"/>
            </p:cNvSpPr>
            <p:nvPr/>
          </p:nvSpPr>
          <p:spPr bwMode="auto">
            <a:xfrm>
              <a:off x="1377337" y="4594991"/>
              <a:ext cx="37914" cy="2941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91" name="Oval 278"/>
            <p:cNvSpPr>
              <a:spLocks noChangeArrowheads="1"/>
            </p:cNvSpPr>
            <p:nvPr/>
          </p:nvSpPr>
          <p:spPr bwMode="auto">
            <a:xfrm>
              <a:off x="1453164" y="4574705"/>
              <a:ext cx="37302"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92" name="Oval 279"/>
            <p:cNvSpPr>
              <a:spLocks noChangeArrowheads="1"/>
            </p:cNvSpPr>
            <p:nvPr/>
          </p:nvSpPr>
          <p:spPr bwMode="auto">
            <a:xfrm>
              <a:off x="1252588" y="4612234"/>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93" name="Oval 280"/>
            <p:cNvSpPr>
              <a:spLocks noChangeArrowheads="1"/>
            </p:cNvSpPr>
            <p:nvPr/>
          </p:nvSpPr>
          <p:spPr bwMode="auto">
            <a:xfrm>
              <a:off x="1221401" y="4632520"/>
              <a:ext cx="37914" cy="2941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94" name="Oval 281"/>
            <p:cNvSpPr>
              <a:spLocks noChangeArrowheads="1"/>
            </p:cNvSpPr>
            <p:nvPr/>
          </p:nvSpPr>
          <p:spPr bwMode="auto">
            <a:xfrm>
              <a:off x="1443991" y="4578255"/>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95" name="Oval 282"/>
            <p:cNvSpPr>
              <a:spLocks noChangeArrowheads="1"/>
            </p:cNvSpPr>
            <p:nvPr/>
          </p:nvSpPr>
          <p:spPr bwMode="auto">
            <a:xfrm>
              <a:off x="1448272" y="4588398"/>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96" name="Oval 283"/>
            <p:cNvSpPr>
              <a:spLocks noChangeArrowheads="1"/>
            </p:cNvSpPr>
            <p:nvPr/>
          </p:nvSpPr>
          <p:spPr bwMode="auto">
            <a:xfrm>
              <a:off x="1439711" y="4584848"/>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97" name="Oval 284"/>
            <p:cNvSpPr>
              <a:spLocks noChangeArrowheads="1"/>
            </p:cNvSpPr>
            <p:nvPr/>
          </p:nvSpPr>
          <p:spPr bwMode="auto">
            <a:xfrm>
              <a:off x="1461725" y="4578255"/>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98" name="Oval 285"/>
            <p:cNvSpPr>
              <a:spLocks noChangeArrowheads="1"/>
            </p:cNvSpPr>
            <p:nvPr/>
          </p:nvSpPr>
          <p:spPr bwMode="auto">
            <a:xfrm>
              <a:off x="1385898" y="4598541"/>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99" name="Oval 286"/>
            <p:cNvSpPr>
              <a:spLocks noChangeArrowheads="1"/>
            </p:cNvSpPr>
            <p:nvPr/>
          </p:nvSpPr>
          <p:spPr bwMode="auto">
            <a:xfrm>
              <a:off x="1439711" y="4594991"/>
              <a:ext cx="37914" cy="2941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00" name="Oval 287"/>
            <p:cNvSpPr>
              <a:spLocks noChangeArrowheads="1"/>
            </p:cNvSpPr>
            <p:nvPr/>
          </p:nvSpPr>
          <p:spPr bwMode="auto">
            <a:xfrm>
              <a:off x="1479459" y="4574705"/>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01" name="Oval 288"/>
            <p:cNvSpPr>
              <a:spLocks noChangeArrowheads="1"/>
            </p:cNvSpPr>
            <p:nvPr/>
          </p:nvSpPr>
          <p:spPr bwMode="auto">
            <a:xfrm>
              <a:off x="1470898" y="4591948"/>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02" name="Oval 289"/>
            <p:cNvSpPr>
              <a:spLocks noChangeArrowheads="1"/>
            </p:cNvSpPr>
            <p:nvPr/>
          </p:nvSpPr>
          <p:spPr bwMode="auto">
            <a:xfrm>
              <a:off x="1470898" y="4574705"/>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03" name="Oval 290"/>
            <p:cNvSpPr>
              <a:spLocks noChangeArrowheads="1"/>
            </p:cNvSpPr>
            <p:nvPr/>
          </p:nvSpPr>
          <p:spPr bwMode="auto">
            <a:xfrm>
              <a:off x="1430538" y="4574705"/>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04" name="Oval 291"/>
            <p:cNvSpPr>
              <a:spLocks noChangeArrowheads="1"/>
            </p:cNvSpPr>
            <p:nvPr/>
          </p:nvSpPr>
          <p:spPr bwMode="auto">
            <a:xfrm>
              <a:off x="1003703" y="4758800"/>
              <a:ext cx="37914" cy="29415"/>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05" name="Oval 292"/>
            <p:cNvSpPr>
              <a:spLocks noChangeArrowheads="1"/>
            </p:cNvSpPr>
            <p:nvPr/>
          </p:nvSpPr>
          <p:spPr bwMode="auto">
            <a:xfrm>
              <a:off x="1332696" y="4636070"/>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06" name="Oval 293"/>
            <p:cNvSpPr>
              <a:spLocks noChangeArrowheads="1"/>
            </p:cNvSpPr>
            <p:nvPr/>
          </p:nvSpPr>
          <p:spPr bwMode="auto">
            <a:xfrm>
              <a:off x="1320466" y="4643170"/>
              <a:ext cx="37914" cy="28907"/>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07" name="Oval 294"/>
            <p:cNvSpPr>
              <a:spLocks noChangeArrowheads="1"/>
            </p:cNvSpPr>
            <p:nvPr/>
          </p:nvSpPr>
          <p:spPr bwMode="auto">
            <a:xfrm>
              <a:off x="1128451" y="4543769"/>
              <a:ext cx="37914" cy="29415"/>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08" name="Oval 295"/>
            <p:cNvSpPr>
              <a:spLocks noChangeArrowheads="1"/>
            </p:cNvSpPr>
            <p:nvPr/>
          </p:nvSpPr>
          <p:spPr bwMode="auto">
            <a:xfrm>
              <a:off x="1400574" y="4421040"/>
              <a:ext cx="37914" cy="28907"/>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09" name="Oval 296"/>
            <p:cNvSpPr>
              <a:spLocks noChangeArrowheads="1"/>
            </p:cNvSpPr>
            <p:nvPr/>
          </p:nvSpPr>
          <p:spPr bwMode="auto">
            <a:xfrm>
              <a:off x="1823741" y="4325697"/>
              <a:ext cx="37914" cy="28907"/>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10" name="Rectangle 297"/>
            <p:cNvSpPr>
              <a:spLocks noChangeArrowheads="1"/>
            </p:cNvSpPr>
            <p:nvPr/>
          </p:nvSpPr>
          <p:spPr bwMode="auto">
            <a:xfrm>
              <a:off x="2127051" y="4069080"/>
              <a:ext cx="25684" cy="19271"/>
            </a:xfrm>
            <a:prstGeom prst="rect">
              <a:avLst/>
            </a:prstGeom>
            <a:solidFill>
              <a:srgbClr val="FF00FF"/>
            </a:solidFill>
            <a:ln w="9525">
              <a:solidFill>
                <a:srgbClr val="FF00FF"/>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11" name="Rectangle 298"/>
            <p:cNvSpPr>
              <a:spLocks noChangeArrowheads="1"/>
            </p:cNvSpPr>
            <p:nvPr/>
          </p:nvSpPr>
          <p:spPr bwMode="auto">
            <a:xfrm>
              <a:off x="2205324" y="4244046"/>
              <a:ext cx="25684" cy="19779"/>
            </a:xfrm>
            <a:prstGeom prst="rect">
              <a:avLst/>
            </a:prstGeom>
            <a:solidFill>
              <a:srgbClr val="808080"/>
            </a:solidFill>
            <a:ln w="9525">
              <a:solidFill>
                <a:srgbClr val="80808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12" name="Oval 299"/>
            <p:cNvSpPr>
              <a:spLocks noChangeArrowheads="1"/>
            </p:cNvSpPr>
            <p:nvPr/>
          </p:nvSpPr>
          <p:spPr bwMode="auto">
            <a:xfrm>
              <a:off x="1004315" y="4711635"/>
              <a:ext cx="37914" cy="28908"/>
            </a:xfrm>
            <a:prstGeom prst="ellipse">
              <a:avLst/>
            </a:prstGeom>
            <a:solidFill>
              <a:srgbClr val="CC9900"/>
            </a:solidFill>
            <a:ln w="9525">
              <a:solidFill>
                <a:srgbClr val="969696"/>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13" name="Oval 300"/>
            <p:cNvSpPr>
              <a:spLocks noChangeArrowheads="1"/>
            </p:cNvSpPr>
            <p:nvPr/>
          </p:nvSpPr>
          <p:spPr bwMode="auto">
            <a:xfrm>
              <a:off x="973127" y="4742571"/>
              <a:ext cx="37914" cy="28907"/>
            </a:xfrm>
            <a:prstGeom prst="ellipse">
              <a:avLst/>
            </a:prstGeom>
            <a:solidFill>
              <a:srgbClr val="CC9900"/>
            </a:solidFill>
            <a:ln w="9525">
              <a:solidFill>
                <a:srgbClr val="969696"/>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14" name="Oval 301"/>
            <p:cNvSpPr>
              <a:spLocks noChangeArrowheads="1"/>
            </p:cNvSpPr>
            <p:nvPr/>
          </p:nvSpPr>
          <p:spPr bwMode="auto">
            <a:xfrm>
              <a:off x="1173703" y="4472769"/>
              <a:ext cx="37914" cy="28907"/>
            </a:xfrm>
            <a:prstGeom prst="ellipse">
              <a:avLst/>
            </a:prstGeom>
            <a:solidFill>
              <a:srgbClr val="CC9900"/>
            </a:solidFill>
            <a:ln w="9525">
              <a:solidFill>
                <a:srgbClr val="969696"/>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15" name="Oval 302"/>
            <p:cNvSpPr>
              <a:spLocks noChangeArrowheads="1"/>
            </p:cNvSpPr>
            <p:nvPr/>
          </p:nvSpPr>
          <p:spPr bwMode="auto">
            <a:xfrm>
              <a:off x="970070" y="4596513"/>
              <a:ext cx="37914" cy="28907"/>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16" name="Oval 303"/>
            <p:cNvSpPr>
              <a:spLocks noChangeArrowheads="1"/>
            </p:cNvSpPr>
            <p:nvPr/>
          </p:nvSpPr>
          <p:spPr bwMode="auto">
            <a:xfrm>
              <a:off x="1215286" y="4630491"/>
              <a:ext cx="37914" cy="28908"/>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17" name="Oval 304"/>
            <p:cNvSpPr>
              <a:spLocks noChangeArrowheads="1"/>
            </p:cNvSpPr>
            <p:nvPr/>
          </p:nvSpPr>
          <p:spPr bwMode="auto">
            <a:xfrm>
              <a:off x="1215286" y="4701999"/>
              <a:ext cx="37914" cy="29415"/>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18" name="Oval 305"/>
            <p:cNvSpPr>
              <a:spLocks noChangeArrowheads="1"/>
            </p:cNvSpPr>
            <p:nvPr/>
          </p:nvSpPr>
          <p:spPr bwMode="auto">
            <a:xfrm>
              <a:off x="1188379" y="4473783"/>
              <a:ext cx="37914" cy="28907"/>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19" name="Oval 306"/>
            <p:cNvSpPr>
              <a:spLocks noChangeArrowheads="1"/>
            </p:cNvSpPr>
            <p:nvPr/>
          </p:nvSpPr>
          <p:spPr bwMode="auto">
            <a:xfrm>
              <a:off x="1489243" y="4402275"/>
              <a:ext cx="37914" cy="28908"/>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20" name="Oval 307"/>
            <p:cNvSpPr>
              <a:spLocks noChangeArrowheads="1"/>
            </p:cNvSpPr>
            <p:nvPr/>
          </p:nvSpPr>
          <p:spPr bwMode="auto">
            <a:xfrm>
              <a:off x="2217554" y="3808407"/>
              <a:ext cx="37914" cy="28907"/>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21" name="Oval 308"/>
            <p:cNvSpPr>
              <a:spLocks noChangeArrowheads="1"/>
            </p:cNvSpPr>
            <p:nvPr/>
          </p:nvSpPr>
          <p:spPr bwMode="auto">
            <a:xfrm>
              <a:off x="2235288" y="3678578"/>
              <a:ext cx="37914" cy="28907"/>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22" name="Rectangle 309"/>
            <p:cNvSpPr>
              <a:spLocks noChangeArrowheads="1"/>
            </p:cNvSpPr>
            <p:nvPr/>
          </p:nvSpPr>
          <p:spPr bwMode="auto">
            <a:xfrm>
              <a:off x="1464783" y="4586370"/>
              <a:ext cx="25684" cy="19271"/>
            </a:xfrm>
            <a:prstGeom prst="rect">
              <a:avLst/>
            </a:prstGeom>
            <a:solidFill>
              <a:srgbClr val="993300"/>
            </a:solidFill>
            <a:ln w="9525">
              <a:solidFill>
                <a:srgbClr val="9933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23" name="Oval 310"/>
            <p:cNvSpPr>
              <a:spLocks noChangeArrowheads="1"/>
            </p:cNvSpPr>
            <p:nvPr/>
          </p:nvSpPr>
          <p:spPr bwMode="auto">
            <a:xfrm>
              <a:off x="1170034" y="4580791"/>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24" name="Rectangle 311"/>
            <p:cNvSpPr>
              <a:spLocks noChangeArrowheads="1"/>
            </p:cNvSpPr>
            <p:nvPr/>
          </p:nvSpPr>
          <p:spPr bwMode="auto">
            <a:xfrm>
              <a:off x="2015755" y="4497619"/>
              <a:ext cx="25684" cy="19779"/>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25" name="Oval 346"/>
            <p:cNvSpPr>
              <a:spLocks noChangeArrowheads="1"/>
            </p:cNvSpPr>
            <p:nvPr/>
          </p:nvSpPr>
          <p:spPr bwMode="auto">
            <a:xfrm>
              <a:off x="2238957" y="3810943"/>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26" name="Oval 347"/>
            <p:cNvSpPr>
              <a:spLocks noChangeArrowheads="1"/>
            </p:cNvSpPr>
            <p:nvPr/>
          </p:nvSpPr>
          <p:spPr bwMode="auto">
            <a:xfrm>
              <a:off x="2253022" y="3821085"/>
              <a:ext cx="44640"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27" name="Oval 348"/>
            <p:cNvSpPr>
              <a:spLocks noChangeArrowheads="1"/>
            </p:cNvSpPr>
            <p:nvPr/>
          </p:nvSpPr>
          <p:spPr bwMode="auto">
            <a:xfrm>
              <a:off x="2282375" y="3821085"/>
              <a:ext cx="44640"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28" name="Oval 349"/>
            <p:cNvSpPr>
              <a:spLocks noChangeArrowheads="1"/>
            </p:cNvSpPr>
            <p:nvPr/>
          </p:nvSpPr>
          <p:spPr bwMode="auto">
            <a:xfrm>
              <a:off x="2209604" y="3796743"/>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29" name="Oval 350"/>
            <p:cNvSpPr>
              <a:spLocks noChangeArrowheads="1"/>
            </p:cNvSpPr>
            <p:nvPr/>
          </p:nvSpPr>
          <p:spPr bwMode="auto">
            <a:xfrm>
              <a:off x="2297662" y="3796743"/>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30" name="Oval 351"/>
            <p:cNvSpPr>
              <a:spLocks noChangeArrowheads="1"/>
            </p:cNvSpPr>
            <p:nvPr/>
          </p:nvSpPr>
          <p:spPr bwMode="auto">
            <a:xfrm>
              <a:off x="2297662" y="3845429"/>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31" name="Oval 352"/>
            <p:cNvSpPr>
              <a:spLocks noChangeArrowheads="1"/>
            </p:cNvSpPr>
            <p:nvPr/>
          </p:nvSpPr>
          <p:spPr bwMode="auto">
            <a:xfrm>
              <a:off x="2311727" y="3845429"/>
              <a:ext cx="44640"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32" name="Oval 353"/>
            <p:cNvSpPr>
              <a:spLocks noChangeArrowheads="1"/>
            </p:cNvSpPr>
            <p:nvPr/>
          </p:nvSpPr>
          <p:spPr bwMode="auto">
            <a:xfrm>
              <a:off x="2150899" y="3845429"/>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33" name="Oval 354"/>
            <p:cNvSpPr>
              <a:spLocks noChangeArrowheads="1"/>
            </p:cNvSpPr>
            <p:nvPr/>
          </p:nvSpPr>
          <p:spPr bwMode="auto">
            <a:xfrm>
              <a:off x="2194317" y="3967144"/>
              <a:ext cx="28741" cy="2434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934" name="Oval 355"/>
            <p:cNvSpPr>
              <a:spLocks noChangeArrowheads="1"/>
            </p:cNvSpPr>
            <p:nvPr/>
          </p:nvSpPr>
          <p:spPr bwMode="auto">
            <a:xfrm>
              <a:off x="2121547" y="4380975"/>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35" name="AutoShape 356"/>
            <p:cNvSpPr>
              <a:spLocks noChangeArrowheads="1"/>
            </p:cNvSpPr>
            <p:nvPr/>
          </p:nvSpPr>
          <p:spPr bwMode="auto">
            <a:xfrm>
              <a:off x="2092194" y="4380975"/>
              <a:ext cx="29353" cy="24343"/>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36" name="AutoShape 357"/>
            <p:cNvSpPr>
              <a:spLocks noChangeArrowheads="1"/>
            </p:cNvSpPr>
            <p:nvPr/>
          </p:nvSpPr>
          <p:spPr bwMode="auto">
            <a:xfrm>
              <a:off x="2150899" y="4040173"/>
              <a:ext cx="45252" cy="34486"/>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37" name="AutoShape 358"/>
            <p:cNvSpPr>
              <a:spLocks noChangeArrowheads="1"/>
            </p:cNvSpPr>
            <p:nvPr/>
          </p:nvSpPr>
          <p:spPr bwMode="auto">
            <a:xfrm>
              <a:off x="1006149" y="4711635"/>
              <a:ext cx="45252" cy="34486"/>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38" name="Oval 359"/>
            <p:cNvSpPr>
              <a:spLocks noChangeArrowheads="1"/>
            </p:cNvSpPr>
            <p:nvPr/>
          </p:nvSpPr>
          <p:spPr bwMode="auto">
            <a:xfrm>
              <a:off x="2209604" y="3796743"/>
              <a:ext cx="29353" cy="243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39" name="Oval 360"/>
            <p:cNvSpPr>
              <a:spLocks noChangeArrowheads="1"/>
            </p:cNvSpPr>
            <p:nvPr/>
          </p:nvSpPr>
          <p:spPr bwMode="auto">
            <a:xfrm>
              <a:off x="902804" y="4624406"/>
              <a:ext cx="28741" cy="243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40" name="Oval 361"/>
            <p:cNvSpPr>
              <a:spLocks noChangeArrowheads="1"/>
            </p:cNvSpPr>
            <p:nvPr/>
          </p:nvSpPr>
          <p:spPr bwMode="auto">
            <a:xfrm>
              <a:off x="918091" y="4624406"/>
              <a:ext cx="44641" cy="3448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41" name="Oval 362"/>
            <p:cNvSpPr>
              <a:spLocks noChangeArrowheads="1"/>
            </p:cNvSpPr>
            <p:nvPr/>
          </p:nvSpPr>
          <p:spPr bwMode="auto">
            <a:xfrm>
              <a:off x="2209604" y="3845429"/>
              <a:ext cx="29353" cy="243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42" name="Oval 363"/>
            <p:cNvSpPr>
              <a:spLocks noChangeArrowheads="1"/>
            </p:cNvSpPr>
            <p:nvPr/>
          </p:nvSpPr>
          <p:spPr bwMode="auto">
            <a:xfrm>
              <a:off x="2311727" y="3845429"/>
              <a:ext cx="29964" cy="243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43" name="Oval 884"/>
            <p:cNvSpPr>
              <a:spLocks noChangeArrowheads="1"/>
            </p:cNvSpPr>
            <p:nvPr/>
          </p:nvSpPr>
          <p:spPr bwMode="auto">
            <a:xfrm>
              <a:off x="947444" y="4600062"/>
              <a:ext cx="58705" cy="243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44" name="Oval 885"/>
            <p:cNvSpPr>
              <a:spLocks noChangeArrowheads="1"/>
            </p:cNvSpPr>
            <p:nvPr/>
          </p:nvSpPr>
          <p:spPr bwMode="auto">
            <a:xfrm>
              <a:off x="859386" y="4648749"/>
              <a:ext cx="29353" cy="243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945" name="Oval 886"/>
            <p:cNvSpPr>
              <a:spLocks noChangeArrowheads="1"/>
            </p:cNvSpPr>
            <p:nvPr/>
          </p:nvSpPr>
          <p:spPr bwMode="auto">
            <a:xfrm>
              <a:off x="1020214" y="4697434"/>
              <a:ext cx="44640" cy="243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946" name="Oval 888"/>
            <p:cNvSpPr>
              <a:spLocks noChangeArrowheads="1"/>
            </p:cNvSpPr>
            <p:nvPr/>
          </p:nvSpPr>
          <p:spPr bwMode="auto">
            <a:xfrm>
              <a:off x="2327015" y="3869771"/>
              <a:ext cx="44641" cy="34486"/>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47" name="Oval 887"/>
            <p:cNvSpPr>
              <a:spLocks noChangeArrowheads="1"/>
            </p:cNvSpPr>
            <p:nvPr/>
          </p:nvSpPr>
          <p:spPr bwMode="auto">
            <a:xfrm>
              <a:off x="990861" y="4735978"/>
              <a:ext cx="44640" cy="34486"/>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948" name="Oval 889"/>
            <p:cNvSpPr>
              <a:spLocks noChangeArrowheads="1"/>
            </p:cNvSpPr>
            <p:nvPr/>
          </p:nvSpPr>
          <p:spPr bwMode="auto">
            <a:xfrm>
              <a:off x="918091" y="4614262"/>
              <a:ext cx="44641" cy="34486"/>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49" name="Oval 890"/>
            <p:cNvSpPr>
              <a:spLocks noChangeArrowheads="1"/>
            </p:cNvSpPr>
            <p:nvPr/>
          </p:nvSpPr>
          <p:spPr bwMode="auto">
            <a:xfrm flipV="1">
              <a:off x="2327015" y="3821085"/>
              <a:ext cx="29353" cy="2383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950" name="Oval 891"/>
            <p:cNvSpPr>
              <a:spLocks noChangeArrowheads="1"/>
            </p:cNvSpPr>
            <p:nvPr/>
          </p:nvSpPr>
          <p:spPr bwMode="auto">
            <a:xfrm>
              <a:off x="947444" y="4711635"/>
              <a:ext cx="58705" cy="3448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951" name="Rectangle 892"/>
            <p:cNvSpPr>
              <a:spLocks noChangeArrowheads="1"/>
            </p:cNvSpPr>
            <p:nvPr/>
          </p:nvSpPr>
          <p:spPr bwMode="auto">
            <a:xfrm>
              <a:off x="2150899" y="4064516"/>
              <a:ext cx="29353" cy="24343"/>
            </a:xfrm>
            <a:prstGeom prst="rect">
              <a:avLst/>
            </a:prstGeom>
            <a:solidFill>
              <a:srgbClr val="00CC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52" name="Oval 894"/>
            <p:cNvSpPr>
              <a:spLocks noChangeArrowheads="1"/>
            </p:cNvSpPr>
            <p:nvPr/>
          </p:nvSpPr>
          <p:spPr bwMode="auto">
            <a:xfrm>
              <a:off x="1446438" y="4405319"/>
              <a:ext cx="29353" cy="3093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53" name="AutoShape 896"/>
            <p:cNvSpPr>
              <a:spLocks noChangeArrowheads="1"/>
            </p:cNvSpPr>
            <p:nvPr/>
          </p:nvSpPr>
          <p:spPr bwMode="auto">
            <a:xfrm>
              <a:off x="814134" y="4527037"/>
              <a:ext cx="45252" cy="34486"/>
            </a:xfrm>
            <a:prstGeom prst="triangle">
              <a:avLst>
                <a:gd name="adj" fmla="val 50000"/>
              </a:avLst>
            </a:prstGeom>
            <a:solidFill>
              <a:srgbClr val="FFCC99"/>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grpSp>
      <p:grpSp>
        <p:nvGrpSpPr>
          <p:cNvPr id="972" name="図形グループ 971"/>
          <p:cNvGrpSpPr/>
          <p:nvPr/>
        </p:nvGrpSpPr>
        <p:grpSpPr>
          <a:xfrm>
            <a:off x="422776" y="5308142"/>
            <a:ext cx="2396360" cy="1231970"/>
            <a:chOff x="1004359" y="148375"/>
            <a:chExt cx="9063037" cy="4659313"/>
          </a:xfrm>
        </p:grpSpPr>
        <p:grpSp>
          <p:nvGrpSpPr>
            <p:cNvPr id="973" name="図形グループ 972"/>
            <p:cNvGrpSpPr/>
            <p:nvPr/>
          </p:nvGrpSpPr>
          <p:grpSpPr>
            <a:xfrm>
              <a:off x="5647796" y="507150"/>
              <a:ext cx="4419600" cy="4181475"/>
              <a:chOff x="1682221" y="233539"/>
              <a:chExt cx="4419600" cy="4181475"/>
            </a:xfrm>
          </p:grpSpPr>
          <p:pic>
            <p:nvPicPr>
              <p:cNvPr id="98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2221" y="233539"/>
                <a:ext cx="4419600" cy="4140200"/>
              </a:xfrm>
              <a:prstGeom prst="rect">
                <a:avLst/>
              </a:prstGeom>
              <a:solidFill>
                <a:srgbClr val="ECC1C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83" name="正方形/長方形 982"/>
              <p:cNvSpPr/>
              <p:nvPr/>
            </p:nvSpPr>
            <p:spPr>
              <a:xfrm rot="21103912">
                <a:off x="4290483" y="2356027"/>
                <a:ext cx="225425" cy="528637"/>
              </a:xfrm>
              <a:prstGeom prst="rect">
                <a:avLst/>
              </a:prstGeom>
              <a:solidFill>
                <a:schemeClr val="accent5">
                  <a:lumMod val="20000"/>
                  <a:lumOff val="80000"/>
                  <a:alpha val="40000"/>
                </a:schemeClr>
              </a:solidFill>
              <a:ln w="95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984" name="円/楕円 983"/>
              <p:cNvSpPr/>
              <p:nvPr/>
            </p:nvSpPr>
            <p:spPr>
              <a:xfrm>
                <a:off x="3892021" y="1795639"/>
                <a:ext cx="1016000" cy="739775"/>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985" name="円/楕円 984"/>
              <p:cNvSpPr/>
              <p:nvPr/>
            </p:nvSpPr>
            <p:spPr>
              <a:xfrm>
                <a:off x="3971396" y="3389489"/>
                <a:ext cx="1016000" cy="1025525"/>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986" name="円/楕円 985"/>
              <p:cNvSpPr/>
              <p:nvPr/>
            </p:nvSpPr>
            <p:spPr>
              <a:xfrm>
                <a:off x="3965046" y="2644952"/>
                <a:ext cx="1016000" cy="1027112"/>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987" name="フリーフォーム 986"/>
              <p:cNvSpPr/>
              <p:nvPr/>
            </p:nvSpPr>
            <p:spPr bwMode="auto">
              <a:xfrm>
                <a:off x="2268008" y="876477"/>
                <a:ext cx="1797050" cy="1184275"/>
              </a:xfrm>
              <a:custGeom>
                <a:avLst/>
                <a:gdLst>
                  <a:gd name="connsiteX0" fmla="*/ 0 w 1796973"/>
                  <a:gd name="connsiteY0" fmla="*/ 31978 h 1183162"/>
                  <a:gd name="connsiteX1" fmla="*/ 155332 w 1796973"/>
                  <a:gd name="connsiteY1" fmla="*/ 4568 h 1183162"/>
                  <a:gd name="connsiteX2" fmla="*/ 237566 w 1796973"/>
                  <a:gd name="connsiteY2" fmla="*/ 4568 h 1183162"/>
                  <a:gd name="connsiteX3" fmla="*/ 319801 w 1796973"/>
                  <a:gd name="connsiteY3" fmla="*/ 13705 h 1183162"/>
                  <a:gd name="connsiteX4" fmla="*/ 411172 w 1796973"/>
                  <a:gd name="connsiteY4" fmla="*/ 31978 h 1183162"/>
                  <a:gd name="connsiteX5" fmla="*/ 484269 w 1796973"/>
                  <a:gd name="connsiteY5" fmla="*/ 59387 h 1183162"/>
                  <a:gd name="connsiteX6" fmla="*/ 603052 w 1796973"/>
                  <a:gd name="connsiteY6" fmla="*/ 105069 h 1183162"/>
                  <a:gd name="connsiteX7" fmla="*/ 694424 w 1796973"/>
                  <a:gd name="connsiteY7" fmla="*/ 159887 h 1183162"/>
                  <a:gd name="connsiteX8" fmla="*/ 794932 w 1796973"/>
                  <a:gd name="connsiteY8" fmla="*/ 223842 h 1183162"/>
                  <a:gd name="connsiteX9" fmla="*/ 922852 w 1796973"/>
                  <a:gd name="connsiteY9" fmla="*/ 324342 h 1183162"/>
                  <a:gd name="connsiteX10" fmla="*/ 1059909 w 1796973"/>
                  <a:gd name="connsiteY10" fmla="*/ 406569 h 1183162"/>
                  <a:gd name="connsiteX11" fmla="*/ 1142144 w 1796973"/>
                  <a:gd name="connsiteY11" fmla="*/ 479661 h 1183162"/>
                  <a:gd name="connsiteX12" fmla="*/ 1297475 w 1796973"/>
                  <a:gd name="connsiteY12" fmla="*/ 534479 h 1183162"/>
                  <a:gd name="connsiteX13" fmla="*/ 1425395 w 1796973"/>
                  <a:gd name="connsiteY13" fmla="*/ 571024 h 1183162"/>
                  <a:gd name="connsiteX14" fmla="*/ 1516767 w 1796973"/>
                  <a:gd name="connsiteY14" fmla="*/ 717207 h 1183162"/>
                  <a:gd name="connsiteX15" fmla="*/ 1580727 w 1796973"/>
                  <a:gd name="connsiteY15" fmla="*/ 863389 h 1183162"/>
                  <a:gd name="connsiteX16" fmla="*/ 1763470 w 1796973"/>
                  <a:gd name="connsiteY16" fmla="*/ 1100935 h 1183162"/>
                  <a:gd name="connsiteX17" fmla="*/ 1781744 w 1796973"/>
                  <a:gd name="connsiteY17" fmla="*/ 1183162 h 118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6973" h="1183162">
                    <a:moveTo>
                      <a:pt x="0" y="31978"/>
                    </a:moveTo>
                    <a:cubicBezTo>
                      <a:pt x="57869" y="20557"/>
                      <a:pt x="115738" y="9136"/>
                      <a:pt x="155332" y="4568"/>
                    </a:cubicBezTo>
                    <a:cubicBezTo>
                      <a:pt x="194926" y="0"/>
                      <a:pt x="210155" y="3045"/>
                      <a:pt x="237566" y="4568"/>
                    </a:cubicBezTo>
                    <a:cubicBezTo>
                      <a:pt x="264977" y="6091"/>
                      <a:pt x="290867" y="9137"/>
                      <a:pt x="319801" y="13705"/>
                    </a:cubicBezTo>
                    <a:cubicBezTo>
                      <a:pt x="348735" y="18273"/>
                      <a:pt x="383761" y="24364"/>
                      <a:pt x="411172" y="31978"/>
                    </a:cubicBezTo>
                    <a:cubicBezTo>
                      <a:pt x="438583" y="39592"/>
                      <a:pt x="484269" y="59387"/>
                      <a:pt x="484269" y="59387"/>
                    </a:cubicBezTo>
                    <a:cubicBezTo>
                      <a:pt x="516249" y="71569"/>
                      <a:pt x="568026" y="88319"/>
                      <a:pt x="603052" y="105069"/>
                    </a:cubicBezTo>
                    <a:cubicBezTo>
                      <a:pt x="638078" y="121819"/>
                      <a:pt x="662444" y="140091"/>
                      <a:pt x="694424" y="159887"/>
                    </a:cubicBezTo>
                    <a:cubicBezTo>
                      <a:pt x="726404" y="179683"/>
                      <a:pt x="756861" y="196433"/>
                      <a:pt x="794932" y="223842"/>
                    </a:cubicBezTo>
                    <a:cubicBezTo>
                      <a:pt x="833003" y="251251"/>
                      <a:pt x="878689" y="293888"/>
                      <a:pt x="922852" y="324342"/>
                    </a:cubicBezTo>
                    <a:cubicBezTo>
                      <a:pt x="967015" y="354796"/>
                      <a:pt x="1023360" y="380683"/>
                      <a:pt x="1059909" y="406569"/>
                    </a:cubicBezTo>
                    <a:cubicBezTo>
                      <a:pt x="1096458" y="432455"/>
                      <a:pt x="1102550" y="458343"/>
                      <a:pt x="1142144" y="479661"/>
                    </a:cubicBezTo>
                    <a:cubicBezTo>
                      <a:pt x="1181738" y="500979"/>
                      <a:pt x="1250267" y="519252"/>
                      <a:pt x="1297475" y="534479"/>
                    </a:cubicBezTo>
                    <a:cubicBezTo>
                      <a:pt x="1344684" y="549706"/>
                      <a:pt x="1388846" y="540569"/>
                      <a:pt x="1425395" y="571024"/>
                    </a:cubicBezTo>
                    <a:cubicBezTo>
                      <a:pt x="1461944" y="601479"/>
                      <a:pt x="1490878" y="668480"/>
                      <a:pt x="1516767" y="717207"/>
                    </a:cubicBezTo>
                    <a:cubicBezTo>
                      <a:pt x="1542656" y="765934"/>
                      <a:pt x="1539610" y="799434"/>
                      <a:pt x="1580727" y="863389"/>
                    </a:cubicBezTo>
                    <a:cubicBezTo>
                      <a:pt x="1621844" y="927344"/>
                      <a:pt x="1729967" y="1047640"/>
                      <a:pt x="1763470" y="1100935"/>
                    </a:cubicBezTo>
                    <a:cubicBezTo>
                      <a:pt x="1796973" y="1154231"/>
                      <a:pt x="1789358" y="1168696"/>
                      <a:pt x="1781744" y="1183162"/>
                    </a:cubicBezTo>
                  </a:path>
                </a:pathLst>
              </a:custGeom>
              <a:ln w="25400" cmpd="sng">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latin typeface="MS PGothic" charset="-128"/>
                  <a:ea typeface="MS PGothic" charset="-128"/>
                  <a:cs typeface="MS PGothic" charset="-128"/>
                </a:endParaRPr>
              </a:p>
            </p:txBody>
          </p:sp>
          <p:sp>
            <p:nvSpPr>
              <p:cNvPr id="988" name="フリーフォーム 987"/>
              <p:cNvSpPr/>
              <p:nvPr/>
            </p:nvSpPr>
            <p:spPr bwMode="auto">
              <a:xfrm>
                <a:off x="3668183" y="570089"/>
                <a:ext cx="161925" cy="992188"/>
              </a:xfrm>
              <a:custGeom>
                <a:avLst/>
                <a:gdLst>
                  <a:gd name="connsiteX0" fmla="*/ 162946 w 162946"/>
                  <a:gd name="connsiteY0" fmla="*/ 0 h 991298"/>
                  <a:gd name="connsiteX1" fmla="*/ 53300 w 162946"/>
                  <a:gd name="connsiteY1" fmla="*/ 237546 h 991298"/>
                  <a:gd name="connsiteX2" fmla="*/ 7614 w 162946"/>
                  <a:gd name="connsiteY2" fmla="*/ 438547 h 991298"/>
                  <a:gd name="connsiteX3" fmla="*/ 7614 w 162946"/>
                  <a:gd name="connsiteY3" fmla="*/ 612138 h 991298"/>
                  <a:gd name="connsiteX4" fmla="*/ 16751 w 162946"/>
                  <a:gd name="connsiteY4" fmla="*/ 712638 h 991298"/>
                  <a:gd name="connsiteX5" fmla="*/ 53300 w 162946"/>
                  <a:gd name="connsiteY5" fmla="*/ 831411 h 991298"/>
                  <a:gd name="connsiteX6" fmla="*/ 89848 w 162946"/>
                  <a:gd name="connsiteY6" fmla="*/ 968457 h 991298"/>
                  <a:gd name="connsiteX7" fmla="*/ 98986 w 162946"/>
                  <a:gd name="connsiteY7" fmla="*/ 968457 h 99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946" h="991298">
                    <a:moveTo>
                      <a:pt x="162946" y="0"/>
                    </a:moveTo>
                    <a:cubicBezTo>
                      <a:pt x="121067" y="82227"/>
                      <a:pt x="79189" y="164455"/>
                      <a:pt x="53300" y="237546"/>
                    </a:cubicBezTo>
                    <a:cubicBezTo>
                      <a:pt x="27411" y="310637"/>
                      <a:pt x="15228" y="376115"/>
                      <a:pt x="7614" y="438547"/>
                    </a:cubicBezTo>
                    <a:cubicBezTo>
                      <a:pt x="0" y="500979"/>
                      <a:pt x="6091" y="566456"/>
                      <a:pt x="7614" y="612138"/>
                    </a:cubicBezTo>
                    <a:cubicBezTo>
                      <a:pt x="9137" y="657820"/>
                      <a:pt x="9137" y="676093"/>
                      <a:pt x="16751" y="712638"/>
                    </a:cubicBezTo>
                    <a:cubicBezTo>
                      <a:pt x="24365" y="749184"/>
                      <a:pt x="41117" y="788775"/>
                      <a:pt x="53300" y="831411"/>
                    </a:cubicBezTo>
                    <a:cubicBezTo>
                      <a:pt x="65483" y="874047"/>
                      <a:pt x="82234" y="945616"/>
                      <a:pt x="89848" y="968457"/>
                    </a:cubicBezTo>
                    <a:cubicBezTo>
                      <a:pt x="97462" y="991298"/>
                      <a:pt x="98986" y="968457"/>
                      <a:pt x="98986" y="968457"/>
                    </a:cubicBezTo>
                  </a:path>
                </a:pathLst>
              </a:custGeom>
              <a:ln w="25400">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latin typeface="MS PGothic" charset="-128"/>
                  <a:ea typeface="MS PGothic" charset="-128"/>
                  <a:cs typeface="MS PGothic" charset="-128"/>
                </a:endParaRPr>
              </a:p>
            </p:txBody>
          </p:sp>
        </p:grpSp>
        <p:grpSp>
          <p:nvGrpSpPr>
            <p:cNvPr id="974" name="図形グループ 973"/>
            <p:cNvGrpSpPr/>
            <p:nvPr/>
          </p:nvGrpSpPr>
          <p:grpSpPr>
            <a:xfrm>
              <a:off x="1004359" y="148375"/>
              <a:ext cx="4325937" cy="4659313"/>
              <a:chOff x="6254221" y="233539"/>
              <a:chExt cx="4325937" cy="4659313"/>
            </a:xfrm>
          </p:grpSpPr>
          <p:pic>
            <p:nvPicPr>
              <p:cNvPr id="9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54221" y="233539"/>
                <a:ext cx="4325937"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6" name="正方形/長方形 975"/>
              <p:cNvSpPr/>
              <p:nvPr/>
            </p:nvSpPr>
            <p:spPr>
              <a:xfrm rot="20835333">
                <a:off x="8719608" y="2746552"/>
                <a:ext cx="223838" cy="528637"/>
              </a:xfrm>
              <a:prstGeom prst="rect">
                <a:avLst/>
              </a:prstGeom>
              <a:solidFill>
                <a:schemeClr val="accent5">
                  <a:lumMod val="20000"/>
                  <a:lumOff val="80000"/>
                  <a:alpha val="40000"/>
                </a:schemeClr>
              </a:solidFill>
              <a:ln w="95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977" name="円/楕円 976"/>
              <p:cNvSpPr/>
              <p:nvPr/>
            </p:nvSpPr>
            <p:spPr>
              <a:xfrm>
                <a:off x="7460721" y="2121077"/>
                <a:ext cx="1017587" cy="739775"/>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978" name="円/楕円 977"/>
              <p:cNvSpPr/>
              <p:nvPr/>
            </p:nvSpPr>
            <p:spPr>
              <a:xfrm>
                <a:off x="8781521" y="3746677"/>
                <a:ext cx="1016000" cy="1027112"/>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979" name="円/楕円 978"/>
              <p:cNvSpPr/>
              <p:nvPr/>
            </p:nvSpPr>
            <p:spPr>
              <a:xfrm rot="20450290">
                <a:off x="7635346" y="2279827"/>
                <a:ext cx="1555750" cy="852487"/>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980" name="フリーフォーム 979"/>
              <p:cNvSpPr/>
              <p:nvPr/>
            </p:nvSpPr>
            <p:spPr bwMode="auto">
              <a:xfrm>
                <a:off x="7686146" y="1109839"/>
                <a:ext cx="328612" cy="1343025"/>
              </a:xfrm>
              <a:custGeom>
                <a:avLst/>
                <a:gdLst>
                  <a:gd name="connsiteX0" fmla="*/ 0 w 328937"/>
                  <a:gd name="connsiteY0" fmla="*/ 0 h 1343049"/>
                  <a:gd name="connsiteX1" fmla="*/ 100508 w 328937"/>
                  <a:gd name="connsiteY1" fmla="*/ 91364 h 1343049"/>
                  <a:gd name="connsiteX2" fmla="*/ 201017 w 328937"/>
                  <a:gd name="connsiteY2" fmla="*/ 237546 h 1343049"/>
                  <a:gd name="connsiteX3" fmla="*/ 264977 w 328937"/>
                  <a:gd name="connsiteY3" fmla="*/ 356319 h 1343049"/>
                  <a:gd name="connsiteX4" fmla="*/ 301526 w 328937"/>
                  <a:gd name="connsiteY4" fmla="*/ 465956 h 1343049"/>
                  <a:gd name="connsiteX5" fmla="*/ 328937 w 328937"/>
                  <a:gd name="connsiteY5" fmla="*/ 593865 h 1343049"/>
                  <a:gd name="connsiteX6" fmla="*/ 301526 w 328937"/>
                  <a:gd name="connsiteY6" fmla="*/ 849684 h 1343049"/>
                  <a:gd name="connsiteX7" fmla="*/ 219291 w 328937"/>
                  <a:gd name="connsiteY7" fmla="*/ 1343049 h 1343049"/>
                  <a:gd name="connsiteX8" fmla="*/ 219291 w 328937"/>
                  <a:gd name="connsiteY8" fmla="*/ 1343049 h 134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937" h="1343049">
                    <a:moveTo>
                      <a:pt x="0" y="0"/>
                    </a:moveTo>
                    <a:cubicBezTo>
                      <a:pt x="33502" y="25886"/>
                      <a:pt x="67005" y="51773"/>
                      <a:pt x="100508" y="91364"/>
                    </a:cubicBezTo>
                    <a:cubicBezTo>
                      <a:pt x="134011" y="130955"/>
                      <a:pt x="173606" y="193387"/>
                      <a:pt x="201017" y="237546"/>
                    </a:cubicBezTo>
                    <a:cubicBezTo>
                      <a:pt x="228429" y="281705"/>
                      <a:pt x="248225" y="318251"/>
                      <a:pt x="264977" y="356319"/>
                    </a:cubicBezTo>
                    <a:cubicBezTo>
                      <a:pt x="281729" y="394387"/>
                      <a:pt x="290866" y="426365"/>
                      <a:pt x="301526" y="465956"/>
                    </a:cubicBezTo>
                    <a:cubicBezTo>
                      <a:pt x="312186" y="505547"/>
                      <a:pt x="328937" y="529910"/>
                      <a:pt x="328937" y="593865"/>
                    </a:cubicBezTo>
                    <a:cubicBezTo>
                      <a:pt x="328937" y="657820"/>
                      <a:pt x="319800" y="724820"/>
                      <a:pt x="301526" y="849684"/>
                    </a:cubicBezTo>
                    <a:cubicBezTo>
                      <a:pt x="283252" y="974548"/>
                      <a:pt x="219291" y="1343049"/>
                      <a:pt x="219291" y="1343049"/>
                    </a:cubicBezTo>
                    <a:lnTo>
                      <a:pt x="219291" y="1343049"/>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latin typeface="MS PGothic" charset="-128"/>
                  <a:ea typeface="MS PGothic" charset="-128"/>
                  <a:cs typeface="MS PGothic" charset="-128"/>
                </a:endParaRPr>
              </a:p>
            </p:txBody>
          </p:sp>
          <p:sp>
            <p:nvSpPr>
              <p:cNvPr id="981" name="フリーフォーム 980"/>
              <p:cNvSpPr/>
              <p:nvPr/>
            </p:nvSpPr>
            <p:spPr bwMode="auto">
              <a:xfrm>
                <a:off x="8005233" y="854252"/>
                <a:ext cx="603250" cy="785812"/>
              </a:xfrm>
              <a:custGeom>
                <a:avLst/>
                <a:gdLst>
                  <a:gd name="connsiteX0" fmla="*/ 603052 w 603052"/>
                  <a:gd name="connsiteY0" fmla="*/ 0 h 785729"/>
                  <a:gd name="connsiteX1" fmla="*/ 566503 w 603052"/>
                  <a:gd name="connsiteY1" fmla="*/ 91364 h 785729"/>
                  <a:gd name="connsiteX2" fmla="*/ 529954 w 603052"/>
                  <a:gd name="connsiteY2" fmla="*/ 173592 h 785729"/>
                  <a:gd name="connsiteX3" fmla="*/ 447720 w 603052"/>
                  <a:gd name="connsiteY3" fmla="*/ 283228 h 785729"/>
                  <a:gd name="connsiteX4" fmla="*/ 328937 w 603052"/>
                  <a:gd name="connsiteY4" fmla="*/ 392865 h 785729"/>
                  <a:gd name="connsiteX5" fmla="*/ 237566 w 603052"/>
                  <a:gd name="connsiteY5" fmla="*/ 484229 h 785729"/>
                  <a:gd name="connsiteX6" fmla="*/ 146194 w 603052"/>
                  <a:gd name="connsiteY6" fmla="*/ 557320 h 785729"/>
                  <a:gd name="connsiteX7" fmla="*/ 91371 w 603052"/>
                  <a:gd name="connsiteY7" fmla="*/ 639547 h 785729"/>
                  <a:gd name="connsiteX8" fmla="*/ 0 w 603052"/>
                  <a:gd name="connsiteY8" fmla="*/ 785729 h 785729"/>
                  <a:gd name="connsiteX9" fmla="*/ 0 w 603052"/>
                  <a:gd name="connsiteY9" fmla="*/ 785729 h 78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052" h="785729">
                    <a:moveTo>
                      <a:pt x="603052" y="0"/>
                    </a:moveTo>
                    <a:cubicBezTo>
                      <a:pt x="590869" y="31216"/>
                      <a:pt x="578686" y="62432"/>
                      <a:pt x="566503" y="91364"/>
                    </a:cubicBezTo>
                    <a:cubicBezTo>
                      <a:pt x="554320" y="120296"/>
                      <a:pt x="549751" y="141615"/>
                      <a:pt x="529954" y="173592"/>
                    </a:cubicBezTo>
                    <a:cubicBezTo>
                      <a:pt x="510157" y="205569"/>
                      <a:pt x="481223" y="246683"/>
                      <a:pt x="447720" y="283228"/>
                    </a:cubicBezTo>
                    <a:cubicBezTo>
                      <a:pt x="414217" y="319774"/>
                      <a:pt x="363963" y="359365"/>
                      <a:pt x="328937" y="392865"/>
                    </a:cubicBezTo>
                    <a:cubicBezTo>
                      <a:pt x="293911" y="426365"/>
                      <a:pt x="268023" y="456820"/>
                      <a:pt x="237566" y="484229"/>
                    </a:cubicBezTo>
                    <a:cubicBezTo>
                      <a:pt x="207109" y="511638"/>
                      <a:pt x="170560" y="531434"/>
                      <a:pt x="146194" y="557320"/>
                    </a:cubicBezTo>
                    <a:cubicBezTo>
                      <a:pt x="121828" y="583206"/>
                      <a:pt x="115737" y="601479"/>
                      <a:pt x="91371" y="639547"/>
                    </a:cubicBezTo>
                    <a:cubicBezTo>
                      <a:pt x="67005" y="677615"/>
                      <a:pt x="0" y="785729"/>
                      <a:pt x="0" y="785729"/>
                    </a:cubicBezTo>
                    <a:lnTo>
                      <a:pt x="0" y="785729"/>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latin typeface="MS PGothic" charset="-128"/>
                  <a:ea typeface="MS PGothic" charset="-128"/>
                  <a:cs typeface="MS PGothic" charset="-128"/>
                </a:endParaRPr>
              </a:p>
            </p:txBody>
          </p:sp>
        </p:grpSp>
      </p:grpSp>
      <p:pic>
        <p:nvPicPr>
          <p:cNvPr id="989" name="コンテンツ プレースホルダー 988"/>
          <p:cNvPicPr>
            <a:picLocks noGrp="1" noChangeAspect="1"/>
          </p:cNvPicPr>
          <p:nvPr>
            <p:ph sz="half" idx="1"/>
          </p:nvPr>
        </p:nvPicPr>
        <p:blipFill>
          <a:blip r:embed="rId10"/>
          <a:stretch>
            <a:fillRect/>
          </a:stretch>
        </p:blipFill>
        <p:spPr>
          <a:xfrm>
            <a:off x="2169545" y="3369963"/>
            <a:ext cx="1169829" cy="1560946"/>
          </a:xfrm>
          <a:prstGeom prst="rect">
            <a:avLst/>
          </a:prstGeom>
          <a:effectLst>
            <a:softEdge rad="101600"/>
          </a:effectLst>
        </p:spPr>
      </p:pic>
      <p:pic>
        <p:nvPicPr>
          <p:cNvPr id="990" name="図 989"/>
          <p:cNvPicPr>
            <a:picLocks noChangeAspect="1"/>
          </p:cNvPicPr>
          <p:nvPr/>
        </p:nvPicPr>
        <p:blipFill>
          <a:blip r:embed="rId11"/>
          <a:stretch>
            <a:fillRect/>
          </a:stretch>
        </p:blipFill>
        <p:spPr>
          <a:xfrm>
            <a:off x="3349424" y="3341335"/>
            <a:ext cx="1212966" cy="1618201"/>
          </a:xfrm>
          <a:prstGeom prst="rect">
            <a:avLst/>
          </a:prstGeom>
          <a:ln>
            <a:noFill/>
          </a:ln>
          <a:effectLst>
            <a:softEdge rad="101600"/>
          </a:effectLst>
        </p:spPr>
      </p:pic>
      <p:sp>
        <p:nvSpPr>
          <p:cNvPr id="9" name="テキスト ボックス 8"/>
          <p:cNvSpPr txBox="1"/>
          <p:nvPr/>
        </p:nvSpPr>
        <p:spPr>
          <a:xfrm>
            <a:off x="2522793" y="4952837"/>
            <a:ext cx="1622560" cy="230832"/>
          </a:xfrm>
          <a:prstGeom prst="rect">
            <a:avLst/>
          </a:prstGeom>
          <a:noFill/>
        </p:spPr>
        <p:txBody>
          <a:bodyPr wrap="none" rtlCol="0">
            <a:spAutoFit/>
          </a:bodyPr>
          <a:lstStyle/>
          <a:p>
            <a:r>
              <a:rPr kumimoji="1" lang="ja-JP" altLang="en-US" sz="900" dirty="0" smtClean="0"/>
              <a:t>図</a:t>
            </a:r>
            <a:r>
              <a:rPr kumimoji="1" lang="en-US" altLang="ja-JP" sz="900" dirty="0" smtClean="0"/>
              <a:t>4</a:t>
            </a:r>
            <a:r>
              <a:rPr lang="ja-JP" altLang="en-US" sz="900" dirty="0" smtClean="0"/>
              <a:t>　城山のホルトノキの治療</a:t>
            </a:r>
            <a:endParaRPr kumimoji="1" lang="en-US" altLang="ja-JP" sz="900" dirty="0" smtClean="0"/>
          </a:p>
        </p:txBody>
      </p:sp>
      <p:sp>
        <p:nvSpPr>
          <p:cNvPr id="991" name="テキスト ボックス 990"/>
          <p:cNvSpPr txBox="1"/>
          <p:nvPr/>
        </p:nvSpPr>
        <p:spPr>
          <a:xfrm>
            <a:off x="286567" y="4930863"/>
            <a:ext cx="2016899" cy="230832"/>
          </a:xfrm>
          <a:prstGeom prst="rect">
            <a:avLst/>
          </a:prstGeom>
          <a:noFill/>
        </p:spPr>
        <p:txBody>
          <a:bodyPr wrap="none" rtlCol="0">
            <a:spAutoFit/>
          </a:bodyPr>
          <a:lstStyle/>
          <a:p>
            <a:r>
              <a:rPr kumimoji="1" lang="ja-JP" altLang="en-US" sz="900" dirty="0" smtClean="0"/>
              <a:t>図</a:t>
            </a:r>
            <a:r>
              <a:rPr kumimoji="1" lang="en-US" altLang="ja-JP" sz="900" dirty="0" smtClean="0"/>
              <a:t>3</a:t>
            </a:r>
            <a:r>
              <a:rPr lang="ja-JP" altLang="en-US" sz="900" dirty="0" smtClean="0"/>
              <a:t>　巨樹イチョウの</a:t>
            </a:r>
            <a:r>
              <a:rPr lang="en-US" altLang="ja-JP" sz="900" dirty="0" smtClean="0"/>
              <a:t>DNA</a:t>
            </a:r>
            <a:r>
              <a:rPr lang="ja-JP" altLang="en-US" sz="900" dirty="0" smtClean="0"/>
              <a:t>タイプと分布</a:t>
            </a:r>
            <a:endParaRPr kumimoji="1" lang="en-US" altLang="ja-JP" sz="900" dirty="0" smtClean="0"/>
          </a:p>
        </p:txBody>
      </p:sp>
      <p:sp>
        <p:nvSpPr>
          <p:cNvPr id="992" name="テキスト ボックス 991"/>
          <p:cNvSpPr txBox="1"/>
          <p:nvPr/>
        </p:nvSpPr>
        <p:spPr>
          <a:xfrm>
            <a:off x="195107" y="6587459"/>
            <a:ext cx="1338828" cy="230832"/>
          </a:xfrm>
          <a:prstGeom prst="rect">
            <a:avLst/>
          </a:prstGeom>
          <a:noFill/>
        </p:spPr>
        <p:txBody>
          <a:bodyPr wrap="none" rtlCol="0">
            <a:spAutoFit/>
          </a:bodyPr>
          <a:lstStyle/>
          <a:p>
            <a:r>
              <a:rPr kumimoji="1" lang="ja-JP" altLang="en-US" sz="900" dirty="0" smtClean="0"/>
              <a:t>徳島中央公園の設計図</a:t>
            </a:r>
            <a:endParaRPr kumimoji="1" lang="en-US" altLang="ja-JP" sz="900" dirty="0" smtClean="0"/>
          </a:p>
        </p:txBody>
      </p:sp>
      <p:sp>
        <p:nvSpPr>
          <p:cNvPr id="993" name="テキスト ボックス 992"/>
          <p:cNvSpPr txBox="1"/>
          <p:nvPr/>
        </p:nvSpPr>
        <p:spPr>
          <a:xfrm>
            <a:off x="1526474" y="6583643"/>
            <a:ext cx="1587294" cy="230832"/>
          </a:xfrm>
          <a:prstGeom prst="rect">
            <a:avLst/>
          </a:prstGeom>
          <a:noFill/>
        </p:spPr>
        <p:txBody>
          <a:bodyPr wrap="none" rtlCol="0">
            <a:spAutoFit/>
          </a:bodyPr>
          <a:lstStyle/>
          <a:p>
            <a:r>
              <a:rPr kumimoji="1" lang="ja-JP" altLang="en-US" sz="900" dirty="0" smtClean="0"/>
              <a:t>ドイツ</a:t>
            </a:r>
            <a:r>
              <a:rPr kumimoji="1" lang="ja-JP" altLang="en-US" sz="900" smtClean="0"/>
              <a:t>のザイファースドルフ城</a:t>
            </a:r>
            <a:endParaRPr kumimoji="1" lang="en-US" altLang="ja-JP" sz="900" dirty="0" smtClean="0"/>
          </a:p>
        </p:txBody>
      </p:sp>
      <p:sp>
        <p:nvSpPr>
          <p:cNvPr id="995" name="テキスト ボックス 994"/>
          <p:cNvSpPr txBox="1"/>
          <p:nvPr/>
        </p:nvSpPr>
        <p:spPr>
          <a:xfrm>
            <a:off x="2866986" y="5508891"/>
            <a:ext cx="1705014" cy="923330"/>
          </a:xfrm>
          <a:prstGeom prst="rect">
            <a:avLst/>
          </a:prstGeom>
          <a:noFill/>
        </p:spPr>
        <p:txBody>
          <a:bodyPr wrap="square" rtlCol="0">
            <a:spAutoFit/>
          </a:bodyPr>
          <a:lstStyle/>
          <a:p>
            <a:r>
              <a:rPr kumimoji="1" lang="ja-JP" altLang="en-US" sz="900" dirty="0" smtClean="0"/>
              <a:t>図</a:t>
            </a:r>
            <a:r>
              <a:rPr kumimoji="1" lang="en-US" altLang="ja-JP" sz="900" dirty="0" smtClean="0"/>
              <a:t>5</a:t>
            </a:r>
            <a:r>
              <a:rPr lang="ja-JP" altLang="en-US" sz="900" dirty="0" smtClean="0"/>
              <a:t>　徳島公園とザイファースドルフ城の共通点：明治</a:t>
            </a:r>
            <a:r>
              <a:rPr lang="en-US" altLang="ja-JP" sz="900" dirty="0" smtClean="0"/>
              <a:t>38</a:t>
            </a:r>
            <a:r>
              <a:rPr lang="ja-JP" altLang="en-US" sz="900" dirty="0" smtClean="0"/>
              <a:t>年に設計された徳島公園（現在の徳島中央公園）がドイツのザイファースドルフ城をモデルに設計されたことを明らかにした。</a:t>
            </a:r>
            <a:endParaRPr kumimoji="1" lang="en-US" altLang="ja-JP" sz="9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188" y="83568"/>
            <a:ext cx="7200800" cy="1042151"/>
          </a:xfrm>
          <a:gradFill>
            <a:gsLst>
              <a:gs pos="0">
                <a:schemeClr val="accent3">
                  <a:lumMod val="60000"/>
                  <a:lumOff val="40000"/>
                </a:schemeClr>
              </a:gs>
              <a:gs pos="50000">
                <a:schemeClr val="accent3">
                  <a:lumMod val="40000"/>
                  <a:lumOff val="60000"/>
                </a:schemeClr>
              </a:gs>
              <a:gs pos="100000">
                <a:schemeClr val="accent3">
                  <a:lumMod val="20000"/>
                  <a:lumOff val="80000"/>
                </a:schemeClr>
              </a:gs>
            </a:gsLst>
            <a:lin ang="10800000" scaled="1"/>
          </a:gradFill>
          <a:ln>
            <a:noFill/>
          </a:ln>
          <a:effectLst>
            <a:softEdge rad="25400"/>
          </a:effectLst>
          <a:extLst/>
        </p:spPr>
        <p:txBody>
          <a:bodyPr rtlCol="0">
            <a:normAutofit/>
          </a:bodyPr>
          <a:lstStyle/>
          <a:p>
            <a:pPr algn="l" fontAlgn="auto">
              <a:spcAft>
                <a:spcPts val="0"/>
              </a:spcAft>
              <a:defRPr/>
            </a:pPr>
            <a:r>
              <a:rPr lang="en-US" altLang="ja-JP" sz="2000" dirty="0">
                <a:latin typeface="+mn-ea"/>
              </a:rPr>
              <a:t>Plant Disease and Remedy, Cultural History of </a:t>
            </a:r>
            <a:r>
              <a:rPr lang="en-US" altLang="ja-JP" sz="2000" dirty="0" smtClean="0">
                <a:latin typeface="+mn-ea"/>
              </a:rPr>
              <a:t>Human </a:t>
            </a:r>
            <a:r>
              <a:rPr lang="en-US" altLang="ja-JP" sz="2000" dirty="0">
                <a:latin typeface="+mn-ea"/>
              </a:rPr>
              <a:t>and Plants, Architecture of </a:t>
            </a:r>
            <a:r>
              <a:rPr lang="en-US" altLang="ja-JP" sz="2000" dirty="0" smtClean="0">
                <a:latin typeface="+mn-ea"/>
              </a:rPr>
              <a:t>Park</a:t>
            </a:r>
            <a:br>
              <a:rPr lang="en-US" altLang="ja-JP" sz="2000" dirty="0" smtClean="0">
                <a:latin typeface="+mn-ea"/>
              </a:rPr>
            </a:br>
            <a:r>
              <a:rPr lang="en-US" altLang="ja-JP" sz="1800" dirty="0" smtClean="0">
                <a:latin typeface="Arial" pitchFamily="34" charset="0"/>
                <a:cs typeface="Arial" pitchFamily="34" charset="0"/>
              </a:rPr>
              <a:t>                                               </a:t>
            </a:r>
            <a:r>
              <a:rPr lang="en-US" altLang="ja-JP" sz="1800" b="1" dirty="0" smtClean="0"/>
              <a:t>Associate </a:t>
            </a:r>
            <a:r>
              <a:rPr lang="en-US" altLang="ja-JP" sz="1800" b="1" dirty="0"/>
              <a:t>professor </a:t>
            </a:r>
            <a:r>
              <a:rPr lang="ja-JP" altLang="en-US" sz="1800" dirty="0">
                <a:latin typeface="+mn-ea"/>
              </a:rPr>
              <a:t>　</a:t>
            </a:r>
            <a:r>
              <a:rPr lang="en-US" altLang="ja-JP" sz="1800" dirty="0">
                <a:latin typeface="+mn-ea"/>
              </a:rPr>
              <a:t>Masaya </a:t>
            </a:r>
            <a:r>
              <a:rPr lang="en-US" altLang="ja-JP" sz="1800" dirty="0" smtClean="0">
                <a:latin typeface="+mn-ea"/>
              </a:rPr>
              <a:t>Satoh</a:t>
            </a:r>
            <a:endParaRPr lang="ja-JP" altLang="en-US" sz="2000" dirty="0">
              <a:latin typeface="Arial" pitchFamily="34" charset="0"/>
              <a:cs typeface="Arial" pitchFamily="34" charset="0"/>
            </a:endParaRPr>
          </a:p>
        </p:txBody>
      </p:sp>
      <p:sp>
        <p:nvSpPr>
          <p:cNvPr id="3075" name="コンテンツ プレースホルダー 2"/>
          <p:cNvSpPr>
            <a:spLocks noGrp="1"/>
          </p:cNvSpPr>
          <p:nvPr>
            <p:ph sz="half" idx="1"/>
          </p:nvPr>
        </p:nvSpPr>
        <p:spPr>
          <a:xfrm>
            <a:off x="457200" y="1196975"/>
            <a:ext cx="4038600" cy="5400675"/>
          </a:xfrm>
          <a:ln w="6350">
            <a:miter lim="800000"/>
            <a:headEnd/>
            <a:tailEnd/>
          </a:ln>
        </p:spPr>
        <p:txBody>
          <a:bodyPr/>
          <a:lstStyle/>
          <a:p>
            <a:endParaRPr lang="ja-JP" altLang="en-US" sz="1200" dirty="0" smtClean="0">
              <a:latin typeface="Arial" charset="0"/>
              <a:cs typeface="Arial" charset="0"/>
            </a:endParaRPr>
          </a:p>
        </p:txBody>
      </p:sp>
      <p:sp>
        <p:nvSpPr>
          <p:cNvPr id="4" name="コンテンツ プレースホルダー 3"/>
          <p:cNvSpPr>
            <a:spLocks noGrp="1"/>
          </p:cNvSpPr>
          <p:nvPr>
            <p:ph sz="half" idx="2"/>
          </p:nvPr>
        </p:nvSpPr>
        <p:spPr>
          <a:xfrm>
            <a:off x="4648200" y="1196975"/>
            <a:ext cx="4038600" cy="3816350"/>
          </a:xfrm>
        </p:spPr>
        <p:txBody>
          <a:bodyPr rtlCol="0">
            <a:normAutofit fontScale="85000" lnSpcReduction="20000"/>
          </a:bodyPr>
          <a:lstStyle/>
          <a:p>
            <a:pPr fontAlgn="auto">
              <a:spcAft>
                <a:spcPts val="0"/>
              </a:spcAft>
              <a:buFont typeface="Arial" pitchFamily="34" charset="0"/>
              <a:buNone/>
              <a:defRPr/>
            </a:pPr>
            <a:r>
              <a:rPr lang="en-US" altLang="ja-JP" dirty="0" smtClean="0">
                <a:latin typeface="Arial" pitchFamily="34" charset="0"/>
                <a:cs typeface="Arial" pitchFamily="34" charset="0"/>
              </a:rPr>
              <a:t>Content:</a:t>
            </a:r>
            <a:endParaRPr lang="en-US" altLang="ja-JP" dirty="0">
              <a:latin typeface="Arial" pitchFamily="34" charset="0"/>
              <a:cs typeface="Arial" pitchFamily="34" charset="0"/>
            </a:endParaRPr>
          </a:p>
          <a:p>
            <a:pPr marL="171450" indent="-171450" fontAlgn="auto">
              <a:spcAft>
                <a:spcPts val="0"/>
              </a:spcAft>
              <a:buFont typeface="Wingdings" charset="2"/>
              <a:buChar char="l"/>
              <a:defRPr/>
            </a:pPr>
            <a:r>
              <a:rPr lang="en-US" altLang="ja-JP" dirty="0"/>
              <a:t>Development of disease diagnosis method for agricultural crops: Five  important pathogens can be detected by </a:t>
            </a:r>
            <a:r>
              <a:rPr lang="en-US" altLang="ja-JP" dirty="0" err="1"/>
              <a:t>mutiprimer</a:t>
            </a:r>
            <a:r>
              <a:rPr lang="en-US" altLang="ja-JP" dirty="0"/>
              <a:t> PCR. Methods for detecting BFB of melon and watermelon was also established.</a:t>
            </a:r>
            <a:r>
              <a:rPr lang="ja-JP" altLang="ja-JP" dirty="0"/>
              <a:t> </a:t>
            </a:r>
            <a:endParaRPr lang="en-US" altLang="ja-JP" dirty="0" smtClean="0"/>
          </a:p>
          <a:p>
            <a:pPr marL="171450" indent="-171450" fontAlgn="auto">
              <a:spcAft>
                <a:spcPts val="0"/>
              </a:spcAft>
              <a:buFont typeface="Wingdings" charset="2"/>
              <a:buChar char="l"/>
              <a:defRPr/>
            </a:pPr>
            <a:endParaRPr lang="en-US" altLang="ja-JP" dirty="0"/>
          </a:p>
          <a:p>
            <a:pPr marL="171450" indent="-171450" fontAlgn="auto">
              <a:spcAft>
                <a:spcPts val="0"/>
              </a:spcAft>
              <a:buFont typeface="Wingdings" charset="2"/>
              <a:buChar char="l"/>
              <a:defRPr/>
            </a:pPr>
            <a:r>
              <a:rPr lang="en-US" altLang="ja-JP" dirty="0" err="1"/>
              <a:t>Elaeocarpus</a:t>
            </a:r>
            <a:r>
              <a:rPr lang="en-US" altLang="ja-JP" dirty="0"/>
              <a:t> yellows: </a:t>
            </a:r>
            <a:r>
              <a:rPr lang="en-US" altLang="ja-JP" dirty="0" smtClean="0"/>
              <a:t>The "city </a:t>
            </a:r>
            <a:r>
              <a:rPr lang="en-US" altLang="ja-JP" dirty="0"/>
              <a:t>of trees" of Tokushima is </a:t>
            </a:r>
            <a:r>
              <a:rPr lang="en-US" altLang="ja-JP" i="1" dirty="0" err="1"/>
              <a:t>Elaeocarpus</a:t>
            </a:r>
            <a:r>
              <a:rPr lang="en-US" altLang="ja-JP" i="1" dirty="0"/>
              <a:t> </a:t>
            </a:r>
            <a:r>
              <a:rPr lang="en-US" altLang="ja-JP" i="1" dirty="0" err="1" smtClean="0"/>
              <a:t>sylvestris</a:t>
            </a:r>
            <a:r>
              <a:rPr lang="en-US" altLang="ja-JP" i="1" dirty="0">
                <a:latin typeface="+mj-ea"/>
                <a:cs typeface="ヒラギノ角ゴ Pro W3"/>
              </a:rPr>
              <a:t> </a:t>
            </a:r>
            <a:r>
              <a:rPr lang="en-US" altLang="ja-JP" dirty="0">
                <a:latin typeface="+mj-ea"/>
                <a:cs typeface="ヒラギノ角ゴ Pro W3"/>
              </a:rPr>
              <a:t>var. </a:t>
            </a:r>
            <a:r>
              <a:rPr lang="en-US" altLang="ja-JP" i="1" dirty="0" err="1">
                <a:latin typeface="+mj-ea"/>
                <a:cs typeface="ヒラギノ角ゴ Pro W3"/>
              </a:rPr>
              <a:t>ellipticus</a:t>
            </a:r>
            <a:r>
              <a:rPr lang="en-US" altLang="ja-JP" dirty="0" smtClean="0"/>
              <a:t>.  </a:t>
            </a:r>
            <a:r>
              <a:rPr lang="en-US" altLang="ja-JP" dirty="0"/>
              <a:t>I found that </a:t>
            </a:r>
            <a:r>
              <a:rPr lang="en-US" altLang="ja-JP" i="1" dirty="0"/>
              <a:t>E. </a:t>
            </a:r>
            <a:r>
              <a:rPr lang="en-US" altLang="ja-JP" i="1" dirty="0" err="1"/>
              <a:t>sylvestris</a:t>
            </a:r>
            <a:r>
              <a:rPr lang="en-US" altLang="ja-JP" i="1" dirty="0"/>
              <a:t> </a:t>
            </a:r>
            <a:r>
              <a:rPr lang="en-US" altLang="ja-JP" dirty="0"/>
              <a:t>in Mt. </a:t>
            </a:r>
            <a:r>
              <a:rPr lang="en-US" altLang="ja-JP" dirty="0" err="1"/>
              <a:t>Shiroyama</a:t>
            </a:r>
            <a:r>
              <a:rPr lang="en-US" altLang="ja-JP" dirty="0"/>
              <a:t> is disappearing  by </a:t>
            </a:r>
            <a:r>
              <a:rPr lang="en-US" altLang="ja-JP" dirty="0" err="1"/>
              <a:t>Elaeocapus</a:t>
            </a:r>
            <a:r>
              <a:rPr lang="en-US" altLang="ja-JP" dirty="0"/>
              <a:t> yellows. </a:t>
            </a:r>
            <a:r>
              <a:rPr lang="en-US" altLang="ja-JP" dirty="0" smtClean="0"/>
              <a:t>Now, I’m </a:t>
            </a:r>
            <a:r>
              <a:rPr lang="en-US" altLang="ja-JP" dirty="0"/>
              <a:t>trying to </a:t>
            </a:r>
            <a:r>
              <a:rPr lang="en-US" altLang="ja-JP" dirty="0" err="1"/>
              <a:t>resque</a:t>
            </a:r>
            <a:r>
              <a:rPr lang="en-US" altLang="ja-JP" dirty="0"/>
              <a:t> them by injecting antibiotics</a:t>
            </a:r>
            <a:r>
              <a:rPr lang="en-US" altLang="ja-JP" dirty="0" smtClean="0"/>
              <a:t>.</a:t>
            </a:r>
          </a:p>
          <a:p>
            <a:pPr marL="171450" indent="-171450" fontAlgn="auto">
              <a:spcAft>
                <a:spcPts val="0"/>
              </a:spcAft>
              <a:buFont typeface="Wingdings" charset="2"/>
              <a:buChar char="l"/>
              <a:defRPr/>
            </a:pPr>
            <a:endParaRPr lang="en-US" altLang="ja-JP" dirty="0"/>
          </a:p>
          <a:p>
            <a:pPr marL="171450" indent="-171450" fontAlgn="auto">
              <a:spcAft>
                <a:spcPts val="0"/>
              </a:spcAft>
              <a:buFont typeface="Wingdings" charset="2"/>
              <a:buChar char="l"/>
              <a:defRPr/>
            </a:pPr>
            <a:r>
              <a:rPr lang="en-US" altLang="ja-JP" dirty="0"/>
              <a:t>History of Ginkgo: Ginkgo </a:t>
            </a:r>
            <a:r>
              <a:rPr lang="en-US" altLang="ja-JP" dirty="0" err="1"/>
              <a:t>biloba</a:t>
            </a:r>
            <a:r>
              <a:rPr lang="en-US" altLang="ja-JP" dirty="0"/>
              <a:t> began to to spread to the world about 1,000 years ago from China. I may be introduced into Japan 700-800 ago. Based on DNA analysis of old ginkgo trees I’m investigating the way of introduction and propagation of ginkgo in Japan</a:t>
            </a:r>
            <a:r>
              <a:rPr lang="en-US" altLang="ja-JP" dirty="0" smtClean="0"/>
              <a:t>.</a:t>
            </a:r>
          </a:p>
          <a:p>
            <a:pPr marL="171450" indent="-171450" fontAlgn="auto">
              <a:spcAft>
                <a:spcPts val="0"/>
              </a:spcAft>
              <a:buFont typeface="Wingdings" charset="2"/>
              <a:buChar char="l"/>
              <a:defRPr/>
            </a:pPr>
            <a:endParaRPr lang="en-US" altLang="ja-JP" dirty="0"/>
          </a:p>
          <a:p>
            <a:pPr marL="171450" indent="-171450" fontAlgn="auto">
              <a:spcAft>
                <a:spcPts val="0"/>
              </a:spcAft>
              <a:buFont typeface="Wingdings" charset="2"/>
              <a:buChar char="l"/>
              <a:defRPr/>
            </a:pPr>
            <a:r>
              <a:rPr lang="en-US" altLang="ja-JP" dirty="0"/>
              <a:t>Tokushima Park (originally named Tokushima Central Park) is the Japan’s second western-style park that was opened in 1906. We investigated landscape architecture of Tokushima Park based on a blueprint made in 1905 and reveled its purpose and function of the park. And I found that </a:t>
            </a:r>
            <a:r>
              <a:rPr lang="en-US" altLang="ja-JP" dirty="0" err="1"/>
              <a:t>Seifersdorf</a:t>
            </a:r>
            <a:r>
              <a:rPr lang="en-US" altLang="ja-JP" dirty="0"/>
              <a:t> Castle, the castle of count </a:t>
            </a:r>
            <a:r>
              <a:rPr lang="en-US" altLang="ja-JP" dirty="0" err="1"/>
              <a:t>Brühl</a:t>
            </a:r>
            <a:r>
              <a:rPr lang="en-US" altLang="ja-JP" dirty="0"/>
              <a:t> that was built at </a:t>
            </a:r>
            <a:r>
              <a:rPr lang="en-US" altLang="ja-JP" dirty="0" err="1"/>
              <a:t>Seifersdorf</a:t>
            </a:r>
            <a:r>
              <a:rPr lang="en-US" altLang="ja-JP" dirty="0"/>
              <a:t> in Germany in 13</a:t>
            </a:r>
            <a:r>
              <a:rPr lang="en-US" altLang="ja-JP" baseline="30000" dirty="0"/>
              <a:t>th</a:t>
            </a:r>
            <a:r>
              <a:rPr lang="en-US" altLang="ja-JP" dirty="0"/>
              <a:t> century, is similar to the southern area of Tokushima Park. </a:t>
            </a:r>
            <a:endParaRPr lang="ja-JP" altLang="ja-JP" dirty="0"/>
          </a:p>
          <a:p>
            <a:pPr marL="171450" indent="-171450" fontAlgn="auto">
              <a:spcAft>
                <a:spcPts val="0"/>
              </a:spcAft>
              <a:buFont typeface="Wingdings" charset="2"/>
              <a:buChar char="l"/>
              <a:defRPr/>
            </a:pPr>
            <a:endParaRPr lang="en-US" altLang="ja-JP" dirty="0" smtClean="0"/>
          </a:p>
          <a:p>
            <a:pPr marL="171450" indent="-171450" fontAlgn="auto">
              <a:spcAft>
                <a:spcPts val="0"/>
              </a:spcAft>
              <a:buFont typeface="Wingdings" charset="2"/>
              <a:buChar char="l"/>
              <a:defRPr/>
            </a:pPr>
            <a:r>
              <a:rPr lang="en-US" altLang="ja-JP" dirty="0"/>
              <a:t>German prisoners in the </a:t>
            </a:r>
            <a:r>
              <a:rPr lang="en-US" altLang="ja-JP" dirty="0" err="1"/>
              <a:t>Bandō</a:t>
            </a:r>
            <a:r>
              <a:rPr lang="en-US" altLang="ja-JP" dirty="0"/>
              <a:t> prisoner-of-war (POW) camp made bridges and a park in the forest of the </a:t>
            </a:r>
            <a:r>
              <a:rPr lang="en-US" altLang="ja-JP" dirty="0" err="1"/>
              <a:t>Ooasahiko-Jinja</a:t>
            </a:r>
            <a:r>
              <a:rPr lang="en-US" altLang="ja-JP" dirty="0"/>
              <a:t> Shrine during 1917-1919. I revealed details of the constructions. </a:t>
            </a:r>
            <a:endParaRPr lang="ja-JP" altLang="ja-JP" dirty="0"/>
          </a:p>
          <a:p>
            <a:pPr fontAlgn="auto">
              <a:spcAft>
                <a:spcPts val="0"/>
              </a:spcAft>
              <a:defRPr/>
            </a:pPr>
            <a:endParaRPr lang="ja-JP" altLang="ja-JP" dirty="0"/>
          </a:p>
          <a:p>
            <a:pPr fontAlgn="auto">
              <a:spcAft>
                <a:spcPts val="0"/>
              </a:spcAft>
              <a:defRPr/>
            </a:pPr>
            <a:endParaRPr lang="ja-JP" altLang="en-US" dirty="0"/>
          </a:p>
        </p:txBody>
      </p:sp>
      <p:sp>
        <p:nvSpPr>
          <p:cNvPr id="3077" name="コンテンツ プレースホルダー 4"/>
          <p:cNvSpPr>
            <a:spLocks noGrp="1"/>
          </p:cNvSpPr>
          <p:nvPr>
            <p:ph sz="half" idx="10"/>
          </p:nvPr>
        </p:nvSpPr>
        <p:spPr>
          <a:xfrm>
            <a:off x="4643438" y="5084763"/>
            <a:ext cx="4038600" cy="1512887"/>
          </a:xfrm>
          <a:ln>
            <a:miter lim="800000"/>
            <a:headEnd/>
            <a:tailEnd/>
          </a:ln>
        </p:spPr>
        <p:txBody>
          <a:bodyPr/>
          <a:lstStyle/>
          <a:p>
            <a:r>
              <a:rPr lang="en-US" altLang="ja-JP" sz="1200" dirty="0" smtClean="0">
                <a:latin typeface="Arial" charset="0"/>
                <a:cs typeface="Arial" charset="0"/>
              </a:rPr>
              <a:t>Keywords</a:t>
            </a:r>
            <a:r>
              <a:rPr lang="ja-JP" altLang="en-US" sz="1200" dirty="0" smtClean="0">
                <a:latin typeface="Arial" charset="0"/>
                <a:cs typeface="Arial" charset="0"/>
              </a:rPr>
              <a:t>：</a:t>
            </a:r>
            <a:r>
              <a:rPr lang="en-US" altLang="ja-JP" sz="1200" dirty="0">
                <a:latin typeface="+mn-ea"/>
              </a:rPr>
              <a:t>Plant </a:t>
            </a:r>
            <a:r>
              <a:rPr lang="en-US" altLang="ja-JP" sz="1200" dirty="0" smtClean="0">
                <a:latin typeface="+mn-ea"/>
              </a:rPr>
              <a:t>Disease, </a:t>
            </a:r>
            <a:r>
              <a:rPr lang="en-US" altLang="ja-JP" sz="1200" dirty="0">
                <a:latin typeface="+mn-ea"/>
              </a:rPr>
              <a:t>Cultural History of </a:t>
            </a:r>
            <a:r>
              <a:rPr lang="en-US" altLang="ja-JP" sz="1200" dirty="0" smtClean="0">
                <a:latin typeface="+mn-ea"/>
              </a:rPr>
              <a:t>Human </a:t>
            </a:r>
            <a:r>
              <a:rPr lang="en-US" altLang="ja-JP" sz="1200" dirty="0">
                <a:latin typeface="+mn-ea"/>
              </a:rPr>
              <a:t>and Plants</a:t>
            </a:r>
            <a:r>
              <a:rPr lang="en-US" altLang="ja-JP" sz="1200" dirty="0" smtClean="0">
                <a:latin typeface="+mn-ea"/>
              </a:rPr>
              <a:t>, Architecture </a:t>
            </a:r>
            <a:r>
              <a:rPr lang="en-US" altLang="ja-JP" sz="1200" dirty="0">
                <a:latin typeface="+mn-ea"/>
              </a:rPr>
              <a:t>of </a:t>
            </a:r>
            <a:r>
              <a:rPr lang="en-US" altLang="ja-JP" sz="1200" dirty="0" smtClean="0">
                <a:latin typeface="+mn-ea"/>
              </a:rPr>
              <a:t>Park</a:t>
            </a:r>
          </a:p>
          <a:p>
            <a:r>
              <a:rPr lang="en-US" altLang="ja-JP" sz="1200" dirty="0" smtClean="0">
                <a:latin typeface="Arial" charset="0"/>
                <a:cs typeface="Arial" charset="0"/>
              </a:rPr>
              <a:t>E-mail</a:t>
            </a:r>
            <a:r>
              <a:rPr lang="en-US" altLang="ja-JP" sz="1200" dirty="0" smtClean="0">
                <a:latin typeface="Arial" charset="0"/>
                <a:cs typeface="Arial" charset="0"/>
              </a:rPr>
              <a:t>: </a:t>
            </a:r>
            <a:r>
              <a:rPr lang="en-US" altLang="ja-JP" sz="1050" dirty="0" err="1" smtClean="0">
                <a:latin typeface="Arial" charset="0"/>
                <a:cs typeface="Arial" charset="0"/>
              </a:rPr>
              <a:t>satoh.masaya@tokushima-u.ac.jp</a:t>
            </a:r>
            <a:endParaRPr lang="en-US" altLang="ja-JP" sz="1050" dirty="0" smtClean="0">
              <a:latin typeface="Arial" charset="0"/>
              <a:cs typeface="Arial" charset="0"/>
            </a:endParaRPr>
          </a:p>
          <a:p>
            <a:r>
              <a:rPr lang="en-US" altLang="ja-JP" sz="1200" dirty="0" smtClean="0">
                <a:latin typeface="Arial" charset="0"/>
                <a:cs typeface="Arial" charset="0"/>
              </a:rPr>
              <a:t>Tel. </a:t>
            </a:r>
            <a:r>
              <a:rPr lang="en-US" altLang="ja-JP" sz="1200" dirty="0" smtClean="0">
                <a:latin typeface="Arial" charset="0"/>
                <a:cs typeface="Arial" charset="0"/>
              </a:rPr>
              <a:t>+81-88-656-7222</a:t>
            </a:r>
            <a:endParaRPr lang="en-US" altLang="ja-JP" sz="1200" dirty="0" smtClean="0">
              <a:latin typeface="Arial" charset="0"/>
              <a:cs typeface="Arial" charset="0"/>
            </a:endParaRPr>
          </a:p>
          <a:p>
            <a:r>
              <a:rPr lang="en-US" altLang="ja-JP" sz="1200" dirty="0" smtClean="0">
                <a:latin typeface="Arial" charset="0"/>
                <a:cs typeface="Arial" charset="0"/>
              </a:rPr>
              <a:t>Fax:  </a:t>
            </a:r>
            <a:r>
              <a:rPr lang="en-US" altLang="ja-JP" sz="1200" dirty="0" smtClean="0">
                <a:latin typeface="Arial" charset="0"/>
                <a:cs typeface="Arial" charset="0"/>
              </a:rPr>
              <a:t>+81-88-656-7222</a:t>
            </a:r>
            <a:endParaRPr lang="en-US" altLang="ja-JP" sz="1200" dirty="0" smtClean="0">
              <a:latin typeface="Arial" charset="0"/>
              <a:cs typeface="Arial" charset="0"/>
            </a:endParaRPr>
          </a:p>
        </p:txBody>
      </p:sp>
      <p:sp>
        <p:nvSpPr>
          <p:cNvPr id="3079" name="Rectangle 62"/>
          <p:cNvSpPr>
            <a:spLocks noChangeArrowheads="1"/>
          </p:cNvSpPr>
          <p:nvPr/>
        </p:nvSpPr>
        <p:spPr bwMode="auto">
          <a:xfrm>
            <a:off x="2268538" y="2997200"/>
            <a:ext cx="7747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100" b="1">
                <a:solidFill>
                  <a:schemeClr val="bg1"/>
                </a:solidFill>
                <a:latin typeface="HGPｺﾞｼｯｸM" pitchFamily="50" charset="-128"/>
                <a:ea typeface="HGPｺﾞｼｯｸM" pitchFamily="50" charset="-128"/>
              </a:rPr>
              <a:t>crack</a:t>
            </a:r>
            <a:endParaRPr lang="ja-JP" altLang="en-US" sz="1100" b="1">
              <a:solidFill>
                <a:schemeClr val="bg1"/>
              </a:solidFill>
              <a:latin typeface="HGPｺﾞｼｯｸM" pitchFamily="50" charset="-128"/>
              <a:ea typeface="HGPｺﾞｼｯｸM" pitchFamily="50" charset="-128"/>
            </a:endParaRPr>
          </a:p>
        </p:txBody>
      </p:sp>
      <p:cxnSp>
        <p:nvCxnSpPr>
          <p:cNvPr id="17" name="直線矢印コネクタ 16"/>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16632"/>
            <a:ext cx="935652" cy="107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62"/>
          <p:cNvSpPr>
            <a:spLocks noChangeArrowheads="1"/>
          </p:cNvSpPr>
          <p:nvPr/>
        </p:nvSpPr>
        <p:spPr bwMode="auto">
          <a:xfrm>
            <a:off x="2257425" y="3027363"/>
            <a:ext cx="7747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ja-JP" altLang="en-US" sz="900" b="1">
                <a:solidFill>
                  <a:schemeClr val="bg1"/>
                </a:solidFill>
                <a:latin typeface="HGPｺﾞｼｯｸM" pitchFamily="50" charset="-128"/>
                <a:ea typeface="HGPｺﾞｼｯｸM" pitchFamily="50" charset="-128"/>
              </a:rPr>
              <a:t>コンタクト不良</a:t>
            </a:r>
            <a:endParaRPr lang="ja-JP" altLang="en-US" sz="1100" b="1">
              <a:solidFill>
                <a:schemeClr val="bg1"/>
              </a:solidFill>
              <a:latin typeface="HGPｺﾞｼｯｸM" pitchFamily="50" charset="-128"/>
              <a:ea typeface="HGPｺﾞｼｯｸM" pitchFamily="50" charset="-128"/>
            </a:endParaRPr>
          </a:p>
        </p:txBody>
      </p:sp>
      <p:cxnSp>
        <p:nvCxnSpPr>
          <p:cNvPr id="13" name="直線矢印コネクタ 12"/>
          <p:cNvCxnSpPr/>
          <p:nvPr/>
        </p:nvCxnSpPr>
        <p:spPr>
          <a:xfrm flipH="1">
            <a:off x="1989138" y="3165475"/>
            <a:ext cx="504825" cy="58102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rot="10800000">
            <a:off x="3444875" y="3492500"/>
            <a:ext cx="215900" cy="23336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a:blip r:embed="rId4"/>
          <a:stretch>
            <a:fillRect/>
          </a:stretch>
        </p:blipFill>
        <p:spPr>
          <a:xfrm>
            <a:off x="633228" y="1466279"/>
            <a:ext cx="1655803" cy="1238853"/>
          </a:xfrm>
          <a:prstGeom prst="rect">
            <a:avLst/>
          </a:prstGeom>
          <a:effectLst>
            <a:softEdge rad="63500"/>
          </a:effectLst>
        </p:spPr>
      </p:pic>
      <p:grpSp>
        <p:nvGrpSpPr>
          <p:cNvPr id="16" name="図形グループ 15"/>
          <p:cNvGrpSpPr/>
          <p:nvPr/>
        </p:nvGrpSpPr>
        <p:grpSpPr>
          <a:xfrm>
            <a:off x="2469834" y="1095700"/>
            <a:ext cx="1920734" cy="1718980"/>
            <a:chOff x="6311900" y="384328"/>
            <a:chExt cx="4000500" cy="3889223"/>
          </a:xfrm>
        </p:grpSpPr>
        <p:sp>
          <p:nvSpPr>
            <p:cNvPr id="19" name="Text Box 50"/>
            <p:cNvSpPr txBox="1">
              <a:spLocks noChangeArrowheads="1"/>
            </p:cNvSpPr>
            <p:nvPr/>
          </p:nvSpPr>
          <p:spPr bwMode="auto">
            <a:xfrm rot="18370070">
              <a:off x="7042084" y="991636"/>
              <a:ext cx="1642182" cy="4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r>
                <a:rPr lang="en-US" altLang="ja-JP" sz="800" i="1" dirty="0">
                  <a:solidFill>
                    <a:srgbClr val="000000"/>
                  </a:solidFill>
                  <a:latin typeface="MS PGothic" charset="-128"/>
                  <a:ea typeface="MS PGothic" charset="-128"/>
                  <a:cs typeface="MS PGothic" charset="-128"/>
                </a:rPr>
                <a:t>F. </a:t>
              </a:r>
              <a:r>
                <a:rPr lang="en-US" altLang="ja-JP" sz="800" i="1" dirty="0" err="1">
                  <a:solidFill>
                    <a:srgbClr val="000000"/>
                  </a:solidFill>
                  <a:latin typeface="MS PGothic" charset="-128"/>
                  <a:ea typeface="MS PGothic" charset="-128"/>
                  <a:cs typeface="MS PGothic" charset="-128"/>
                </a:rPr>
                <a:t>oxysporum</a:t>
              </a:r>
              <a:r>
                <a:rPr lang="en-US" altLang="ja-JP" sz="800" i="1" dirty="0">
                  <a:solidFill>
                    <a:srgbClr val="000000"/>
                  </a:solidFill>
                  <a:latin typeface="MS PGothic" charset="-128"/>
                  <a:ea typeface="MS PGothic" charset="-128"/>
                  <a:cs typeface="MS PGothic" charset="-128"/>
                </a:rPr>
                <a:t>　</a:t>
              </a:r>
            </a:p>
          </p:txBody>
        </p:sp>
        <p:sp>
          <p:nvSpPr>
            <p:cNvPr id="20" name="Text Box 49"/>
            <p:cNvSpPr txBox="1">
              <a:spLocks noChangeArrowheads="1"/>
            </p:cNvSpPr>
            <p:nvPr/>
          </p:nvSpPr>
          <p:spPr bwMode="auto">
            <a:xfrm rot="18370070">
              <a:off x="7537653" y="1136892"/>
              <a:ext cx="1371771" cy="4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r>
                <a:rPr lang="en-US" altLang="ja-JP" sz="800" i="1" dirty="0">
                  <a:solidFill>
                    <a:srgbClr val="000000"/>
                  </a:solidFill>
                  <a:latin typeface="MS PGothic" charset="-128"/>
                  <a:ea typeface="MS PGothic" charset="-128"/>
                  <a:cs typeface="MS PGothic" charset="-128"/>
                </a:rPr>
                <a:t>G. </a:t>
              </a:r>
              <a:r>
                <a:rPr lang="en-US" altLang="ja-JP" sz="800" i="1" dirty="0" err="1">
                  <a:solidFill>
                    <a:srgbClr val="000000"/>
                  </a:solidFill>
                  <a:latin typeface="MS PGothic" charset="-128"/>
                  <a:ea typeface="MS PGothic" charset="-128"/>
                  <a:cs typeface="MS PGothic" charset="-128"/>
                </a:rPr>
                <a:t>cingulata</a:t>
              </a:r>
              <a:endParaRPr lang="en-US" altLang="ja-JP" sz="800" i="1" dirty="0">
                <a:solidFill>
                  <a:srgbClr val="000000"/>
                </a:solidFill>
                <a:latin typeface="MS PGothic" charset="-128"/>
                <a:ea typeface="MS PGothic" charset="-128"/>
                <a:cs typeface="MS PGothic" charset="-128"/>
              </a:endParaRPr>
            </a:p>
          </p:txBody>
        </p:sp>
        <p:sp>
          <p:nvSpPr>
            <p:cNvPr id="21" name="Text Box 48"/>
            <p:cNvSpPr txBox="1">
              <a:spLocks noChangeArrowheads="1"/>
            </p:cNvSpPr>
            <p:nvPr/>
          </p:nvSpPr>
          <p:spPr bwMode="auto">
            <a:xfrm rot="18370070">
              <a:off x="8099599" y="1081330"/>
              <a:ext cx="1400402" cy="4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r>
                <a:rPr lang="en-US" altLang="ja-JP" sz="800" i="1">
                  <a:solidFill>
                    <a:srgbClr val="000000"/>
                  </a:solidFill>
                  <a:latin typeface="MS PGothic" charset="-128"/>
                  <a:ea typeface="MS PGothic" charset="-128"/>
                  <a:cs typeface="MS PGothic" charset="-128"/>
                </a:rPr>
                <a:t>P. cactorum</a:t>
              </a:r>
            </a:p>
          </p:txBody>
        </p:sp>
        <p:sp>
          <p:nvSpPr>
            <p:cNvPr id="22" name="Text Box 46"/>
            <p:cNvSpPr txBox="1">
              <a:spLocks noChangeArrowheads="1"/>
            </p:cNvSpPr>
            <p:nvPr/>
          </p:nvSpPr>
          <p:spPr bwMode="auto">
            <a:xfrm rot="18370070">
              <a:off x="6707583" y="1117842"/>
              <a:ext cx="1174532" cy="4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pPr eaLnBrk="0" hangingPunct="0"/>
              <a:r>
                <a:rPr lang="en-US" altLang="ja-JP" sz="800" i="1" dirty="0" err="1">
                  <a:latin typeface="MS PGothic" charset="-128"/>
                  <a:ea typeface="MS PGothic" charset="-128"/>
                  <a:cs typeface="MS PGothic" charset="-128"/>
                </a:rPr>
                <a:t>S.aphanis</a:t>
              </a:r>
              <a:endParaRPr lang="ja-JP" altLang="en-US" sz="800" i="1" dirty="0">
                <a:latin typeface="MS PGothic" charset="-128"/>
                <a:ea typeface="MS PGothic" charset="-128"/>
                <a:cs typeface="MS PGothic" charset="-128"/>
              </a:endParaRPr>
            </a:p>
          </p:txBody>
        </p:sp>
        <p:sp>
          <p:nvSpPr>
            <p:cNvPr id="24" name="Text Box 69"/>
            <p:cNvSpPr txBox="1">
              <a:spLocks noChangeArrowheads="1"/>
            </p:cNvSpPr>
            <p:nvPr/>
          </p:nvSpPr>
          <p:spPr bwMode="auto">
            <a:xfrm rot="18370070">
              <a:off x="9090853" y="1140346"/>
              <a:ext cx="1067832" cy="44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r>
                <a:rPr lang="en-US" altLang="ja-JP" sz="800" dirty="0">
                  <a:solidFill>
                    <a:srgbClr val="000000"/>
                  </a:solidFill>
                  <a:latin typeface="MS PGothic" charset="-128"/>
                  <a:ea typeface="MS PGothic" charset="-128"/>
                  <a:cs typeface="MS PGothic" charset="-128"/>
                </a:rPr>
                <a:t>MIX</a:t>
              </a:r>
            </a:p>
          </p:txBody>
        </p:sp>
        <p:pic>
          <p:nvPicPr>
            <p:cNvPr id="25" name="Picture 65"/>
            <p:cNvPicPr>
              <a:picLocks noChangeAspect="1" noChangeArrowheads="1"/>
            </p:cNvPicPr>
            <p:nvPr/>
          </p:nvPicPr>
          <p:blipFill>
            <a:blip r:embed="rId5">
              <a:lum bright="10000"/>
              <a:extLst>
                <a:ext uri="{28A0092B-C50C-407E-A947-70E740481C1C}">
                  <a14:useLocalDpi xmlns:a14="http://schemas.microsoft.com/office/drawing/2010/main" val="0"/>
                </a:ext>
              </a:extLst>
            </a:blip>
            <a:srcRect/>
            <a:stretch>
              <a:fillRect/>
            </a:stretch>
          </p:blipFill>
          <p:spPr bwMode="auto">
            <a:xfrm>
              <a:off x="6311900" y="1844676"/>
              <a:ext cx="40005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46"/>
            <p:cNvSpPr txBox="1">
              <a:spLocks noChangeArrowheads="1"/>
            </p:cNvSpPr>
            <p:nvPr/>
          </p:nvSpPr>
          <p:spPr bwMode="auto">
            <a:xfrm rot="18370070">
              <a:off x="8567844" y="1044818"/>
              <a:ext cx="1470390" cy="42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fontAlgn="base">
                <a:spcBef>
                  <a:spcPct val="0"/>
                </a:spcBef>
                <a:spcAft>
                  <a:spcPct val="0"/>
                </a:spcAft>
                <a:defRPr kumimoji="1" sz="2400">
                  <a:solidFill>
                    <a:schemeClr val="tx1"/>
                  </a:solidFill>
                  <a:latin typeface="Arial" charset="0"/>
                  <a:ea typeface="ＭＳ Ｐゴシック" charset="-128"/>
                </a:defRPr>
              </a:lvl6pPr>
              <a:lvl7pPr marL="2971800" indent="-228600" fontAlgn="base">
                <a:spcBef>
                  <a:spcPct val="0"/>
                </a:spcBef>
                <a:spcAft>
                  <a:spcPct val="0"/>
                </a:spcAft>
                <a:defRPr kumimoji="1" sz="2400">
                  <a:solidFill>
                    <a:schemeClr val="tx1"/>
                  </a:solidFill>
                  <a:latin typeface="Arial" charset="0"/>
                  <a:ea typeface="ＭＳ Ｐゴシック" charset="-128"/>
                </a:defRPr>
              </a:lvl7pPr>
              <a:lvl8pPr marL="3429000" indent="-228600" fontAlgn="base">
                <a:spcBef>
                  <a:spcPct val="0"/>
                </a:spcBef>
                <a:spcAft>
                  <a:spcPct val="0"/>
                </a:spcAft>
                <a:defRPr kumimoji="1" sz="2400">
                  <a:solidFill>
                    <a:schemeClr val="tx1"/>
                  </a:solidFill>
                  <a:latin typeface="Arial" charset="0"/>
                  <a:ea typeface="ＭＳ Ｐゴシック" charset="-128"/>
                </a:defRPr>
              </a:lvl8pPr>
              <a:lvl9pPr marL="3886200" indent="-228600" fontAlgn="base">
                <a:spcBef>
                  <a:spcPct val="0"/>
                </a:spcBef>
                <a:spcAft>
                  <a:spcPct val="0"/>
                </a:spcAft>
                <a:defRPr kumimoji="1" sz="2400">
                  <a:solidFill>
                    <a:schemeClr val="tx1"/>
                  </a:solidFill>
                  <a:latin typeface="Arial" charset="0"/>
                  <a:ea typeface="ＭＳ Ｐゴシック" charset="-128"/>
                </a:defRPr>
              </a:lvl9pPr>
            </a:lstStyle>
            <a:p>
              <a:r>
                <a:rPr lang="en-US" altLang="ja-JP" sz="800" i="1">
                  <a:solidFill>
                    <a:srgbClr val="000000"/>
                  </a:solidFill>
                  <a:latin typeface="MS PGothic" charset="-128"/>
                  <a:ea typeface="MS PGothic" charset="-128"/>
                  <a:cs typeface="MS PGothic" charset="-128"/>
                </a:rPr>
                <a:t>P. nicotianae</a:t>
              </a:r>
              <a:endParaRPr lang="en-US" altLang="ja-JP" sz="800">
                <a:solidFill>
                  <a:srgbClr val="000000"/>
                </a:solidFill>
                <a:latin typeface="MS PGothic" charset="-128"/>
                <a:ea typeface="MS PGothic" charset="-128"/>
                <a:cs typeface="MS PGothic" charset="-128"/>
              </a:endParaRPr>
            </a:p>
          </p:txBody>
        </p:sp>
      </p:grpSp>
      <p:sp>
        <p:nvSpPr>
          <p:cNvPr id="27" name="テキスト ボックス 26"/>
          <p:cNvSpPr txBox="1"/>
          <p:nvPr/>
        </p:nvSpPr>
        <p:spPr>
          <a:xfrm>
            <a:off x="543036" y="2683346"/>
            <a:ext cx="1744388" cy="215444"/>
          </a:xfrm>
          <a:prstGeom prst="rect">
            <a:avLst/>
          </a:prstGeom>
          <a:noFill/>
        </p:spPr>
        <p:txBody>
          <a:bodyPr wrap="none" rtlCol="0">
            <a:spAutoFit/>
          </a:bodyPr>
          <a:lstStyle/>
          <a:p>
            <a:r>
              <a:rPr kumimoji="1" lang="en-US" altLang="ja-JP" sz="800" dirty="0" smtClean="0"/>
              <a:t>Fig. 1</a:t>
            </a:r>
            <a:r>
              <a:rPr lang="ja-JP" altLang="en-US" sz="800" dirty="0" smtClean="0"/>
              <a:t>　</a:t>
            </a:r>
            <a:r>
              <a:rPr lang="en-US" altLang="ja-JP" sz="800" dirty="0"/>
              <a:t>Anthracnose of strawberry </a:t>
            </a:r>
            <a:endParaRPr lang="en-US" altLang="ja-JP" sz="800" dirty="0"/>
          </a:p>
        </p:txBody>
      </p:sp>
      <p:sp>
        <p:nvSpPr>
          <p:cNvPr id="28" name="テキスト ボックス 27"/>
          <p:cNvSpPr txBox="1"/>
          <p:nvPr/>
        </p:nvSpPr>
        <p:spPr>
          <a:xfrm>
            <a:off x="2361790" y="2810453"/>
            <a:ext cx="2114681" cy="215444"/>
          </a:xfrm>
          <a:prstGeom prst="rect">
            <a:avLst/>
          </a:prstGeom>
          <a:noFill/>
        </p:spPr>
        <p:txBody>
          <a:bodyPr wrap="none" rtlCol="0">
            <a:spAutoFit/>
          </a:bodyPr>
          <a:lstStyle/>
          <a:p>
            <a:r>
              <a:rPr kumimoji="1" lang="en-US" altLang="ja-JP" sz="800" dirty="0" smtClean="0"/>
              <a:t>Fig. 2</a:t>
            </a:r>
            <a:r>
              <a:rPr lang="ja-JP" altLang="en-US" sz="800" dirty="0" smtClean="0"/>
              <a:t>　</a:t>
            </a:r>
            <a:r>
              <a:rPr lang="en-US" altLang="ja-JP" sz="800" dirty="0" smtClean="0"/>
              <a:t>Multi-primer PCR of five pathogens</a:t>
            </a:r>
            <a:endParaRPr kumimoji="1" lang="en-US" altLang="ja-JP" sz="800" dirty="0" smtClean="0"/>
          </a:p>
        </p:txBody>
      </p:sp>
      <p:grpSp>
        <p:nvGrpSpPr>
          <p:cNvPr id="29" name="図形グループ 28"/>
          <p:cNvGrpSpPr/>
          <p:nvPr/>
        </p:nvGrpSpPr>
        <p:grpSpPr>
          <a:xfrm>
            <a:off x="562884" y="3036099"/>
            <a:ext cx="1623076" cy="1437904"/>
            <a:chOff x="597784" y="3252321"/>
            <a:chExt cx="2425257" cy="1839420"/>
          </a:xfrm>
        </p:grpSpPr>
        <p:pic>
          <p:nvPicPr>
            <p:cNvPr id="30" name="Picture 5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7784" y="3252321"/>
              <a:ext cx="2425257" cy="183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54"/>
            <p:cNvSpPr>
              <a:spLocks noChangeArrowheads="1"/>
            </p:cNvSpPr>
            <p:nvPr/>
          </p:nvSpPr>
          <p:spPr bwMode="auto">
            <a:xfrm>
              <a:off x="1041617" y="470605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2" name="Oval 55"/>
            <p:cNvSpPr>
              <a:spLocks noChangeArrowheads="1"/>
            </p:cNvSpPr>
            <p:nvPr/>
          </p:nvSpPr>
          <p:spPr bwMode="auto">
            <a:xfrm>
              <a:off x="2299497" y="388092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3" name="Oval 56"/>
            <p:cNvSpPr>
              <a:spLocks noChangeArrowheads="1"/>
            </p:cNvSpPr>
            <p:nvPr/>
          </p:nvSpPr>
          <p:spPr bwMode="auto">
            <a:xfrm>
              <a:off x="2353310" y="3884479"/>
              <a:ext cx="37302"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4" name="Oval 57"/>
            <p:cNvSpPr>
              <a:spLocks noChangeArrowheads="1"/>
            </p:cNvSpPr>
            <p:nvPr/>
          </p:nvSpPr>
          <p:spPr bwMode="auto">
            <a:xfrm>
              <a:off x="2268310" y="3747550"/>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5" name="Oval 58"/>
            <p:cNvSpPr>
              <a:spLocks noChangeArrowheads="1"/>
            </p:cNvSpPr>
            <p:nvPr/>
          </p:nvSpPr>
          <p:spPr bwMode="auto">
            <a:xfrm>
              <a:off x="2210216" y="3822607"/>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6" name="Oval 59"/>
            <p:cNvSpPr>
              <a:spLocks noChangeArrowheads="1"/>
            </p:cNvSpPr>
            <p:nvPr/>
          </p:nvSpPr>
          <p:spPr bwMode="auto">
            <a:xfrm>
              <a:off x="2286044" y="384695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7" name="Oval 60"/>
            <p:cNvSpPr>
              <a:spLocks noChangeArrowheads="1"/>
            </p:cNvSpPr>
            <p:nvPr/>
          </p:nvSpPr>
          <p:spPr bwMode="auto">
            <a:xfrm>
              <a:off x="2317231" y="3829708"/>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8" name="Oval 61"/>
            <p:cNvSpPr>
              <a:spLocks noChangeArrowheads="1"/>
            </p:cNvSpPr>
            <p:nvPr/>
          </p:nvSpPr>
          <p:spPr bwMode="auto">
            <a:xfrm>
              <a:off x="2330684" y="383985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9" name="Oval 62"/>
            <p:cNvSpPr>
              <a:spLocks noChangeArrowheads="1"/>
            </p:cNvSpPr>
            <p:nvPr/>
          </p:nvSpPr>
          <p:spPr bwMode="auto">
            <a:xfrm>
              <a:off x="2308669" y="3798771"/>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40" name="Oval 63"/>
            <p:cNvSpPr>
              <a:spLocks noChangeArrowheads="1"/>
            </p:cNvSpPr>
            <p:nvPr/>
          </p:nvSpPr>
          <p:spPr bwMode="auto">
            <a:xfrm>
              <a:off x="2264029" y="382615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41" name="Oval 64"/>
            <p:cNvSpPr>
              <a:spLocks noChangeArrowheads="1"/>
            </p:cNvSpPr>
            <p:nvPr/>
          </p:nvSpPr>
          <p:spPr bwMode="auto">
            <a:xfrm>
              <a:off x="2277483" y="383325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42" name="Oval 65"/>
            <p:cNvSpPr>
              <a:spLocks noChangeArrowheads="1"/>
            </p:cNvSpPr>
            <p:nvPr/>
          </p:nvSpPr>
          <p:spPr bwMode="auto">
            <a:xfrm>
              <a:off x="2277483" y="381956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43" name="Oval 66"/>
            <p:cNvSpPr>
              <a:spLocks noChangeArrowheads="1"/>
            </p:cNvSpPr>
            <p:nvPr/>
          </p:nvSpPr>
          <p:spPr bwMode="auto">
            <a:xfrm>
              <a:off x="2286044" y="3829708"/>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44" name="Oval 67"/>
            <p:cNvSpPr>
              <a:spLocks noChangeArrowheads="1"/>
            </p:cNvSpPr>
            <p:nvPr/>
          </p:nvSpPr>
          <p:spPr bwMode="auto">
            <a:xfrm>
              <a:off x="2286044" y="3802321"/>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45" name="Oval 68"/>
            <p:cNvSpPr>
              <a:spLocks noChangeArrowheads="1"/>
            </p:cNvSpPr>
            <p:nvPr/>
          </p:nvSpPr>
          <p:spPr bwMode="auto">
            <a:xfrm>
              <a:off x="2264029" y="3809422"/>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46" name="Oval 69"/>
            <p:cNvSpPr>
              <a:spLocks noChangeArrowheads="1"/>
            </p:cNvSpPr>
            <p:nvPr/>
          </p:nvSpPr>
          <p:spPr bwMode="auto">
            <a:xfrm>
              <a:off x="2272590" y="379572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47" name="Oval 70"/>
            <p:cNvSpPr>
              <a:spLocks noChangeArrowheads="1"/>
            </p:cNvSpPr>
            <p:nvPr/>
          </p:nvSpPr>
          <p:spPr bwMode="auto">
            <a:xfrm>
              <a:off x="2215108" y="3809422"/>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48" name="Oval 71"/>
            <p:cNvSpPr>
              <a:spLocks noChangeArrowheads="1"/>
            </p:cNvSpPr>
            <p:nvPr/>
          </p:nvSpPr>
          <p:spPr bwMode="auto">
            <a:xfrm>
              <a:off x="2223669" y="3802321"/>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49" name="Oval 72"/>
            <p:cNvSpPr>
              <a:spLocks noChangeArrowheads="1"/>
            </p:cNvSpPr>
            <p:nvPr/>
          </p:nvSpPr>
          <p:spPr bwMode="auto">
            <a:xfrm>
              <a:off x="2147842" y="381601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50" name="Oval 73"/>
            <p:cNvSpPr>
              <a:spLocks noChangeArrowheads="1"/>
            </p:cNvSpPr>
            <p:nvPr/>
          </p:nvSpPr>
          <p:spPr bwMode="auto">
            <a:xfrm>
              <a:off x="2170468" y="381956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51" name="Oval 74"/>
            <p:cNvSpPr>
              <a:spLocks noChangeArrowheads="1"/>
            </p:cNvSpPr>
            <p:nvPr/>
          </p:nvSpPr>
          <p:spPr bwMode="auto">
            <a:xfrm>
              <a:off x="2161295" y="3809422"/>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52" name="Oval 75"/>
            <p:cNvSpPr>
              <a:spLocks noChangeArrowheads="1"/>
            </p:cNvSpPr>
            <p:nvPr/>
          </p:nvSpPr>
          <p:spPr bwMode="auto">
            <a:xfrm>
              <a:off x="2179029" y="379572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53" name="Oval 76"/>
            <p:cNvSpPr>
              <a:spLocks noChangeArrowheads="1"/>
            </p:cNvSpPr>
            <p:nvPr/>
          </p:nvSpPr>
          <p:spPr bwMode="auto">
            <a:xfrm>
              <a:off x="2221835" y="3790149"/>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54" name="Oval 77"/>
            <p:cNvSpPr>
              <a:spLocks noChangeArrowheads="1"/>
            </p:cNvSpPr>
            <p:nvPr/>
          </p:nvSpPr>
          <p:spPr bwMode="auto">
            <a:xfrm>
              <a:off x="2239569" y="3790149"/>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55" name="Oval 78"/>
            <p:cNvSpPr>
              <a:spLocks noChangeArrowheads="1"/>
            </p:cNvSpPr>
            <p:nvPr/>
          </p:nvSpPr>
          <p:spPr bwMode="auto">
            <a:xfrm>
              <a:off x="2295216" y="394229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56" name="Oval 79"/>
            <p:cNvSpPr>
              <a:spLocks noChangeArrowheads="1"/>
            </p:cNvSpPr>
            <p:nvPr/>
          </p:nvSpPr>
          <p:spPr bwMode="auto">
            <a:xfrm>
              <a:off x="2241403" y="394229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57" name="Oval 80"/>
            <p:cNvSpPr>
              <a:spLocks noChangeArrowheads="1"/>
            </p:cNvSpPr>
            <p:nvPr/>
          </p:nvSpPr>
          <p:spPr bwMode="auto">
            <a:xfrm>
              <a:off x="2295216" y="403763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58" name="Oval 81"/>
            <p:cNvSpPr>
              <a:spLocks noChangeArrowheads="1"/>
            </p:cNvSpPr>
            <p:nvPr/>
          </p:nvSpPr>
          <p:spPr bwMode="auto">
            <a:xfrm>
              <a:off x="2361871" y="393874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59" name="Oval 82"/>
            <p:cNvSpPr>
              <a:spLocks noChangeArrowheads="1"/>
            </p:cNvSpPr>
            <p:nvPr/>
          </p:nvSpPr>
          <p:spPr bwMode="auto">
            <a:xfrm>
              <a:off x="2317231" y="3884479"/>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0" name="Oval 83"/>
            <p:cNvSpPr>
              <a:spLocks noChangeArrowheads="1"/>
            </p:cNvSpPr>
            <p:nvPr/>
          </p:nvSpPr>
          <p:spPr bwMode="auto">
            <a:xfrm>
              <a:off x="2303777" y="3867236"/>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1" name="Oval 84"/>
            <p:cNvSpPr>
              <a:spLocks noChangeArrowheads="1"/>
            </p:cNvSpPr>
            <p:nvPr/>
          </p:nvSpPr>
          <p:spPr bwMode="auto">
            <a:xfrm>
              <a:off x="2290936" y="3867236"/>
              <a:ext cx="37302"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2" name="Oval 85"/>
            <p:cNvSpPr>
              <a:spLocks noChangeArrowheads="1"/>
            </p:cNvSpPr>
            <p:nvPr/>
          </p:nvSpPr>
          <p:spPr bwMode="auto">
            <a:xfrm>
              <a:off x="2299497" y="3979823"/>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3" name="Oval 86"/>
            <p:cNvSpPr>
              <a:spLocks noChangeArrowheads="1"/>
            </p:cNvSpPr>
            <p:nvPr/>
          </p:nvSpPr>
          <p:spPr bwMode="auto">
            <a:xfrm>
              <a:off x="2299497" y="396612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4" name="Oval 87"/>
            <p:cNvSpPr>
              <a:spLocks noChangeArrowheads="1"/>
            </p:cNvSpPr>
            <p:nvPr/>
          </p:nvSpPr>
          <p:spPr bwMode="auto">
            <a:xfrm>
              <a:off x="2281763" y="396612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5" name="Oval 88"/>
            <p:cNvSpPr>
              <a:spLocks noChangeArrowheads="1"/>
            </p:cNvSpPr>
            <p:nvPr/>
          </p:nvSpPr>
          <p:spPr bwMode="auto">
            <a:xfrm>
              <a:off x="2165576" y="395243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6" name="Oval 89"/>
            <p:cNvSpPr>
              <a:spLocks noChangeArrowheads="1"/>
            </p:cNvSpPr>
            <p:nvPr/>
          </p:nvSpPr>
          <p:spPr bwMode="auto">
            <a:xfrm>
              <a:off x="2201655" y="3976273"/>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7" name="Oval 90"/>
            <p:cNvSpPr>
              <a:spLocks noChangeArrowheads="1"/>
            </p:cNvSpPr>
            <p:nvPr/>
          </p:nvSpPr>
          <p:spPr bwMode="auto">
            <a:xfrm>
              <a:off x="2188202" y="3969679"/>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8" name="Oval 91"/>
            <p:cNvSpPr>
              <a:spLocks noChangeArrowheads="1"/>
            </p:cNvSpPr>
            <p:nvPr/>
          </p:nvSpPr>
          <p:spPr bwMode="auto">
            <a:xfrm>
              <a:off x="2179029" y="3853543"/>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69" name="Oval 92"/>
            <p:cNvSpPr>
              <a:spLocks noChangeArrowheads="1"/>
            </p:cNvSpPr>
            <p:nvPr/>
          </p:nvSpPr>
          <p:spPr bwMode="auto">
            <a:xfrm>
              <a:off x="2179029" y="3836300"/>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0" name="Oval 93"/>
            <p:cNvSpPr>
              <a:spLocks noChangeArrowheads="1"/>
            </p:cNvSpPr>
            <p:nvPr/>
          </p:nvSpPr>
          <p:spPr bwMode="auto">
            <a:xfrm>
              <a:off x="2272590" y="4068573"/>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1" name="Oval 94"/>
            <p:cNvSpPr>
              <a:spLocks noChangeArrowheads="1"/>
            </p:cNvSpPr>
            <p:nvPr/>
          </p:nvSpPr>
          <p:spPr bwMode="auto">
            <a:xfrm>
              <a:off x="2223669" y="408885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2" name="Oval 95"/>
            <p:cNvSpPr>
              <a:spLocks noChangeArrowheads="1"/>
            </p:cNvSpPr>
            <p:nvPr/>
          </p:nvSpPr>
          <p:spPr bwMode="auto">
            <a:xfrm>
              <a:off x="2237123" y="409595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3" name="Oval 96"/>
            <p:cNvSpPr>
              <a:spLocks noChangeArrowheads="1"/>
            </p:cNvSpPr>
            <p:nvPr/>
          </p:nvSpPr>
          <p:spPr bwMode="auto">
            <a:xfrm>
              <a:off x="2250576" y="405488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4" name="Oval 97"/>
            <p:cNvSpPr>
              <a:spLocks noChangeArrowheads="1"/>
            </p:cNvSpPr>
            <p:nvPr/>
          </p:nvSpPr>
          <p:spPr bwMode="auto">
            <a:xfrm>
              <a:off x="2246295" y="4099002"/>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5" name="Oval 98"/>
            <p:cNvSpPr>
              <a:spLocks noChangeArrowheads="1"/>
            </p:cNvSpPr>
            <p:nvPr/>
          </p:nvSpPr>
          <p:spPr bwMode="auto">
            <a:xfrm>
              <a:off x="2243849" y="4126895"/>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6" name="Oval 99"/>
            <p:cNvSpPr>
              <a:spLocks noChangeArrowheads="1"/>
            </p:cNvSpPr>
            <p:nvPr/>
          </p:nvSpPr>
          <p:spPr bwMode="auto">
            <a:xfrm>
              <a:off x="2152734" y="417761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7" name="Oval 100"/>
            <p:cNvSpPr>
              <a:spLocks noChangeArrowheads="1"/>
            </p:cNvSpPr>
            <p:nvPr/>
          </p:nvSpPr>
          <p:spPr bwMode="auto">
            <a:xfrm>
              <a:off x="2094640" y="4222238"/>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8" name="Oval 101"/>
            <p:cNvSpPr>
              <a:spLocks noChangeArrowheads="1"/>
            </p:cNvSpPr>
            <p:nvPr/>
          </p:nvSpPr>
          <p:spPr bwMode="auto">
            <a:xfrm>
              <a:off x="2241403" y="415022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79" name="Oval 102"/>
            <p:cNvSpPr>
              <a:spLocks noChangeArrowheads="1"/>
            </p:cNvSpPr>
            <p:nvPr/>
          </p:nvSpPr>
          <p:spPr bwMode="auto">
            <a:xfrm>
              <a:off x="2150288" y="4021916"/>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0" name="Oval 103"/>
            <p:cNvSpPr>
              <a:spLocks noChangeArrowheads="1"/>
            </p:cNvSpPr>
            <p:nvPr/>
          </p:nvSpPr>
          <p:spPr bwMode="auto">
            <a:xfrm>
              <a:off x="2147842" y="4109652"/>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1" name="Oval 104"/>
            <p:cNvSpPr>
              <a:spLocks noChangeArrowheads="1"/>
            </p:cNvSpPr>
            <p:nvPr/>
          </p:nvSpPr>
          <p:spPr bwMode="auto">
            <a:xfrm>
              <a:off x="2134389" y="404118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2" name="Oval 105"/>
            <p:cNvSpPr>
              <a:spLocks noChangeArrowheads="1"/>
            </p:cNvSpPr>
            <p:nvPr/>
          </p:nvSpPr>
          <p:spPr bwMode="auto">
            <a:xfrm>
              <a:off x="2210216" y="383325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3" name="Oval 106"/>
            <p:cNvSpPr>
              <a:spLocks noChangeArrowheads="1"/>
            </p:cNvSpPr>
            <p:nvPr/>
          </p:nvSpPr>
          <p:spPr bwMode="auto">
            <a:xfrm>
              <a:off x="2201655" y="396258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4" name="Oval 107"/>
            <p:cNvSpPr>
              <a:spLocks noChangeArrowheads="1"/>
            </p:cNvSpPr>
            <p:nvPr/>
          </p:nvSpPr>
          <p:spPr bwMode="auto">
            <a:xfrm>
              <a:off x="2170468" y="3891072"/>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5" name="Oval 108"/>
            <p:cNvSpPr>
              <a:spLocks noChangeArrowheads="1"/>
            </p:cNvSpPr>
            <p:nvPr/>
          </p:nvSpPr>
          <p:spPr bwMode="auto">
            <a:xfrm>
              <a:off x="2125828" y="4372353"/>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6" name="Oval 109"/>
            <p:cNvSpPr>
              <a:spLocks noChangeArrowheads="1"/>
            </p:cNvSpPr>
            <p:nvPr/>
          </p:nvSpPr>
          <p:spPr bwMode="auto">
            <a:xfrm>
              <a:off x="2134389" y="4361704"/>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7" name="Oval 110"/>
            <p:cNvSpPr>
              <a:spLocks noChangeArrowheads="1"/>
            </p:cNvSpPr>
            <p:nvPr/>
          </p:nvSpPr>
          <p:spPr bwMode="auto">
            <a:xfrm>
              <a:off x="2067734" y="438604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8" name="Oval 111"/>
            <p:cNvSpPr>
              <a:spLocks noChangeArrowheads="1"/>
            </p:cNvSpPr>
            <p:nvPr/>
          </p:nvSpPr>
          <p:spPr bwMode="auto">
            <a:xfrm>
              <a:off x="2054280" y="4321132"/>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89" name="Oval 112"/>
            <p:cNvSpPr>
              <a:spLocks noChangeArrowheads="1"/>
            </p:cNvSpPr>
            <p:nvPr/>
          </p:nvSpPr>
          <p:spPr bwMode="auto">
            <a:xfrm>
              <a:off x="2005359" y="4324175"/>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0" name="Oval 113"/>
            <p:cNvSpPr>
              <a:spLocks noChangeArrowheads="1"/>
            </p:cNvSpPr>
            <p:nvPr/>
          </p:nvSpPr>
          <p:spPr bwMode="auto">
            <a:xfrm>
              <a:off x="2009640" y="431098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1" name="Oval 114"/>
            <p:cNvSpPr>
              <a:spLocks noChangeArrowheads="1"/>
            </p:cNvSpPr>
            <p:nvPr/>
          </p:nvSpPr>
          <p:spPr bwMode="auto">
            <a:xfrm>
              <a:off x="2027986" y="429019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2" name="Oval 115"/>
            <p:cNvSpPr>
              <a:spLocks noChangeArrowheads="1"/>
            </p:cNvSpPr>
            <p:nvPr/>
          </p:nvSpPr>
          <p:spPr bwMode="auto">
            <a:xfrm>
              <a:off x="2143561" y="4331275"/>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3" name="Oval 116"/>
            <p:cNvSpPr>
              <a:spLocks noChangeArrowheads="1"/>
            </p:cNvSpPr>
            <p:nvPr/>
          </p:nvSpPr>
          <p:spPr bwMode="auto">
            <a:xfrm>
              <a:off x="2076907" y="4314032"/>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4" name="Oval 117"/>
            <p:cNvSpPr>
              <a:spLocks noChangeArrowheads="1"/>
            </p:cNvSpPr>
            <p:nvPr/>
          </p:nvSpPr>
          <p:spPr bwMode="auto">
            <a:xfrm>
              <a:off x="2161295" y="4262810"/>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5" name="Oval 118"/>
            <p:cNvSpPr>
              <a:spLocks noChangeArrowheads="1"/>
            </p:cNvSpPr>
            <p:nvPr/>
          </p:nvSpPr>
          <p:spPr bwMode="auto">
            <a:xfrm>
              <a:off x="2188202" y="426991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6" name="Oval 119"/>
            <p:cNvSpPr>
              <a:spLocks noChangeArrowheads="1"/>
            </p:cNvSpPr>
            <p:nvPr/>
          </p:nvSpPr>
          <p:spPr bwMode="auto">
            <a:xfrm>
              <a:off x="2219389" y="435511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7" name="Oval 120"/>
            <p:cNvSpPr>
              <a:spLocks noChangeArrowheads="1"/>
            </p:cNvSpPr>
            <p:nvPr/>
          </p:nvSpPr>
          <p:spPr bwMode="auto">
            <a:xfrm>
              <a:off x="2215108" y="415377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8" name="Oval 121"/>
            <p:cNvSpPr>
              <a:spLocks noChangeArrowheads="1"/>
            </p:cNvSpPr>
            <p:nvPr/>
          </p:nvSpPr>
          <p:spPr bwMode="auto">
            <a:xfrm>
              <a:off x="2157014" y="438604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99" name="Oval 122"/>
            <p:cNvSpPr>
              <a:spLocks noChangeArrowheads="1"/>
            </p:cNvSpPr>
            <p:nvPr/>
          </p:nvSpPr>
          <p:spPr bwMode="auto">
            <a:xfrm>
              <a:off x="2076907" y="4348518"/>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00" name="Oval 123"/>
            <p:cNvSpPr>
              <a:spLocks noChangeArrowheads="1"/>
            </p:cNvSpPr>
            <p:nvPr/>
          </p:nvSpPr>
          <p:spPr bwMode="auto">
            <a:xfrm>
              <a:off x="2090360" y="4348518"/>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01" name="Oval 124"/>
            <p:cNvSpPr>
              <a:spLocks noChangeArrowheads="1"/>
            </p:cNvSpPr>
            <p:nvPr/>
          </p:nvSpPr>
          <p:spPr bwMode="auto">
            <a:xfrm>
              <a:off x="2067734" y="4361704"/>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02" name="Oval 125"/>
            <p:cNvSpPr>
              <a:spLocks noChangeArrowheads="1"/>
            </p:cNvSpPr>
            <p:nvPr/>
          </p:nvSpPr>
          <p:spPr bwMode="auto">
            <a:xfrm>
              <a:off x="2054280" y="436880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03" name="Oval 126"/>
            <p:cNvSpPr>
              <a:spLocks noChangeArrowheads="1"/>
            </p:cNvSpPr>
            <p:nvPr/>
          </p:nvSpPr>
          <p:spPr bwMode="auto">
            <a:xfrm>
              <a:off x="2121547" y="4399232"/>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04" name="Oval 127"/>
            <p:cNvSpPr>
              <a:spLocks noChangeArrowheads="1"/>
            </p:cNvSpPr>
            <p:nvPr/>
          </p:nvSpPr>
          <p:spPr bwMode="auto">
            <a:xfrm>
              <a:off x="2157014" y="4436761"/>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05" name="Oval 128"/>
            <p:cNvSpPr>
              <a:spLocks noChangeArrowheads="1"/>
            </p:cNvSpPr>
            <p:nvPr/>
          </p:nvSpPr>
          <p:spPr bwMode="auto">
            <a:xfrm>
              <a:off x="2174748" y="4406333"/>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06" name="Oval 129"/>
            <p:cNvSpPr>
              <a:spLocks noChangeArrowheads="1"/>
            </p:cNvSpPr>
            <p:nvPr/>
          </p:nvSpPr>
          <p:spPr bwMode="auto">
            <a:xfrm>
              <a:off x="2001079" y="416746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07" name="Oval 130"/>
            <p:cNvSpPr>
              <a:spLocks noChangeArrowheads="1"/>
            </p:cNvSpPr>
            <p:nvPr/>
          </p:nvSpPr>
          <p:spPr bwMode="auto">
            <a:xfrm>
              <a:off x="2108093" y="4430169"/>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08" name="Oval 131"/>
            <p:cNvSpPr>
              <a:spLocks noChangeArrowheads="1"/>
            </p:cNvSpPr>
            <p:nvPr/>
          </p:nvSpPr>
          <p:spPr bwMode="auto">
            <a:xfrm>
              <a:off x="2098921" y="442661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09" name="Oval 132"/>
            <p:cNvSpPr>
              <a:spLocks noChangeArrowheads="1"/>
            </p:cNvSpPr>
            <p:nvPr/>
          </p:nvSpPr>
          <p:spPr bwMode="auto">
            <a:xfrm>
              <a:off x="2085468" y="4412926"/>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10" name="Oval 133"/>
            <p:cNvSpPr>
              <a:spLocks noChangeArrowheads="1"/>
            </p:cNvSpPr>
            <p:nvPr/>
          </p:nvSpPr>
          <p:spPr bwMode="auto">
            <a:xfrm>
              <a:off x="2116655" y="4412926"/>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11" name="Oval 134"/>
            <p:cNvSpPr>
              <a:spLocks noChangeArrowheads="1"/>
            </p:cNvSpPr>
            <p:nvPr/>
          </p:nvSpPr>
          <p:spPr bwMode="auto">
            <a:xfrm>
              <a:off x="2040827" y="4443861"/>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12" name="Oval 135"/>
            <p:cNvSpPr>
              <a:spLocks noChangeArrowheads="1"/>
            </p:cNvSpPr>
            <p:nvPr/>
          </p:nvSpPr>
          <p:spPr bwMode="auto">
            <a:xfrm>
              <a:off x="2040827" y="445400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13" name="Oval 136"/>
            <p:cNvSpPr>
              <a:spLocks noChangeArrowheads="1"/>
            </p:cNvSpPr>
            <p:nvPr/>
          </p:nvSpPr>
          <p:spPr bwMode="auto">
            <a:xfrm>
              <a:off x="2067734" y="4420025"/>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14" name="Oval 137"/>
            <p:cNvSpPr>
              <a:spLocks noChangeArrowheads="1"/>
            </p:cNvSpPr>
            <p:nvPr/>
          </p:nvSpPr>
          <p:spPr bwMode="auto">
            <a:xfrm>
              <a:off x="2072014" y="4426619"/>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15" name="Oval 138"/>
            <p:cNvSpPr>
              <a:spLocks noChangeArrowheads="1"/>
            </p:cNvSpPr>
            <p:nvPr/>
          </p:nvSpPr>
          <p:spPr bwMode="auto">
            <a:xfrm>
              <a:off x="1658021" y="4392640"/>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16" name="Oval 139"/>
            <p:cNvSpPr>
              <a:spLocks noChangeArrowheads="1"/>
            </p:cNvSpPr>
            <p:nvPr/>
          </p:nvSpPr>
          <p:spPr bwMode="auto">
            <a:xfrm>
              <a:off x="1760143" y="429019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17" name="Oval 140"/>
            <p:cNvSpPr>
              <a:spLocks noChangeArrowheads="1"/>
            </p:cNvSpPr>
            <p:nvPr/>
          </p:nvSpPr>
          <p:spPr bwMode="auto">
            <a:xfrm>
              <a:off x="1804784" y="4211588"/>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18" name="Oval 141"/>
            <p:cNvSpPr>
              <a:spLocks noChangeArrowheads="1"/>
            </p:cNvSpPr>
            <p:nvPr/>
          </p:nvSpPr>
          <p:spPr bwMode="auto">
            <a:xfrm>
              <a:off x="1960719" y="4122838"/>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19" name="Oval 142"/>
            <p:cNvSpPr>
              <a:spLocks noChangeArrowheads="1"/>
            </p:cNvSpPr>
            <p:nvPr/>
          </p:nvSpPr>
          <p:spPr bwMode="auto">
            <a:xfrm>
              <a:off x="1903237" y="4238974"/>
              <a:ext cx="37302"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20" name="Oval 143"/>
            <p:cNvSpPr>
              <a:spLocks noChangeArrowheads="1"/>
            </p:cNvSpPr>
            <p:nvPr/>
          </p:nvSpPr>
          <p:spPr bwMode="auto">
            <a:xfrm>
              <a:off x="2050000" y="4147181"/>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21" name="Oval 144"/>
            <p:cNvSpPr>
              <a:spLocks noChangeArrowheads="1"/>
            </p:cNvSpPr>
            <p:nvPr/>
          </p:nvSpPr>
          <p:spPr bwMode="auto">
            <a:xfrm>
              <a:off x="2059173" y="415732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22" name="Oval 145"/>
            <p:cNvSpPr>
              <a:spLocks noChangeArrowheads="1"/>
            </p:cNvSpPr>
            <p:nvPr/>
          </p:nvSpPr>
          <p:spPr bwMode="auto">
            <a:xfrm>
              <a:off x="2054280" y="416391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23" name="Oval 146"/>
            <p:cNvSpPr>
              <a:spLocks noChangeArrowheads="1"/>
            </p:cNvSpPr>
            <p:nvPr/>
          </p:nvSpPr>
          <p:spPr bwMode="auto">
            <a:xfrm>
              <a:off x="2036547" y="4157324"/>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24" name="Oval 147"/>
            <p:cNvSpPr>
              <a:spLocks noChangeArrowheads="1"/>
            </p:cNvSpPr>
            <p:nvPr/>
          </p:nvSpPr>
          <p:spPr bwMode="auto">
            <a:xfrm>
              <a:off x="1907518" y="4314032"/>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25" name="Oval 148"/>
            <p:cNvSpPr>
              <a:spLocks noChangeArrowheads="1"/>
            </p:cNvSpPr>
            <p:nvPr/>
          </p:nvSpPr>
          <p:spPr bwMode="auto">
            <a:xfrm>
              <a:off x="1934424" y="4286646"/>
              <a:ext cx="37302"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26" name="Oval 149"/>
            <p:cNvSpPr>
              <a:spLocks noChangeArrowheads="1"/>
            </p:cNvSpPr>
            <p:nvPr/>
          </p:nvSpPr>
          <p:spPr bwMode="auto">
            <a:xfrm>
              <a:off x="1965611" y="4256217"/>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27" name="Oval 150"/>
            <p:cNvSpPr>
              <a:spLocks noChangeArrowheads="1"/>
            </p:cNvSpPr>
            <p:nvPr/>
          </p:nvSpPr>
          <p:spPr bwMode="auto">
            <a:xfrm>
              <a:off x="1952158" y="4259768"/>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28" name="Oval 151"/>
            <p:cNvSpPr>
              <a:spLocks noChangeArrowheads="1"/>
            </p:cNvSpPr>
            <p:nvPr/>
          </p:nvSpPr>
          <p:spPr bwMode="auto">
            <a:xfrm>
              <a:off x="1720395" y="4351561"/>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29" name="Oval 152"/>
            <p:cNvSpPr>
              <a:spLocks noChangeArrowheads="1"/>
            </p:cNvSpPr>
            <p:nvPr/>
          </p:nvSpPr>
          <p:spPr bwMode="auto">
            <a:xfrm>
              <a:off x="1684316" y="4361704"/>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30" name="Oval 153"/>
            <p:cNvSpPr>
              <a:spLocks noChangeArrowheads="1"/>
            </p:cNvSpPr>
            <p:nvPr/>
          </p:nvSpPr>
          <p:spPr bwMode="auto">
            <a:xfrm>
              <a:off x="1385898" y="4474290"/>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31" name="Oval 154"/>
            <p:cNvSpPr>
              <a:spLocks noChangeArrowheads="1"/>
            </p:cNvSpPr>
            <p:nvPr/>
          </p:nvSpPr>
          <p:spPr bwMode="auto">
            <a:xfrm>
              <a:off x="1434819" y="4481390"/>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32" name="Oval 155"/>
            <p:cNvSpPr>
              <a:spLocks noChangeArrowheads="1"/>
            </p:cNvSpPr>
            <p:nvPr/>
          </p:nvSpPr>
          <p:spPr bwMode="auto">
            <a:xfrm>
              <a:off x="1537553" y="4447411"/>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33" name="Oval 156"/>
            <p:cNvSpPr>
              <a:spLocks noChangeArrowheads="1"/>
            </p:cNvSpPr>
            <p:nvPr/>
          </p:nvSpPr>
          <p:spPr bwMode="auto">
            <a:xfrm>
              <a:off x="1809676" y="4324175"/>
              <a:ext cx="37302"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34" name="Oval 157"/>
            <p:cNvSpPr>
              <a:spLocks noChangeArrowheads="1"/>
            </p:cNvSpPr>
            <p:nvPr/>
          </p:nvSpPr>
          <p:spPr bwMode="auto">
            <a:xfrm>
              <a:off x="1925252" y="4416475"/>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35" name="Oval 158"/>
            <p:cNvSpPr>
              <a:spLocks noChangeArrowheads="1"/>
            </p:cNvSpPr>
            <p:nvPr/>
          </p:nvSpPr>
          <p:spPr bwMode="auto">
            <a:xfrm>
              <a:off x="1395070" y="4457555"/>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36" name="Oval 159"/>
            <p:cNvSpPr>
              <a:spLocks noChangeArrowheads="1"/>
            </p:cNvSpPr>
            <p:nvPr/>
          </p:nvSpPr>
          <p:spPr bwMode="auto">
            <a:xfrm>
              <a:off x="1408524" y="4461104"/>
              <a:ext cx="37914" cy="2890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37" name="Oval 160"/>
            <p:cNvSpPr>
              <a:spLocks noChangeArrowheads="1"/>
            </p:cNvSpPr>
            <p:nvPr/>
          </p:nvSpPr>
          <p:spPr bwMode="auto">
            <a:xfrm>
              <a:off x="1475179" y="4586877"/>
              <a:ext cx="37914" cy="29415"/>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38" name="Oval 161"/>
            <p:cNvSpPr>
              <a:spLocks noChangeArrowheads="1"/>
            </p:cNvSpPr>
            <p:nvPr/>
          </p:nvSpPr>
          <p:spPr bwMode="auto">
            <a:xfrm>
              <a:off x="1457445" y="4597527"/>
              <a:ext cx="37914" cy="2890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39" name="Oval 162"/>
            <p:cNvSpPr>
              <a:spLocks noChangeArrowheads="1"/>
            </p:cNvSpPr>
            <p:nvPr/>
          </p:nvSpPr>
          <p:spPr bwMode="auto">
            <a:xfrm>
              <a:off x="2125828" y="4385032"/>
              <a:ext cx="40360" cy="30936"/>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40" name="Oval 163"/>
            <p:cNvSpPr>
              <a:spLocks noChangeArrowheads="1"/>
            </p:cNvSpPr>
            <p:nvPr/>
          </p:nvSpPr>
          <p:spPr bwMode="auto">
            <a:xfrm>
              <a:off x="2103201" y="4401768"/>
              <a:ext cx="37914" cy="29415"/>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41" name="Oval 164"/>
            <p:cNvSpPr>
              <a:spLocks noChangeArrowheads="1"/>
            </p:cNvSpPr>
            <p:nvPr/>
          </p:nvSpPr>
          <p:spPr bwMode="auto">
            <a:xfrm>
              <a:off x="2094640" y="4419011"/>
              <a:ext cx="37914" cy="2890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42" name="Oval 165"/>
            <p:cNvSpPr>
              <a:spLocks noChangeArrowheads="1"/>
            </p:cNvSpPr>
            <p:nvPr/>
          </p:nvSpPr>
          <p:spPr bwMode="auto">
            <a:xfrm>
              <a:off x="2241403" y="4053866"/>
              <a:ext cx="37914" cy="28907"/>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43" name="Oval 166"/>
            <p:cNvSpPr>
              <a:spLocks noChangeArrowheads="1"/>
            </p:cNvSpPr>
            <p:nvPr/>
          </p:nvSpPr>
          <p:spPr bwMode="auto">
            <a:xfrm>
              <a:off x="2251187" y="4090888"/>
              <a:ext cx="37914" cy="28908"/>
            </a:xfrm>
            <a:prstGeom prst="ellipse">
              <a:avLst/>
            </a:pr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44" name="Oval 167"/>
            <p:cNvSpPr>
              <a:spLocks noChangeArrowheads="1"/>
            </p:cNvSpPr>
            <p:nvPr/>
          </p:nvSpPr>
          <p:spPr bwMode="auto">
            <a:xfrm>
              <a:off x="954782" y="4809514"/>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45" name="Oval 168"/>
            <p:cNvSpPr>
              <a:spLocks noChangeArrowheads="1"/>
            </p:cNvSpPr>
            <p:nvPr/>
          </p:nvSpPr>
          <p:spPr bwMode="auto">
            <a:xfrm>
              <a:off x="1311294" y="4423576"/>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46" name="Oval 169"/>
            <p:cNvSpPr>
              <a:spLocks noChangeArrowheads="1"/>
            </p:cNvSpPr>
            <p:nvPr/>
          </p:nvSpPr>
          <p:spPr bwMode="auto">
            <a:xfrm>
              <a:off x="1440934" y="4423576"/>
              <a:ext cx="37302"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47" name="Oval 170"/>
            <p:cNvSpPr>
              <a:spLocks noChangeArrowheads="1"/>
            </p:cNvSpPr>
            <p:nvPr/>
          </p:nvSpPr>
          <p:spPr bwMode="auto">
            <a:xfrm>
              <a:off x="1420754" y="4414954"/>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48" name="Oval 171"/>
            <p:cNvSpPr>
              <a:spLocks noChangeArrowheads="1"/>
            </p:cNvSpPr>
            <p:nvPr/>
          </p:nvSpPr>
          <p:spPr bwMode="auto">
            <a:xfrm>
              <a:off x="1636618" y="4522470"/>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49" name="Oval 172"/>
            <p:cNvSpPr>
              <a:spLocks noChangeArrowheads="1"/>
            </p:cNvSpPr>
            <p:nvPr/>
          </p:nvSpPr>
          <p:spPr bwMode="auto">
            <a:xfrm>
              <a:off x="1636618" y="4556955"/>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50" name="Oval 173"/>
            <p:cNvSpPr>
              <a:spLocks noChangeArrowheads="1"/>
            </p:cNvSpPr>
            <p:nvPr/>
          </p:nvSpPr>
          <p:spPr bwMode="auto">
            <a:xfrm>
              <a:off x="1632337" y="4464654"/>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51" name="Oval 174"/>
            <p:cNvSpPr>
              <a:spLocks noChangeArrowheads="1"/>
            </p:cNvSpPr>
            <p:nvPr/>
          </p:nvSpPr>
          <p:spPr bwMode="auto">
            <a:xfrm>
              <a:off x="1829244" y="4461104"/>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52" name="Oval 175"/>
            <p:cNvSpPr>
              <a:spLocks noChangeArrowheads="1"/>
            </p:cNvSpPr>
            <p:nvPr/>
          </p:nvSpPr>
          <p:spPr bwMode="auto">
            <a:xfrm>
              <a:off x="1788273" y="4232888"/>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53" name="Oval 176"/>
            <p:cNvSpPr>
              <a:spLocks noChangeArrowheads="1"/>
            </p:cNvSpPr>
            <p:nvPr/>
          </p:nvSpPr>
          <p:spPr bwMode="auto">
            <a:xfrm>
              <a:off x="1801114" y="4259768"/>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54" name="Oval 177"/>
            <p:cNvSpPr>
              <a:spLocks noChangeArrowheads="1"/>
            </p:cNvSpPr>
            <p:nvPr/>
          </p:nvSpPr>
          <p:spPr bwMode="auto">
            <a:xfrm>
              <a:off x="2196763" y="3944830"/>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55" name="Oval 178"/>
            <p:cNvSpPr>
              <a:spLocks noChangeArrowheads="1"/>
            </p:cNvSpPr>
            <p:nvPr/>
          </p:nvSpPr>
          <p:spPr bwMode="auto">
            <a:xfrm>
              <a:off x="1041617" y="4551376"/>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56" name="Oval 179"/>
            <p:cNvSpPr>
              <a:spLocks noChangeArrowheads="1"/>
            </p:cNvSpPr>
            <p:nvPr/>
          </p:nvSpPr>
          <p:spPr bwMode="auto">
            <a:xfrm>
              <a:off x="1217732" y="4638606"/>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57" name="Oval 180"/>
            <p:cNvSpPr>
              <a:spLocks noChangeArrowheads="1"/>
            </p:cNvSpPr>
            <p:nvPr/>
          </p:nvSpPr>
          <p:spPr bwMode="auto">
            <a:xfrm>
              <a:off x="1425035" y="4557462"/>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58" name="Oval 181"/>
            <p:cNvSpPr>
              <a:spLocks noChangeArrowheads="1"/>
            </p:cNvSpPr>
            <p:nvPr/>
          </p:nvSpPr>
          <p:spPr bwMode="auto">
            <a:xfrm>
              <a:off x="1066077" y="4635055"/>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59" name="Oval 183"/>
            <p:cNvSpPr>
              <a:spLocks noChangeArrowheads="1"/>
            </p:cNvSpPr>
            <p:nvPr/>
          </p:nvSpPr>
          <p:spPr bwMode="auto">
            <a:xfrm>
              <a:off x="891185" y="4656863"/>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60" name="Oval 184"/>
            <p:cNvSpPr>
              <a:spLocks noChangeArrowheads="1"/>
            </p:cNvSpPr>
            <p:nvPr/>
          </p:nvSpPr>
          <p:spPr bwMode="auto">
            <a:xfrm>
              <a:off x="968235" y="4652298"/>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61" name="Oval 185"/>
            <p:cNvSpPr>
              <a:spLocks noChangeArrowheads="1"/>
            </p:cNvSpPr>
            <p:nvPr/>
          </p:nvSpPr>
          <p:spPr bwMode="auto">
            <a:xfrm>
              <a:off x="1026329" y="4614770"/>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62" name="Oval 186"/>
            <p:cNvSpPr>
              <a:spLocks noChangeArrowheads="1"/>
            </p:cNvSpPr>
            <p:nvPr/>
          </p:nvSpPr>
          <p:spPr bwMode="auto">
            <a:xfrm>
              <a:off x="1012876" y="4587384"/>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63" name="Oval 187"/>
            <p:cNvSpPr>
              <a:spLocks noChangeArrowheads="1"/>
            </p:cNvSpPr>
            <p:nvPr/>
          </p:nvSpPr>
          <p:spPr bwMode="auto">
            <a:xfrm>
              <a:off x="1017156" y="4652298"/>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64" name="Oval 188"/>
            <p:cNvSpPr>
              <a:spLocks noChangeArrowheads="1"/>
            </p:cNvSpPr>
            <p:nvPr/>
          </p:nvSpPr>
          <p:spPr bwMode="auto">
            <a:xfrm>
              <a:off x="1003703" y="4642156"/>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65" name="Oval 189"/>
            <p:cNvSpPr>
              <a:spLocks noChangeArrowheads="1"/>
            </p:cNvSpPr>
            <p:nvPr/>
          </p:nvSpPr>
          <p:spPr bwMode="auto">
            <a:xfrm>
              <a:off x="1039782" y="4665991"/>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66" name="Oval 190"/>
            <p:cNvSpPr>
              <a:spLocks noChangeArrowheads="1"/>
            </p:cNvSpPr>
            <p:nvPr/>
          </p:nvSpPr>
          <p:spPr bwMode="auto">
            <a:xfrm>
              <a:off x="1088703" y="4659399"/>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67" name="Oval 191"/>
            <p:cNvSpPr>
              <a:spLocks noChangeArrowheads="1"/>
            </p:cNvSpPr>
            <p:nvPr/>
          </p:nvSpPr>
          <p:spPr bwMode="auto">
            <a:xfrm>
              <a:off x="984134" y="4841464"/>
              <a:ext cx="37914" cy="29415"/>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68" name="Oval 192"/>
            <p:cNvSpPr>
              <a:spLocks noChangeArrowheads="1"/>
            </p:cNvSpPr>
            <p:nvPr/>
          </p:nvSpPr>
          <p:spPr bwMode="auto">
            <a:xfrm>
              <a:off x="984746" y="4828786"/>
              <a:ext cx="37914" cy="28907"/>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69" name="Oval 193"/>
            <p:cNvSpPr>
              <a:spLocks noChangeArrowheads="1"/>
            </p:cNvSpPr>
            <p:nvPr/>
          </p:nvSpPr>
          <p:spPr bwMode="auto">
            <a:xfrm>
              <a:off x="1258092" y="4699463"/>
              <a:ext cx="37914" cy="289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70" name="Oval 194"/>
            <p:cNvSpPr>
              <a:spLocks noChangeArrowheads="1"/>
            </p:cNvSpPr>
            <p:nvPr/>
          </p:nvSpPr>
          <p:spPr bwMode="auto">
            <a:xfrm>
              <a:off x="1436042" y="4584341"/>
              <a:ext cx="37914" cy="2941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71" name="Oval 195"/>
            <p:cNvSpPr>
              <a:spLocks noChangeArrowheads="1"/>
            </p:cNvSpPr>
            <p:nvPr/>
          </p:nvSpPr>
          <p:spPr bwMode="auto">
            <a:xfrm>
              <a:off x="1404855" y="4568113"/>
              <a:ext cx="37914" cy="2941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72" name="Oval 196"/>
            <p:cNvSpPr>
              <a:spLocks noChangeArrowheads="1"/>
            </p:cNvSpPr>
            <p:nvPr/>
          </p:nvSpPr>
          <p:spPr bwMode="auto">
            <a:xfrm>
              <a:off x="1384675" y="4553912"/>
              <a:ext cx="37302"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73" name="Oval 197"/>
            <p:cNvSpPr>
              <a:spLocks noChangeArrowheads="1"/>
            </p:cNvSpPr>
            <p:nvPr/>
          </p:nvSpPr>
          <p:spPr bwMode="auto">
            <a:xfrm>
              <a:off x="1274603" y="4477333"/>
              <a:ext cx="37914" cy="289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74" name="Oval 198"/>
            <p:cNvSpPr>
              <a:spLocks noChangeArrowheads="1"/>
            </p:cNvSpPr>
            <p:nvPr/>
          </p:nvSpPr>
          <p:spPr bwMode="auto">
            <a:xfrm>
              <a:off x="1403020" y="4505734"/>
              <a:ext cx="37914" cy="289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75" name="Oval 199"/>
            <p:cNvSpPr>
              <a:spLocks noChangeArrowheads="1"/>
            </p:cNvSpPr>
            <p:nvPr/>
          </p:nvSpPr>
          <p:spPr bwMode="auto">
            <a:xfrm>
              <a:off x="1333919" y="4525005"/>
              <a:ext cx="37914" cy="2941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76" name="Oval 200"/>
            <p:cNvSpPr>
              <a:spLocks noChangeArrowheads="1"/>
            </p:cNvSpPr>
            <p:nvPr/>
          </p:nvSpPr>
          <p:spPr bwMode="auto">
            <a:xfrm>
              <a:off x="1739963" y="4437268"/>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77" name="Oval 201"/>
            <p:cNvSpPr>
              <a:spLocks noChangeArrowheads="1"/>
            </p:cNvSpPr>
            <p:nvPr/>
          </p:nvSpPr>
          <p:spPr bwMode="auto">
            <a:xfrm>
              <a:off x="1701438" y="4441326"/>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78" name="Oval 202"/>
            <p:cNvSpPr>
              <a:spLocks noChangeArrowheads="1"/>
            </p:cNvSpPr>
            <p:nvPr/>
          </p:nvSpPr>
          <p:spPr bwMode="auto">
            <a:xfrm>
              <a:off x="1261150" y="4640127"/>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79" name="Oval 203"/>
            <p:cNvSpPr>
              <a:spLocks noChangeArrowheads="1"/>
            </p:cNvSpPr>
            <p:nvPr/>
          </p:nvSpPr>
          <p:spPr bwMode="auto">
            <a:xfrm>
              <a:off x="1236077" y="4659399"/>
              <a:ext cx="37914" cy="319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80" name="Oval 204"/>
            <p:cNvSpPr>
              <a:spLocks noChangeArrowheads="1"/>
            </p:cNvSpPr>
            <p:nvPr/>
          </p:nvSpPr>
          <p:spPr bwMode="auto">
            <a:xfrm>
              <a:off x="1229351" y="4641142"/>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81" name="Oval 205"/>
            <p:cNvSpPr>
              <a:spLocks noChangeArrowheads="1"/>
            </p:cNvSpPr>
            <p:nvPr/>
          </p:nvSpPr>
          <p:spPr bwMode="auto">
            <a:xfrm>
              <a:off x="1339423" y="4490519"/>
              <a:ext cx="37914" cy="289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82" name="Oval 206"/>
            <p:cNvSpPr>
              <a:spLocks noChangeArrowheads="1"/>
            </p:cNvSpPr>
            <p:nvPr/>
          </p:nvSpPr>
          <p:spPr bwMode="auto">
            <a:xfrm>
              <a:off x="1182264" y="4535655"/>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83" name="Oval 207"/>
            <p:cNvSpPr>
              <a:spLocks noChangeArrowheads="1"/>
            </p:cNvSpPr>
            <p:nvPr/>
          </p:nvSpPr>
          <p:spPr bwMode="auto">
            <a:xfrm>
              <a:off x="1315574" y="4597527"/>
              <a:ext cx="37302"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84" name="Oval 208"/>
            <p:cNvSpPr>
              <a:spLocks noChangeArrowheads="1"/>
            </p:cNvSpPr>
            <p:nvPr/>
          </p:nvSpPr>
          <p:spPr bwMode="auto">
            <a:xfrm>
              <a:off x="973739" y="4685264"/>
              <a:ext cx="37914" cy="2890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85" name="Oval 209"/>
            <p:cNvSpPr>
              <a:spLocks noChangeArrowheads="1"/>
            </p:cNvSpPr>
            <p:nvPr/>
          </p:nvSpPr>
          <p:spPr bwMode="auto">
            <a:xfrm>
              <a:off x="1109495" y="4660413"/>
              <a:ext cx="37914" cy="28907"/>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86" name="Oval 210"/>
            <p:cNvSpPr>
              <a:spLocks noChangeArrowheads="1"/>
            </p:cNvSpPr>
            <p:nvPr/>
          </p:nvSpPr>
          <p:spPr bwMode="auto">
            <a:xfrm>
              <a:off x="963955" y="4789735"/>
              <a:ext cx="37914" cy="289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87" name="Oval 211"/>
            <p:cNvSpPr>
              <a:spLocks noChangeArrowheads="1"/>
            </p:cNvSpPr>
            <p:nvPr/>
          </p:nvSpPr>
          <p:spPr bwMode="auto">
            <a:xfrm>
              <a:off x="1053235" y="4721271"/>
              <a:ext cx="37302" cy="2941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88" name="Oval 212"/>
            <p:cNvSpPr>
              <a:spLocks noChangeArrowheads="1"/>
            </p:cNvSpPr>
            <p:nvPr/>
          </p:nvSpPr>
          <p:spPr bwMode="auto">
            <a:xfrm>
              <a:off x="1039782" y="4649763"/>
              <a:ext cx="37914" cy="289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89" name="Oval 213"/>
            <p:cNvSpPr>
              <a:spLocks noChangeArrowheads="1"/>
            </p:cNvSpPr>
            <p:nvPr/>
          </p:nvSpPr>
          <p:spPr bwMode="auto">
            <a:xfrm>
              <a:off x="977408" y="4721271"/>
              <a:ext cx="37914" cy="2941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90" name="Oval 214"/>
            <p:cNvSpPr>
              <a:spLocks noChangeArrowheads="1"/>
            </p:cNvSpPr>
            <p:nvPr/>
          </p:nvSpPr>
          <p:spPr bwMode="auto">
            <a:xfrm>
              <a:off x="903415" y="4653820"/>
              <a:ext cx="37302" cy="289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91" name="Oval 215"/>
            <p:cNvSpPr>
              <a:spLocks noChangeArrowheads="1"/>
            </p:cNvSpPr>
            <p:nvPr/>
          </p:nvSpPr>
          <p:spPr bwMode="auto">
            <a:xfrm>
              <a:off x="1324747" y="4513341"/>
              <a:ext cx="37914"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92" name="Oval 216"/>
            <p:cNvSpPr>
              <a:spLocks noChangeArrowheads="1"/>
            </p:cNvSpPr>
            <p:nvPr/>
          </p:nvSpPr>
          <p:spPr bwMode="auto">
            <a:xfrm>
              <a:off x="2010863" y="4496098"/>
              <a:ext cx="37914"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93" name="Oval 217"/>
            <p:cNvSpPr>
              <a:spLocks noChangeArrowheads="1"/>
            </p:cNvSpPr>
            <p:nvPr/>
          </p:nvSpPr>
          <p:spPr bwMode="auto">
            <a:xfrm>
              <a:off x="2015755" y="4455526"/>
              <a:ext cx="37302"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94" name="Oval 218"/>
            <p:cNvSpPr>
              <a:spLocks noChangeArrowheads="1"/>
            </p:cNvSpPr>
            <p:nvPr/>
          </p:nvSpPr>
          <p:spPr bwMode="auto">
            <a:xfrm>
              <a:off x="1971115" y="4441833"/>
              <a:ext cx="37914" cy="28908"/>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95" name="Oval 219"/>
            <p:cNvSpPr>
              <a:spLocks noChangeArrowheads="1"/>
            </p:cNvSpPr>
            <p:nvPr/>
          </p:nvSpPr>
          <p:spPr bwMode="auto">
            <a:xfrm>
              <a:off x="2166799" y="4428140"/>
              <a:ext cx="37914"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96" name="Oval 220"/>
            <p:cNvSpPr>
              <a:spLocks noChangeArrowheads="1"/>
            </p:cNvSpPr>
            <p:nvPr/>
          </p:nvSpPr>
          <p:spPr bwMode="auto">
            <a:xfrm>
              <a:off x="2208381" y="4293239"/>
              <a:ext cx="37914"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97" name="Oval 221"/>
            <p:cNvSpPr>
              <a:spLocks noChangeArrowheads="1"/>
            </p:cNvSpPr>
            <p:nvPr/>
          </p:nvSpPr>
          <p:spPr bwMode="auto">
            <a:xfrm>
              <a:off x="2149065" y="4185724"/>
              <a:ext cx="37914" cy="28907"/>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98" name="Oval 222"/>
            <p:cNvSpPr>
              <a:spLocks noChangeArrowheads="1"/>
            </p:cNvSpPr>
            <p:nvPr/>
          </p:nvSpPr>
          <p:spPr bwMode="auto">
            <a:xfrm>
              <a:off x="2205324" y="3686185"/>
              <a:ext cx="37914" cy="2941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199" name="Rectangle 223"/>
            <p:cNvSpPr>
              <a:spLocks noChangeArrowheads="1"/>
            </p:cNvSpPr>
            <p:nvPr/>
          </p:nvSpPr>
          <p:spPr bwMode="auto">
            <a:xfrm>
              <a:off x="2059784" y="4313525"/>
              <a:ext cx="25684" cy="19271"/>
            </a:xfrm>
            <a:prstGeom prst="rect">
              <a:avLst/>
            </a:prstGeom>
            <a:solidFill>
              <a:srgbClr val="00CC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00" name="Rectangle 224"/>
            <p:cNvSpPr>
              <a:spLocks noChangeArrowheads="1"/>
            </p:cNvSpPr>
            <p:nvPr/>
          </p:nvSpPr>
          <p:spPr bwMode="auto">
            <a:xfrm>
              <a:off x="1476402" y="4436254"/>
              <a:ext cx="25684" cy="19271"/>
            </a:xfrm>
            <a:prstGeom prst="rect">
              <a:avLst/>
            </a:prstGeom>
            <a:solidFill>
              <a:srgbClr val="00CC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01" name="AutoShape 225"/>
            <p:cNvSpPr>
              <a:spLocks noChangeArrowheads="1"/>
            </p:cNvSpPr>
            <p:nvPr/>
          </p:nvSpPr>
          <p:spPr bwMode="auto">
            <a:xfrm>
              <a:off x="2174137" y="3716613"/>
              <a:ext cx="37914" cy="28908"/>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02" name="AutoShape 226"/>
            <p:cNvSpPr>
              <a:spLocks noChangeArrowheads="1"/>
            </p:cNvSpPr>
            <p:nvPr/>
          </p:nvSpPr>
          <p:spPr bwMode="auto">
            <a:xfrm>
              <a:off x="2214497" y="4143124"/>
              <a:ext cx="37914" cy="28907"/>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03" name="AutoShape 227"/>
            <p:cNvSpPr>
              <a:spLocks noChangeArrowheads="1"/>
            </p:cNvSpPr>
            <p:nvPr/>
          </p:nvSpPr>
          <p:spPr bwMode="auto">
            <a:xfrm>
              <a:off x="2209604" y="4303382"/>
              <a:ext cx="37914" cy="28907"/>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04" name="AutoShape 228"/>
            <p:cNvSpPr>
              <a:spLocks noChangeArrowheads="1"/>
            </p:cNvSpPr>
            <p:nvPr/>
          </p:nvSpPr>
          <p:spPr bwMode="auto">
            <a:xfrm>
              <a:off x="2009640" y="4426112"/>
              <a:ext cx="37302" cy="29415"/>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05" name="AutoShape 229"/>
            <p:cNvSpPr>
              <a:spLocks noChangeArrowheads="1"/>
            </p:cNvSpPr>
            <p:nvPr/>
          </p:nvSpPr>
          <p:spPr bwMode="auto">
            <a:xfrm>
              <a:off x="2080576" y="4149716"/>
              <a:ext cx="37914" cy="29415"/>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06" name="AutoShape 230"/>
            <p:cNvSpPr>
              <a:spLocks noChangeArrowheads="1"/>
            </p:cNvSpPr>
            <p:nvPr/>
          </p:nvSpPr>
          <p:spPr bwMode="auto">
            <a:xfrm>
              <a:off x="2072014" y="4156816"/>
              <a:ext cx="37302" cy="28908"/>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07" name="AutoShape 231"/>
            <p:cNvSpPr>
              <a:spLocks noChangeArrowheads="1"/>
            </p:cNvSpPr>
            <p:nvPr/>
          </p:nvSpPr>
          <p:spPr bwMode="auto">
            <a:xfrm>
              <a:off x="2031655" y="4166959"/>
              <a:ext cx="37914" cy="28908"/>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08" name="AutoShape 232"/>
            <p:cNvSpPr>
              <a:spLocks noChangeArrowheads="1"/>
            </p:cNvSpPr>
            <p:nvPr/>
          </p:nvSpPr>
          <p:spPr bwMode="auto">
            <a:xfrm>
              <a:off x="1407912" y="4477333"/>
              <a:ext cx="37914" cy="28908"/>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09" name="Oval 233"/>
            <p:cNvSpPr>
              <a:spLocks noChangeArrowheads="1"/>
            </p:cNvSpPr>
            <p:nvPr/>
          </p:nvSpPr>
          <p:spPr bwMode="auto">
            <a:xfrm>
              <a:off x="1365107" y="4615277"/>
              <a:ext cx="37914" cy="28908"/>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10" name="Oval 234"/>
            <p:cNvSpPr>
              <a:spLocks noChangeArrowheads="1"/>
            </p:cNvSpPr>
            <p:nvPr/>
          </p:nvSpPr>
          <p:spPr bwMode="auto">
            <a:xfrm>
              <a:off x="1422589" y="4584341"/>
              <a:ext cx="37914" cy="2941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11" name="Oval 235"/>
            <p:cNvSpPr>
              <a:spLocks noChangeArrowheads="1"/>
            </p:cNvSpPr>
            <p:nvPr/>
          </p:nvSpPr>
          <p:spPr bwMode="auto">
            <a:xfrm>
              <a:off x="1262373" y="4659399"/>
              <a:ext cx="37914" cy="29415"/>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12" name="Oval 236"/>
            <p:cNvSpPr>
              <a:spLocks noChangeArrowheads="1"/>
            </p:cNvSpPr>
            <p:nvPr/>
          </p:nvSpPr>
          <p:spPr bwMode="auto">
            <a:xfrm>
              <a:off x="1895287" y="4499140"/>
              <a:ext cx="37914" cy="28907"/>
            </a:xfrm>
            <a:prstGeom prst="ellipse">
              <a:avLst/>
            </a:pr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13" name="AutoShape 237"/>
            <p:cNvSpPr>
              <a:spLocks noChangeArrowheads="1"/>
            </p:cNvSpPr>
            <p:nvPr/>
          </p:nvSpPr>
          <p:spPr bwMode="auto">
            <a:xfrm>
              <a:off x="2134389" y="4379454"/>
              <a:ext cx="37914" cy="28907"/>
            </a:xfrm>
            <a:prstGeom prst="diamond">
              <a:avLst/>
            </a:prstGeom>
            <a:solidFill>
              <a:srgbClr val="FF0000"/>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14" name="AutoShape 238"/>
            <p:cNvSpPr>
              <a:spLocks noChangeArrowheads="1"/>
            </p:cNvSpPr>
            <p:nvPr/>
          </p:nvSpPr>
          <p:spPr bwMode="auto">
            <a:xfrm>
              <a:off x="2142950" y="4394161"/>
              <a:ext cx="37914" cy="29415"/>
            </a:xfrm>
            <a:prstGeom prst="diamond">
              <a:avLst/>
            </a:prstGeom>
            <a:solidFill>
              <a:srgbClr val="333399"/>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15" name="AutoShape 239"/>
            <p:cNvSpPr>
              <a:spLocks noChangeArrowheads="1"/>
            </p:cNvSpPr>
            <p:nvPr/>
          </p:nvSpPr>
          <p:spPr bwMode="auto">
            <a:xfrm>
              <a:off x="1612769" y="4478347"/>
              <a:ext cx="37914" cy="28908"/>
            </a:xfrm>
            <a:prstGeom prst="diamond">
              <a:avLst/>
            </a:prstGeom>
            <a:solidFill>
              <a:srgbClr val="008000"/>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16" name="AutoShape 240"/>
            <p:cNvSpPr>
              <a:spLocks noChangeArrowheads="1"/>
            </p:cNvSpPr>
            <p:nvPr/>
          </p:nvSpPr>
          <p:spPr bwMode="auto">
            <a:xfrm>
              <a:off x="1595035" y="4478347"/>
              <a:ext cx="37914" cy="28908"/>
            </a:xfrm>
            <a:prstGeom prst="diamond">
              <a:avLst/>
            </a:prstGeom>
            <a:solidFill>
              <a:srgbClr val="008000"/>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17" name="Rectangle 241"/>
            <p:cNvSpPr>
              <a:spLocks noChangeArrowheads="1"/>
            </p:cNvSpPr>
            <p:nvPr/>
          </p:nvSpPr>
          <p:spPr bwMode="auto">
            <a:xfrm>
              <a:off x="960897" y="4825236"/>
              <a:ext cx="25684" cy="19271"/>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18" name="Rectangle 242"/>
            <p:cNvSpPr>
              <a:spLocks noChangeArrowheads="1"/>
            </p:cNvSpPr>
            <p:nvPr/>
          </p:nvSpPr>
          <p:spPr bwMode="auto">
            <a:xfrm>
              <a:off x="1455610" y="4586370"/>
              <a:ext cx="25684" cy="19271"/>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19" name="Rectangle 243"/>
            <p:cNvSpPr>
              <a:spLocks noChangeArrowheads="1"/>
            </p:cNvSpPr>
            <p:nvPr/>
          </p:nvSpPr>
          <p:spPr bwMode="auto">
            <a:xfrm>
              <a:off x="1348596" y="4466683"/>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20" name="Rectangle 244"/>
            <p:cNvSpPr>
              <a:spLocks noChangeArrowheads="1"/>
            </p:cNvSpPr>
            <p:nvPr/>
          </p:nvSpPr>
          <p:spPr bwMode="auto">
            <a:xfrm>
              <a:off x="1576078" y="4394161"/>
              <a:ext cx="25684" cy="19779"/>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21" name="Rectangle 245"/>
            <p:cNvSpPr>
              <a:spLocks noChangeArrowheads="1"/>
            </p:cNvSpPr>
            <p:nvPr/>
          </p:nvSpPr>
          <p:spPr bwMode="auto">
            <a:xfrm>
              <a:off x="1959496" y="4438790"/>
              <a:ext cx="25072" cy="19271"/>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22" name="Rectangle 246"/>
            <p:cNvSpPr>
              <a:spLocks noChangeArrowheads="1"/>
            </p:cNvSpPr>
            <p:nvPr/>
          </p:nvSpPr>
          <p:spPr bwMode="auto">
            <a:xfrm>
              <a:off x="1950323" y="4472769"/>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23" name="Rectangle 247"/>
            <p:cNvSpPr>
              <a:spLocks noChangeArrowheads="1"/>
            </p:cNvSpPr>
            <p:nvPr/>
          </p:nvSpPr>
          <p:spPr bwMode="auto">
            <a:xfrm>
              <a:off x="1990683" y="4452483"/>
              <a:ext cx="25072" cy="19271"/>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24" name="Rectangle 248"/>
            <p:cNvSpPr>
              <a:spLocks noChangeArrowheads="1"/>
            </p:cNvSpPr>
            <p:nvPr/>
          </p:nvSpPr>
          <p:spPr bwMode="auto">
            <a:xfrm>
              <a:off x="1949100" y="4439298"/>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25" name="Rectangle 249"/>
            <p:cNvSpPr>
              <a:spLocks noChangeArrowheads="1"/>
            </p:cNvSpPr>
            <p:nvPr/>
          </p:nvSpPr>
          <p:spPr bwMode="auto">
            <a:xfrm>
              <a:off x="2105036" y="4067559"/>
              <a:ext cx="25684" cy="19779"/>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26" name="Rectangle 250"/>
            <p:cNvSpPr>
              <a:spLocks noChangeArrowheads="1"/>
            </p:cNvSpPr>
            <p:nvPr/>
          </p:nvSpPr>
          <p:spPr bwMode="auto">
            <a:xfrm>
              <a:off x="2198597" y="4460090"/>
              <a:ext cx="25684" cy="19779"/>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27" name="Rectangle 251"/>
            <p:cNvSpPr>
              <a:spLocks noChangeArrowheads="1"/>
            </p:cNvSpPr>
            <p:nvPr/>
          </p:nvSpPr>
          <p:spPr bwMode="auto">
            <a:xfrm>
              <a:off x="2167410" y="4419011"/>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28" name="Rectangle 252"/>
            <p:cNvSpPr>
              <a:spLocks noChangeArrowheads="1"/>
            </p:cNvSpPr>
            <p:nvPr/>
          </p:nvSpPr>
          <p:spPr bwMode="auto">
            <a:xfrm>
              <a:off x="2198597" y="3883465"/>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29" name="Rectangle 253"/>
            <p:cNvSpPr>
              <a:spLocks noChangeArrowheads="1"/>
            </p:cNvSpPr>
            <p:nvPr/>
          </p:nvSpPr>
          <p:spPr bwMode="auto">
            <a:xfrm>
              <a:off x="2278706" y="3893608"/>
              <a:ext cx="25684" cy="19778"/>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30" name="Rectangle 254"/>
            <p:cNvSpPr>
              <a:spLocks noChangeArrowheads="1"/>
            </p:cNvSpPr>
            <p:nvPr/>
          </p:nvSpPr>
          <p:spPr bwMode="auto">
            <a:xfrm>
              <a:off x="1463560" y="4582819"/>
              <a:ext cx="25684" cy="19779"/>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31" name="Rectangle 255"/>
            <p:cNvSpPr>
              <a:spLocks noChangeArrowheads="1"/>
            </p:cNvSpPr>
            <p:nvPr/>
          </p:nvSpPr>
          <p:spPr bwMode="auto">
            <a:xfrm>
              <a:off x="1014710" y="4675120"/>
              <a:ext cx="25684" cy="19271"/>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32" name="Oval 256"/>
            <p:cNvSpPr>
              <a:spLocks noChangeArrowheads="1"/>
            </p:cNvSpPr>
            <p:nvPr/>
          </p:nvSpPr>
          <p:spPr bwMode="auto">
            <a:xfrm>
              <a:off x="1403632" y="4602091"/>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33" name="Oval 257"/>
            <p:cNvSpPr>
              <a:spLocks noChangeArrowheads="1"/>
            </p:cNvSpPr>
            <p:nvPr/>
          </p:nvSpPr>
          <p:spPr bwMode="auto">
            <a:xfrm>
              <a:off x="1292336" y="4629477"/>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34" name="Oval 258"/>
            <p:cNvSpPr>
              <a:spLocks noChangeArrowheads="1"/>
            </p:cNvSpPr>
            <p:nvPr/>
          </p:nvSpPr>
          <p:spPr bwMode="auto">
            <a:xfrm>
              <a:off x="1239135" y="4714677"/>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35" name="Oval 259"/>
            <p:cNvSpPr>
              <a:spLocks noChangeArrowheads="1"/>
            </p:cNvSpPr>
            <p:nvPr/>
          </p:nvSpPr>
          <p:spPr bwMode="auto">
            <a:xfrm>
              <a:off x="837983" y="4479362"/>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36" name="Oval 260"/>
            <p:cNvSpPr>
              <a:spLocks noChangeArrowheads="1"/>
            </p:cNvSpPr>
            <p:nvPr/>
          </p:nvSpPr>
          <p:spPr bwMode="auto">
            <a:xfrm>
              <a:off x="1114387" y="4659906"/>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37" name="Oval 261"/>
            <p:cNvSpPr>
              <a:spLocks noChangeArrowheads="1"/>
            </p:cNvSpPr>
            <p:nvPr/>
          </p:nvSpPr>
          <p:spPr bwMode="auto">
            <a:xfrm>
              <a:off x="1056293" y="4793285"/>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38" name="Oval 262"/>
            <p:cNvSpPr>
              <a:spLocks noChangeArrowheads="1"/>
            </p:cNvSpPr>
            <p:nvPr/>
          </p:nvSpPr>
          <p:spPr bwMode="auto">
            <a:xfrm>
              <a:off x="1243416" y="4496098"/>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39" name="Oval 263"/>
            <p:cNvSpPr>
              <a:spLocks noChangeArrowheads="1"/>
            </p:cNvSpPr>
            <p:nvPr/>
          </p:nvSpPr>
          <p:spPr bwMode="auto">
            <a:xfrm>
              <a:off x="1154135" y="4493055"/>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40" name="Oval 264"/>
            <p:cNvSpPr>
              <a:spLocks noChangeArrowheads="1"/>
            </p:cNvSpPr>
            <p:nvPr/>
          </p:nvSpPr>
          <p:spPr bwMode="auto">
            <a:xfrm>
              <a:off x="1377337" y="4421040"/>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41" name="Oval 265"/>
            <p:cNvSpPr>
              <a:spLocks noChangeArrowheads="1"/>
            </p:cNvSpPr>
            <p:nvPr/>
          </p:nvSpPr>
          <p:spPr bwMode="auto">
            <a:xfrm>
              <a:off x="1640287" y="4622377"/>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42" name="Oval 266"/>
            <p:cNvSpPr>
              <a:spLocks noChangeArrowheads="1"/>
            </p:cNvSpPr>
            <p:nvPr/>
          </p:nvSpPr>
          <p:spPr bwMode="auto">
            <a:xfrm>
              <a:off x="1680035" y="4523484"/>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43" name="Oval 267"/>
            <p:cNvSpPr>
              <a:spLocks noChangeArrowheads="1"/>
            </p:cNvSpPr>
            <p:nvPr/>
          </p:nvSpPr>
          <p:spPr bwMode="auto">
            <a:xfrm>
              <a:off x="1715503" y="4503198"/>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44" name="Oval 268"/>
            <p:cNvSpPr>
              <a:spLocks noChangeArrowheads="1"/>
            </p:cNvSpPr>
            <p:nvPr/>
          </p:nvSpPr>
          <p:spPr bwMode="auto">
            <a:xfrm>
              <a:off x="2116655" y="4387061"/>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45" name="Oval 269"/>
            <p:cNvSpPr>
              <a:spLocks noChangeArrowheads="1"/>
            </p:cNvSpPr>
            <p:nvPr/>
          </p:nvSpPr>
          <p:spPr bwMode="auto">
            <a:xfrm>
              <a:off x="2205935" y="4301860"/>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46" name="Oval 270"/>
            <p:cNvSpPr>
              <a:spLocks noChangeArrowheads="1"/>
            </p:cNvSpPr>
            <p:nvPr/>
          </p:nvSpPr>
          <p:spPr bwMode="auto">
            <a:xfrm>
              <a:off x="1212229" y="4690842"/>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47" name="Oval 271"/>
            <p:cNvSpPr>
              <a:spLocks noChangeArrowheads="1"/>
            </p:cNvSpPr>
            <p:nvPr/>
          </p:nvSpPr>
          <p:spPr bwMode="auto">
            <a:xfrm>
              <a:off x="1288056" y="4653313"/>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48" name="Oval 272"/>
            <p:cNvSpPr>
              <a:spLocks noChangeArrowheads="1"/>
            </p:cNvSpPr>
            <p:nvPr/>
          </p:nvSpPr>
          <p:spPr bwMode="auto">
            <a:xfrm>
              <a:off x="1274603" y="4663456"/>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49" name="Oval 273"/>
            <p:cNvSpPr>
              <a:spLocks noChangeArrowheads="1"/>
            </p:cNvSpPr>
            <p:nvPr/>
          </p:nvSpPr>
          <p:spPr bwMode="auto">
            <a:xfrm>
              <a:off x="1243416" y="4683742"/>
              <a:ext cx="37914" cy="2941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50" name="Oval 274"/>
            <p:cNvSpPr>
              <a:spLocks noChangeArrowheads="1"/>
            </p:cNvSpPr>
            <p:nvPr/>
          </p:nvSpPr>
          <p:spPr bwMode="auto">
            <a:xfrm>
              <a:off x="1239135" y="4687291"/>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51" name="Oval 275"/>
            <p:cNvSpPr>
              <a:spLocks noChangeArrowheads="1"/>
            </p:cNvSpPr>
            <p:nvPr/>
          </p:nvSpPr>
          <p:spPr bwMode="auto">
            <a:xfrm>
              <a:off x="1457445" y="4594991"/>
              <a:ext cx="37914" cy="2941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52" name="Oval 276"/>
            <p:cNvSpPr>
              <a:spLocks noChangeArrowheads="1"/>
            </p:cNvSpPr>
            <p:nvPr/>
          </p:nvSpPr>
          <p:spPr bwMode="auto">
            <a:xfrm>
              <a:off x="1461725" y="4591948"/>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53" name="Oval 277"/>
            <p:cNvSpPr>
              <a:spLocks noChangeArrowheads="1"/>
            </p:cNvSpPr>
            <p:nvPr/>
          </p:nvSpPr>
          <p:spPr bwMode="auto">
            <a:xfrm>
              <a:off x="1377337" y="4594991"/>
              <a:ext cx="37914" cy="2941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54" name="Oval 278"/>
            <p:cNvSpPr>
              <a:spLocks noChangeArrowheads="1"/>
            </p:cNvSpPr>
            <p:nvPr/>
          </p:nvSpPr>
          <p:spPr bwMode="auto">
            <a:xfrm>
              <a:off x="1453164" y="4574705"/>
              <a:ext cx="37302"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55" name="Oval 279"/>
            <p:cNvSpPr>
              <a:spLocks noChangeArrowheads="1"/>
            </p:cNvSpPr>
            <p:nvPr/>
          </p:nvSpPr>
          <p:spPr bwMode="auto">
            <a:xfrm>
              <a:off x="1252588" y="4612234"/>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56" name="Oval 280"/>
            <p:cNvSpPr>
              <a:spLocks noChangeArrowheads="1"/>
            </p:cNvSpPr>
            <p:nvPr/>
          </p:nvSpPr>
          <p:spPr bwMode="auto">
            <a:xfrm>
              <a:off x="1221401" y="4632520"/>
              <a:ext cx="37914" cy="2941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57" name="Oval 281"/>
            <p:cNvSpPr>
              <a:spLocks noChangeArrowheads="1"/>
            </p:cNvSpPr>
            <p:nvPr/>
          </p:nvSpPr>
          <p:spPr bwMode="auto">
            <a:xfrm>
              <a:off x="1443991" y="4578255"/>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58" name="Oval 282"/>
            <p:cNvSpPr>
              <a:spLocks noChangeArrowheads="1"/>
            </p:cNvSpPr>
            <p:nvPr/>
          </p:nvSpPr>
          <p:spPr bwMode="auto">
            <a:xfrm>
              <a:off x="1448272" y="4588398"/>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59" name="Oval 283"/>
            <p:cNvSpPr>
              <a:spLocks noChangeArrowheads="1"/>
            </p:cNvSpPr>
            <p:nvPr/>
          </p:nvSpPr>
          <p:spPr bwMode="auto">
            <a:xfrm>
              <a:off x="1439711" y="4584848"/>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60" name="Oval 284"/>
            <p:cNvSpPr>
              <a:spLocks noChangeArrowheads="1"/>
            </p:cNvSpPr>
            <p:nvPr/>
          </p:nvSpPr>
          <p:spPr bwMode="auto">
            <a:xfrm>
              <a:off x="1461725" y="4578255"/>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61" name="Oval 285"/>
            <p:cNvSpPr>
              <a:spLocks noChangeArrowheads="1"/>
            </p:cNvSpPr>
            <p:nvPr/>
          </p:nvSpPr>
          <p:spPr bwMode="auto">
            <a:xfrm>
              <a:off x="1385898" y="4598541"/>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62" name="Oval 286"/>
            <p:cNvSpPr>
              <a:spLocks noChangeArrowheads="1"/>
            </p:cNvSpPr>
            <p:nvPr/>
          </p:nvSpPr>
          <p:spPr bwMode="auto">
            <a:xfrm>
              <a:off x="1439711" y="4594991"/>
              <a:ext cx="37914" cy="29415"/>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63" name="Oval 287"/>
            <p:cNvSpPr>
              <a:spLocks noChangeArrowheads="1"/>
            </p:cNvSpPr>
            <p:nvPr/>
          </p:nvSpPr>
          <p:spPr bwMode="auto">
            <a:xfrm>
              <a:off x="1479459" y="4574705"/>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64" name="Oval 288"/>
            <p:cNvSpPr>
              <a:spLocks noChangeArrowheads="1"/>
            </p:cNvSpPr>
            <p:nvPr/>
          </p:nvSpPr>
          <p:spPr bwMode="auto">
            <a:xfrm>
              <a:off x="1470898" y="4591948"/>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65" name="Oval 289"/>
            <p:cNvSpPr>
              <a:spLocks noChangeArrowheads="1"/>
            </p:cNvSpPr>
            <p:nvPr/>
          </p:nvSpPr>
          <p:spPr bwMode="auto">
            <a:xfrm>
              <a:off x="1470898" y="4574705"/>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66" name="Oval 290"/>
            <p:cNvSpPr>
              <a:spLocks noChangeArrowheads="1"/>
            </p:cNvSpPr>
            <p:nvPr/>
          </p:nvSpPr>
          <p:spPr bwMode="auto">
            <a:xfrm>
              <a:off x="1430538" y="4574705"/>
              <a:ext cx="37914" cy="28908"/>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67" name="Oval 291"/>
            <p:cNvSpPr>
              <a:spLocks noChangeArrowheads="1"/>
            </p:cNvSpPr>
            <p:nvPr/>
          </p:nvSpPr>
          <p:spPr bwMode="auto">
            <a:xfrm>
              <a:off x="1003703" y="4758800"/>
              <a:ext cx="37914" cy="29415"/>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68" name="Oval 292"/>
            <p:cNvSpPr>
              <a:spLocks noChangeArrowheads="1"/>
            </p:cNvSpPr>
            <p:nvPr/>
          </p:nvSpPr>
          <p:spPr bwMode="auto">
            <a:xfrm>
              <a:off x="1332696" y="4636070"/>
              <a:ext cx="37914" cy="28907"/>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69" name="Oval 293"/>
            <p:cNvSpPr>
              <a:spLocks noChangeArrowheads="1"/>
            </p:cNvSpPr>
            <p:nvPr/>
          </p:nvSpPr>
          <p:spPr bwMode="auto">
            <a:xfrm>
              <a:off x="1320466" y="4643170"/>
              <a:ext cx="37914" cy="28907"/>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70" name="Oval 294"/>
            <p:cNvSpPr>
              <a:spLocks noChangeArrowheads="1"/>
            </p:cNvSpPr>
            <p:nvPr/>
          </p:nvSpPr>
          <p:spPr bwMode="auto">
            <a:xfrm>
              <a:off x="1128451" y="4543769"/>
              <a:ext cx="37914" cy="29415"/>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71" name="Oval 295"/>
            <p:cNvSpPr>
              <a:spLocks noChangeArrowheads="1"/>
            </p:cNvSpPr>
            <p:nvPr/>
          </p:nvSpPr>
          <p:spPr bwMode="auto">
            <a:xfrm>
              <a:off x="1400574" y="4421040"/>
              <a:ext cx="37914" cy="28907"/>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72" name="Oval 296"/>
            <p:cNvSpPr>
              <a:spLocks noChangeArrowheads="1"/>
            </p:cNvSpPr>
            <p:nvPr/>
          </p:nvSpPr>
          <p:spPr bwMode="auto">
            <a:xfrm>
              <a:off x="1823741" y="4325697"/>
              <a:ext cx="37914" cy="28907"/>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73" name="Rectangle 297"/>
            <p:cNvSpPr>
              <a:spLocks noChangeArrowheads="1"/>
            </p:cNvSpPr>
            <p:nvPr/>
          </p:nvSpPr>
          <p:spPr bwMode="auto">
            <a:xfrm>
              <a:off x="2127051" y="4069080"/>
              <a:ext cx="25684" cy="19271"/>
            </a:xfrm>
            <a:prstGeom prst="rect">
              <a:avLst/>
            </a:prstGeom>
            <a:solidFill>
              <a:srgbClr val="FF00FF"/>
            </a:solidFill>
            <a:ln w="9525">
              <a:solidFill>
                <a:srgbClr val="FF00FF"/>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74" name="Rectangle 298"/>
            <p:cNvSpPr>
              <a:spLocks noChangeArrowheads="1"/>
            </p:cNvSpPr>
            <p:nvPr/>
          </p:nvSpPr>
          <p:spPr bwMode="auto">
            <a:xfrm>
              <a:off x="2205324" y="4244046"/>
              <a:ext cx="25684" cy="19779"/>
            </a:xfrm>
            <a:prstGeom prst="rect">
              <a:avLst/>
            </a:prstGeom>
            <a:solidFill>
              <a:srgbClr val="808080"/>
            </a:solidFill>
            <a:ln w="9525">
              <a:solidFill>
                <a:srgbClr val="80808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75" name="Oval 299"/>
            <p:cNvSpPr>
              <a:spLocks noChangeArrowheads="1"/>
            </p:cNvSpPr>
            <p:nvPr/>
          </p:nvSpPr>
          <p:spPr bwMode="auto">
            <a:xfrm>
              <a:off x="1004315" y="4711635"/>
              <a:ext cx="37914" cy="28908"/>
            </a:xfrm>
            <a:prstGeom prst="ellipse">
              <a:avLst/>
            </a:prstGeom>
            <a:solidFill>
              <a:srgbClr val="CC9900"/>
            </a:solidFill>
            <a:ln w="9525">
              <a:solidFill>
                <a:srgbClr val="969696"/>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76" name="Oval 300"/>
            <p:cNvSpPr>
              <a:spLocks noChangeArrowheads="1"/>
            </p:cNvSpPr>
            <p:nvPr/>
          </p:nvSpPr>
          <p:spPr bwMode="auto">
            <a:xfrm>
              <a:off x="973127" y="4742571"/>
              <a:ext cx="37914" cy="28907"/>
            </a:xfrm>
            <a:prstGeom prst="ellipse">
              <a:avLst/>
            </a:prstGeom>
            <a:solidFill>
              <a:srgbClr val="CC9900"/>
            </a:solidFill>
            <a:ln w="9525">
              <a:solidFill>
                <a:srgbClr val="969696"/>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77" name="Oval 301"/>
            <p:cNvSpPr>
              <a:spLocks noChangeArrowheads="1"/>
            </p:cNvSpPr>
            <p:nvPr/>
          </p:nvSpPr>
          <p:spPr bwMode="auto">
            <a:xfrm>
              <a:off x="1173703" y="4472769"/>
              <a:ext cx="37914" cy="28907"/>
            </a:xfrm>
            <a:prstGeom prst="ellipse">
              <a:avLst/>
            </a:prstGeom>
            <a:solidFill>
              <a:srgbClr val="CC9900"/>
            </a:solidFill>
            <a:ln w="9525">
              <a:solidFill>
                <a:srgbClr val="969696"/>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78" name="Oval 302"/>
            <p:cNvSpPr>
              <a:spLocks noChangeArrowheads="1"/>
            </p:cNvSpPr>
            <p:nvPr/>
          </p:nvSpPr>
          <p:spPr bwMode="auto">
            <a:xfrm>
              <a:off x="970070" y="4596513"/>
              <a:ext cx="37914" cy="28907"/>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79" name="Oval 303"/>
            <p:cNvSpPr>
              <a:spLocks noChangeArrowheads="1"/>
            </p:cNvSpPr>
            <p:nvPr/>
          </p:nvSpPr>
          <p:spPr bwMode="auto">
            <a:xfrm>
              <a:off x="1215286" y="4630491"/>
              <a:ext cx="37914" cy="28908"/>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80" name="Oval 304"/>
            <p:cNvSpPr>
              <a:spLocks noChangeArrowheads="1"/>
            </p:cNvSpPr>
            <p:nvPr/>
          </p:nvSpPr>
          <p:spPr bwMode="auto">
            <a:xfrm>
              <a:off x="1215286" y="4701999"/>
              <a:ext cx="37914" cy="29415"/>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81" name="Oval 305"/>
            <p:cNvSpPr>
              <a:spLocks noChangeArrowheads="1"/>
            </p:cNvSpPr>
            <p:nvPr/>
          </p:nvSpPr>
          <p:spPr bwMode="auto">
            <a:xfrm>
              <a:off x="1188379" y="4473783"/>
              <a:ext cx="37914" cy="28907"/>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82" name="Oval 306"/>
            <p:cNvSpPr>
              <a:spLocks noChangeArrowheads="1"/>
            </p:cNvSpPr>
            <p:nvPr/>
          </p:nvSpPr>
          <p:spPr bwMode="auto">
            <a:xfrm>
              <a:off x="1489243" y="4402275"/>
              <a:ext cx="37914" cy="28908"/>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83" name="Oval 307"/>
            <p:cNvSpPr>
              <a:spLocks noChangeArrowheads="1"/>
            </p:cNvSpPr>
            <p:nvPr/>
          </p:nvSpPr>
          <p:spPr bwMode="auto">
            <a:xfrm>
              <a:off x="2217554" y="3808407"/>
              <a:ext cx="37914" cy="28907"/>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84" name="Oval 308"/>
            <p:cNvSpPr>
              <a:spLocks noChangeArrowheads="1"/>
            </p:cNvSpPr>
            <p:nvPr/>
          </p:nvSpPr>
          <p:spPr bwMode="auto">
            <a:xfrm>
              <a:off x="2235288" y="3678578"/>
              <a:ext cx="37914" cy="28907"/>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85" name="Rectangle 309"/>
            <p:cNvSpPr>
              <a:spLocks noChangeArrowheads="1"/>
            </p:cNvSpPr>
            <p:nvPr/>
          </p:nvSpPr>
          <p:spPr bwMode="auto">
            <a:xfrm>
              <a:off x="1464783" y="4586370"/>
              <a:ext cx="25684" cy="19271"/>
            </a:xfrm>
            <a:prstGeom prst="rect">
              <a:avLst/>
            </a:prstGeom>
            <a:solidFill>
              <a:srgbClr val="993300"/>
            </a:solidFill>
            <a:ln w="9525">
              <a:solidFill>
                <a:srgbClr val="9933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86" name="Oval 310"/>
            <p:cNvSpPr>
              <a:spLocks noChangeArrowheads="1"/>
            </p:cNvSpPr>
            <p:nvPr/>
          </p:nvSpPr>
          <p:spPr bwMode="auto">
            <a:xfrm>
              <a:off x="1170034" y="4580791"/>
              <a:ext cx="37914" cy="2890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87" name="Rectangle 311"/>
            <p:cNvSpPr>
              <a:spLocks noChangeArrowheads="1"/>
            </p:cNvSpPr>
            <p:nvPr/>
          </p:nvSpPr>
          <p:spPr bwMode="auto">
            <a:xfrm>
              <a:off x="2015755" y="4497619"/>
              <a:ext cx="25684" cy="19779"/>
            </a:xfrm>
            <a:prstGeom prst="rect">
              <a:avLst/>
            </a:prstGeom>
            <a:solidFill>
              <a:srgbClr val="00FF00"/>
            </a:solidFill>
            <a:ln w="9525">
              <a:solidFill>
                <a:srgbClr val="00FF00"/>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88" name="Oval 346"/>
            <p:cNvSpPr>
              <a:spLocks noChangeArrowheads="1"/>
            </p:cNvSpPr>
            <p:nvPr/>
          </p:nvSpPr>
          <p:spPr bwMode="auto">
            <a:xfrm>
              <a:off x="2238957" y="3810943"/>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89" name="Oval 347"/>
            <p:cNvSpPr>
              <a:spLocks noChangeArrowheads="1"/>
            </p:cNvSpPr>
            <p:nvPr/>
          </p:nvSpPr>
          <p:spPr bwMode="auto">
            <a:xfrm>
              <a:off x="2253022" y="3821085"/>
              <a:ext cx="44640"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90" name="Oval 348"/>
            <p:cNvSpPr>
              <a:spLocks noChangeArrowheads="1"/>
            </p:cNvSpPr>
            <p:nvPr/>
          </p:nvSpPr>
          <p:spPr bwMode="auto">
            <a:xfrm>
              <a:off x="2282375" y="3821085"/>
              <a:ext cx="44640"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91" name="Oval 349"/>
            <p:cNvSpPr>
              <a:spLocks noChangeArrowheads="1"/>
            </p:cNvSpPr>
            <p:nvPr/>
          </p:nvSpPr>
          <p:spPr bwMode="auto">
            <a:xfrm>
              <a:off x="2209604" y="3796743"/>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92" name="Oval 350"/>
            <p:cNvSpPr>
              <a:spLocks noChangeArrowheads="1"/>
            </p:cNvSpPr>
            <p:nvPr/>
          </p:nvSpPr>
          <p:spPr bwMode="auto">
            <a:xfrm>
              <a:off x="2297662" y="3796743"/>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93" name="Oval 351"/>
            <p:cNvSpPr>
              <a:spLocks noChangeArrowheads="1"/>
            </p:cNvSpPr>
            <p:nvPr/>
          </p:nvSpPr>
          <p:spPr bwMode="auto">
            <a:xfrm>
              <a:off x="2297662" y="3845429"/>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94" name="Oval 352"/>
            <p:cNvSpPr>
              <a:spLocks noChangeArrowheads="1"/>
            </p:cNvSpPr>
            <p:nvPr/>
          </p:nvSpPr>
          <p:spPr bwMode="auto">
            <a:xfrm>
              <a:off x="2311727" y="3845429"/>
              <a:ext cx="44640"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95" name="Oval 353"/>
            <p:cNvSpPr>
              <a:spLocks noChangeArrowheads="1"/>
            </p:cNvSpPr>
            <p:nvPr/>
          </p:nvSpPr>
          <p:spPr bwMode="auto">
            <a:xfrm>
              <a:off x="2150899" y="3845429"/>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96" name="Oval 354"/>
            <p:cNvSpPr>
              <a:spLocks noChangeArrowheads="1"/>
            </p:cNvSpPr>
            <p:nvPr/>
          </p:nvSpPr>
          <p:spPr bwMode="auto">
            <a:xfrm>
              <a:off x="2194317" y="3967144"/>
              <a:ext cx="28741" cy="2434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297" name="Oval 355"/>
            <p:cNvSpPr>
              <a:spLocks noChangeArrowheads="1"/>
            </p:cNvSpPr>
            <p:nvPr/>
          </p:nvSpPr>
          <p:spPr bwMode="auto">
            <a:xfrm>
              <a:off x="2121547" y="4380975"/>
              <a:ext cx="44641" cy="34486"/>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98" name="AutoShape 356"/>
            <p:cNvSpPr>
              <a:spLocks noChangeArrowheads="1"/>
            </p:cNvSpPr>
            <p:nvPr/>
          </p:nvSpPr>
          <p:spPr bwMode="auto">
            <a:xfrm>
              <a:off x="2092194" y="4380975"/>
              <a:ext cx="29353" cy="24343"/>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299" name="AutoShape 357"/>
            <p:cNvSpPr>
              <a:spLocks noChangeArrowheads="1"/>
            </p:cNvSpPr>
            <p:nvPr/>
          </p:nvSpPr>
          <p:spPr bwMode="auto">
            <a:xfrm>
              <a:off x="2150899" y="4040173"/>
              <a:ext cx="45252" cy="34486"/>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00" name="AutoShape 358"/>
            <p:cNvSpPr>
              <a:spLocks noChangeArrowheads="1"/>
            </p:cNvSpPr>
            <p:nvPr/>
          </p:nvSpPr>
          <p:spPr bwMode="auto">
            <a:xfrm>
              <a:off x="1006149" y="4711635"/>
              <a:ext cx="45252" cy="34486"/>
            </a:xfrm>
            <a:prstGeom prst="triangle">
              <a:avLst>
                <a:gd name="adj" fmla="val 50000"/>
              </a:avLst>
            </a:prstGeom>
            <a:solidFill>
              <a:srgbClr val="FF00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01" name="Oval 359"/>
            <p:cNvSpPr>
              <a:spLocks noChangeArrowheads="1"/>
            </p:cNvSpPr>
            <p:nvPr/>
          </p:nvSpPr>
          <p:spPr bwMode="auto">
            <a:xfrm>
              <a:off x="2209604" y="3796743"/>
              <a:ext cx="29353" cy="243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02" name="Oval 360"/>
            <p:cNvSpPr>
              <a:spLocks noChangeArrowheads="1"/>
            </p:cNvSpPr>
            <p:nvPr/>
          </p:nvSpPr>
          <p:spPr bwMode="auto">
            <a:xfrm>
              <a:off x="902804" y="4624406"/>
              <a:ext cx="28741" cy="24343"/>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03" name="Oval 361"/>
            <p:cNvSpPr>
              <a:spLocks noChangeArrowheads="1"/>
            </p:cNvSpPr>
            <p:nvPr/>
          </p:nvSpPr>
          <p:spPr bwMode="auto">
            <a:xfrm>
              <a:off x="918091" y="4624406"/>
              <a:ext cx="44641" cy="3448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04" name="Oval 362"/>
            <p:cNvSpPr>
              <a:spLocks noChangeArrowheads="1"/>
            </p:cNvSpPr>
            <p:nvPr/>
          </p:nvSpPr>
          <p:spPr bwMode="auto">
            <a:xfrm>
              <a:off x="2209604" y="3845429"/>
              <a:ext cx="29353" cy="243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05" name="Oval 363"/>
            <p:cNvSpPr>
              <a:spLocks noChangeArrowheads="1"/>
            </p:cNvSpPr>
            <p:nvPr/>
          </p:nvSpPr>
          <p:spPr bwMode="auto">
            <a:xfrm>
              <a:off x="2311727" y="3845429"/>
              <a:ext cx="29964" cy="243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06" name="Oval 884"/>
            <p:cNvSpPr>
              <a:spLocks noChangeArrowheads="1"/>
            </p:cNvSpPr>
            <p:nvPr/>
          </p:nvSpPr>
          <p:spPr bwMode="auto">
            <a:xfrm>
              <a:off x="947444" y="4600062"/>
              <a:ext cx="58705" cy="243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07" name="Oval 885"/>
            <p:cNvSpPr>
              <a:spLocks noChangeArrowheads="1"/>
            </p:cNvSpPr>
            <p:nvPr/>
          </p:nvSpPr>
          <p:spPr bwMode="auto">
            <a:xfrm>
              <a:off x="859386" y="4648749"/>
              <a:ext cx="29353" cy="243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308" name="Oval 886"/>
            <p:cNvSpPr>
              <a:spLocks noChangeArrowheads="1"/>
            </p:cNvSpPr>
            <p:nvPr/>
          </p:nvSpPr>
          <p:spPr bwMode="auto">
            <a:xfrm>
              <a:off x="1020214" y="4697434"/>
              <a:ext cx="44640" cy="24343"/>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309" name="Oval 888"/>
            <p:cNvSpPr>
              <a:spLocks noChangeArrowheads="1"/>
            </p:cNvSpPr>
            <p:nvPr/>
          </p:nvSpPr>
          <p:spPr bwMode="auto">
            <a:xfrm>
              <a:off x="2327015" y="3869771"/>
              <a:ext cx="44641" cy="34486"/>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10" name="Oval 887"/>
            <p:cNvSpPr>
              <a:spLocks noChangeArrowheads="1"/>
            </p:cNvSpPr>
            <p:nvPr/>
          </p:nvSpPr>
          <p:spPr bwMode="auto">
            <a:xfrm>
              <a:off x="990861" y="4735978"/>
              <a:ext cx="44640" cy="34486"/>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311" name="Oval 889"/>
            <p:cNvSpPr>
              <a:spLocks noChangeArrowheads="1"/>
            </p:cNvSpPr>
            <p:nvPr/>
          </p:nvSpPr>
          <p:spPr bwMode="auto">
            <a:xfrm>
              <a:off x="918091" y="4614262"/>
              <a:ext cx="44641" cy="34486"/>
            </a:xfrm>
            <a:prstGeom prst="ellipse">
              <a:avLst/>
            </a:prstGeom>
            <a:solidFill>
              <a:srgbClr val="000080"/>
            </a:solidFill>
            <a:ln w="9525">
              <a:solidFill>
                <a:schemeClr val="tx1"/>
              </a:solidFill>
              <a:round/>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12" name="Oval 890"/>
            <p:cNvSpPr>
              <a:spLocks noChangeArrowheads="1"/>
            </p:cNvSpPr>
            <p:nvPr/>
          </p:nvSpPr>
          <p:spPr bwMode="auto">
            <a:xfrm flipV="1">
              <a:off x="2327015" y="3821085"/>
              <a:ext cx="29353" cy="2383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313" name="Oval 891"/>
            <p:cNvSpPr>
              <a:spLocks noChangeArrowheads="1"/>
            </p:cNvSpPr>
            <p:nvPr/>
          </p:nvSpPr>
          <p:spPr bwMode="auto">
            <a:xfrm>
              <a:off x="947444" y="4711635"/>
              <a:ext cx="58705" cy="34486"/>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sp>
          <p:nvSpPr>
            <p:cNvPr id="314" name="Rectangle 892"/>
            <p:cNvSpPr>
              <a:spLocks noChangeArrowheads="1"/>
            </p:cNvSpPr>
            <p:nvPr/>
          </p:nvSpPr>
          <p:spPr bwMode="auto">
            <a:xfrm>
              <a:off x="2150899" y="4064516"/>
              <a:ext cx="29353" cy="24343"/>
            </a:xfrm>
            <a:prstGeom prst="rect">
              <a:avLst/>
            </a:prstGeom>
            <a:solidFill>
              <a:srgbClr val="00CCFF"/>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15" name="Oval 894"/>
            <p:cNvSpPr>
              <a:spLocks noChangeArrowheads="1"/>
            </p:cNvSpPr>
            <p:nvPr/>
          </p:nvSpPr>
          <p:spPr bwMode="auto">
            <a:xfrm>
              <a:off x="1446438" y="4405319"/>
              <a:ext cx="29353" cy="30936"/>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endParaRPr lang="ja-JP" altLang="en-US"/>
            </a:p>
          </p:txBody>
        </p:sp>
        <p:sp>
          <p:nvSpPr>
            <p:cNvPr id="316" name="AutoShape 896"/>
            <p:cNvSpPr>
              <a:spLocks noChangeArrowheads="1"/>
            </p:cNvSpPr>
            <p:nvPr/>
          </p:nvSpPr>
          <p:spPr bwMode="auto">
            <a:xfrm>
              <a:off x="814134" y="4527037"/>
              <a:ext cx="45252" cy="34486"/>
            </a:xfrm>
            <a:prstGeom prst="triangle">
              <a:avLst>
                <a:gd name="adj" fmla="val 50000"/>
              </a:avLst>
            </a:prstGeom>
            <a:solidFill>
              <a:srgbClr val="FFCC99"/>
            </a:solidFill>
            <a:ln w="9525">
              <a:solidFill>
                <a:schemeClr val="tx1"/>
              </a:solidFill>
              <a:miter lim="800000"/>
              <a:headEnd/>
              <a:tailEnd/>
            </a:ln>
          </p:spPr>
          <p:txBody>
            <a:bodyPr wrap="none" anchor="ctr"/>
            <a:lstStyle>
              <a:lvl1pPr>
                <a:defRPr kumimoji="1" sz="2400">
                  <a:solidFill>
                    <a:schemeClr val="tx1"/>
                  </a:solidFill>
                  <a:latin typeface="Times" charset="0"/>
                  <a:ea typeface="Osaka" charset="-128"/>
                </a:defRPr>
              </a:lvl1pPr>
              <a:lvl2pPr marL="37931725" indent="-37474525">
                <a:defRPr kumimoji="1" sz="2400">
                  <a:solidFill>
                    <a:schemeClr val="tx1"/>
                  </a:solidFill>
                  <a:latin typeface="Times" charset="0"/>
                  <a:ea typeface="Osaka" charset="-128"/>
                </a:defRPr>
              </a:lvl2pPr>
              <a:lvl3pPr>
                <a:defRPr kumimoji="1" sz="2400">
                  <a:solidFill>
                    <a:schemeClr val="tx1"/>
                  </a:solidFill>
                  <a:latin typeface="Times" charset="0"/>
                  <a:ea typeface="Osaka" charset="-128"/>
                </a:defRPr>
              </a:lvl3pPr>
              <a:lvl4pPr>
                <a:defRPr kumimoji="1" sz="2400">
                  <a:solidFill>
                    <a:schemeClr val="tx1"/>
                  </a:solidFill>
                  <a:latin typeface="Times" charset="0"/>
                  <a:ea typeface="Osaka" charset="-128"/>
                </a:defRPr>
              </a:lvl4pPr>
              <a:lvl5pPr>
                <a:defRPr kumimoji="1" sz="2400">
                  <a:solidFill>
                    <a:schemeClr val="tx1"/>
                  </a:solidFill>
                  <a:latin typeface="Times" charset="0"/>
                  <a:ea typeface="Osaka" charset="-128"/>
                </a:defRPr>
              </a:lvl5pPr>
              <a:lvl6pPr marL="457200" fontAlgn="base">
                <a:spcBef>
                  <a:spcPct val="0"/>
                </a:spcBef>
                <a:spcAft>
                  <a:spcPct val="0"/>
                </a:spcAft>
                <a:defRPr kumimoji="1" sz="2400">
                  <a:solidFill>
                    <a:schemeClr val="tx1"/>
                  </a:solidFill>
                  <a:latin typeface="Times" charset="0"/>
                  <a:ea typeface="Osaka" charset="-128"/>
                </a:defRPr>
              </a:lvl6pPr>
              <a:lvl7pPr marL="914400" fontAlgn="base">
                <a:spcBef>
                  <a:spcPct val="0"/>
                </a:spcBef>
                <a:spcAft>
                  <a:spcPct val="0"/>
                </a:spcAft>
                <a:defRPr kumimoji="1" sz="2400">
                  <a:solidFill>
                    <a:schemeClr val="tx1"/>
                  </a:solidFill>
                  <a:latin typeface="Times" charset="0"/>
                  <a:ea typeface="Osaka" charset="-128"/>
                </a:defRPr>
              </a:lvl7pPr>
              <a:lvl8pPr marL="1371600" fontAlgn="base">
                <a:spcBef>
                  <a:spcPct val="0"/>
                </a:spcBef>
                <a:spcAft>
                  <a:spcPct val="0"/>
                </a:spcAft>
                <a:defRPr kumimoji="1" sz="2400">
                  <a:solidFill>
                    <a:schemeClr val="tx1"/>
                  </a:solidFill>
                  <a:latin typeface="Times" charset="0"/>
                  <a:ea typeface="Osaka" charset="-128"/>
                </a:defRPr>
              </a:lvl8pPr>
              <a:lvl9pPr marL="1828800" fontAlgn="base">
                <a:spcBef>
                  <a:spcPct val="0"/>
                </a:spcBef>
                <a:spcAft>
                  <a:spcPct val="0"/>
                </a:spcAft>
                <a:defRPr kumimoji="1" sz="2400">
                  <a:solidFill>
                    <a:schemeClr val="tx1"/>
                  </a:solidFill>
                  <a:latin typeface="Times" charset="0"/>
                  <a:ea typeface="Osaka" charset="-128"/>
                </a:defRPr>
              </a:lvl9pPr>
            </a:lstStyle>
            <a:p>
              <a:pPr algn="ctr"/>
              <a:endParaRPr lang="ja-JP" altLang="en-US"/>
            </a:p>
          </p:txBody>
        </p:sp>
      </p:grpSp>
      <p:grpSp>
        <p:nvGrpSpPr>
          <p:cNvPr id="317" name="図形グループ 316"/>
          <p:cNvGrpSpPr/>
          <p:nvPr/>
        </p:nvGrpSpPr>
        <p:grpSpPr>
          <a:xfrm>
            <a:off x="579295" y="5085720"/>
            <a:ext cx="2368010" cy="1217395"/>
            <a:chOff x="1004359" y="148375"/>
            <a:chExt cx="9063037" cy="4659313"/>
          </a:xfrm>
        </p:grpSpPr>
        <p:grpSp>
          <p:nvGrpSpPr>
            <p:cNvPr id="318" name="図形グループ 317"/>
            <p:cNvGrpSpPr/>
            <p:nvPr/>
          </p:nvGrpSpPr>
          <p:grpSpPr>
            <a:xfrm>
              <a:off x="5647796" y="507150"/>
              <a:ext cx="4419600" cy="4181475"/>
              <a:chOff x="1682221" y="233539"/>
              <a:chExt cx="4419600" cy="4181475"/>
            </a:xfrm>
          </p:grpSpPr>
          <p:pic>
            <p:nvPicPr>
              <p:cNvPr id="32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82221" y="233539"/>
                <a:ext cx="4419600" cy="4140200"/>
              </a:xfrm>
              <a:prstGeom prst="rect">
                <a:avLst/>
              </a:prstGeom>
              <a:solidFill>
                <a:srgbClr val="ECC1C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8" name="正方形/長方形 327"/>
              <p:cNvSpPr/>
              <p:nvPr/>
            </p:nvSpPr>
            <p:spPr>
              <a:xfrm rot="21103912">
                <a:off x="4290483" y="2356027"/>
                <a:ext cx="225425" cy="528637"/>
              </a:xfrm>
              <a:prstGeom prst="rect">
                <a:avLst/>
              </a:prstGeom>
              <a:solidFill>
                <a:schemeClr val="accent5">
                  <a:lumMod val="20000"/>
                  <a:lumOff val="80000"/>
                  <a:alpha val="40000"/>
                </a:schemeClr>
              </a:solidFill>
              <a:ln w="95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329" name="円/楕円 328"/>
              <p:cNvSpPr/>
              <p:nvPr/>
            </p:nvSpPr>
            <p:spPr>
              <a:xfrm>
                <a:off x="3892021" y="1795639"/>
                <a:ext cx="1016000" cy="739775"/>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330" name="円/楕円 329"/>
              <p:cNvSpPr/>
              <p:nvPr/>
            </p:nvSpPr>
            <p:spPr>
              <a:xfrm>
                <a:off x="3971396" y="3389489"/>
                <a:ext cx="1016000" cy="1025525"/>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331" name="円/楕円 330"/>
              <p:cNvSpPr/>
              <p:nvPr/>
            </p:nvSpPr>
            <p:spPr>
              <a:xfrm>
                <a:off x="3965046" y="2644952"/>
                <a:ext cx="1016000" cy="1027112"/>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332" name="フリーフォーム 331"/>
              <p:cNvSpPr/>
              <p:nvPr/>
            </p:nvSpPr>
            <p:spPr bwMode="auto">
              <a:xfrm>
                <a:off x="2268008" y="876477"/>
                <a:ext cx="1797050" cy="1184275"/>
              </a:xfrm>
              <a:custGeom>
                <a:avLst/>
                <a:gdLst>
                  <a:gd name="connsiteX0" fmla="*/ 0 w 1796973"/>
                  <a:gd name="connsiteY0" fmla="*/ 31978 h 1183162"/>
                  <a:gd name="connsiteX1" fmla="*/ 155332 w 1796973"/>
                  <a:gd name="connsiteY1" fmla="*/ 4568 h 1183162"/>
                  <a:gd name="connsiteX2" fmla="*/ 237566 w 1796973"/>
                  <a:gd name="connsiteY2" fmla="*/ 4568 h 1183162"/>
                  <a:gd name="connsiteX3" fmla="*/ 319801 w 1796973"/>
                  <a:gd name="connsiteY3" fmla="*/ 13705 h 1183162"/>
                  <a:gd name="connsiteX4" fmla="*/ 411172 w 1796973"/>
                  <a:gd name="connsiteY4" fmla="*/ 31978 h 1183162"/>
                  <a:gd name="connsiteX5" fmla="*/ 484269 w 1796973"/>
                  <a:gd name="connsiteY5" fmla="*/ 59387 h 1183162"/>
                  <a:gd name="connsiteX6" fmla="*/ 603052 w 1796973"/>
                  <a:gd name="connsiteY6" fmla="*/ 105069 h 1183162"/>
                  <a:gd name="connsiteX7" fmla="*/ 694424 w 1796973"/>
                  <a:gd name="connsiteY7" fmla="*/ 159887 h 1183162"/>
                  <a:gd name="connsiteX8" fmla="*/ 794932 w 1796973"/>
                  <a:gd name="connsiteY8" fmla="*/ 223842 h 1183162"/>
                  <a:gd name="connsiteX9" fmla="*/ 922852 w 1796973"/>
                  <a:gd name="connsiteY9" fmla="*/ 324342 h 1183162"/>
                  <a:gd name="connsiteX10" fmla="*/ 1059909 w 1796973"/>
                  <a:gd name="connsiteY10" fmla="*/ 406569 h 1183162"/>
                  <a:gd name="connsiteX11" fmla="*/ 1142144 w 1796973"/>
                  <a:gd name="connsiteY11" fmla="*/ 479661 h 1183162"/>
                  <a:gd name="connsiteX12" fmla="*/ 1297475 w 1796973"/>
                  <a:gd name="connsiteY12" fmla="*/ 534479 h 1183162"/>
                  <a:gd name="connsiteX13" fmla="*/ 1425395 w 1796973"/>
                  <a:gd name="connsiteY13" fmla="*/ 571024 h 1183162"/>
                  <a:gd name="connsiteX14" fmla="*/ 1516767 w 1796973"/>
                  <a:gd name="connsiteY14" fmla="*/ 717207 h 1183162"/>
                  <a:gd name="connsiteX15" fmla="*/ 1580727 w 1796973"/>
                  <a:gd name="connsiteY15" fmla="*/ 863389 h 1183162"/>
                  <a:gd name="connsiteX16" fmla="*/ 1763470 w 1796973"/>
                  <a:gd name="connsiteY16" fmla="*/ 1100935 h 1183162"/>
                  <a:gd name="connsiteX17" fmla="*/ 1781744 w 1796973"/>
                  <a:gd name="connsiteY17" fmla="*/ 1183162 h 118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96973" h="1183162">
                    <a:moveTo>
                      <a:pt x="0" y="31978"/>
                    </a:moveTo>
                    <a:cubicBezTo>
                      <a:pt x="57869" y="20557"/>
                      <a:pt x="115738" y="9136"/>
                      <a:pt x="155332" y="4568"/>
                    </a:cubicBezTo>
                    <a:cubicBezTo>
                      <a:pt x="194926" y="0"/>
                      <a:pt x="210155" y="3045"/>
                      <a:pt x="237566" y="4568"/>
                    </a:cubicBezTo>
                    <a:cubicBezTo>
                      <a:pt x="264977" y="6091"/>
                      <a:pt x="290867" y="9137"/>
                      <a:pt x="319801" y="13705"/>
                    </a:cubicBezTo>
                    <a:cubicBezTo>
                      <a:pt x="348735" y="18273"/>
                      <a:pt x="383761" y="24364"/>
                      <a:pt x="411172" y="31978"/>
                    </a:cubicBezTo>
                    <a:cubicBezTo>
                      <a:pt x="438583" y="39592"/>
                      <a:pt x="484269" y="59387"/>
                      <a:pt x="484269" y="59387"/>
                    </a:cubicBezTo>
                    <a:cubicBezTo>
                      <a:pt x="516249" y="71569"/>
                      <a:pt x="568026" y="88319"/>
                      <a:pt x="603052" y="105069"/>
                    </a:cubicBezTo>
                    <a:cubicBezTo>
                      <a:pt x="638078" y="121819"/>
                      <a:pt x="662444" y="140091"/>
                      <a:pt x="694424" y="159887"/>
                    </a:cubicBezTo>
                    <a:cubicBezTo>
                      <a:pt x="726404" y="179683"/>
                      <a:pt x="756861" y="196433"/>
                      <a:pt x="794932" y="223842"/>
                    </a:cubicBezTo>
                    <a:cubicBezTo>
                      <a:pt x="833003" y="251251"/>
                      <a:pt x="878689" y="293888"/>
                      <a:pt x="922852" y="324342"/>
                    </a:cubicBezTo>
                    <a:cubicBezTo>
                      <a:pt x="967015" y="354796"/>
                      <a:pt x="1023360" y="380683"/>
                      <a:pt x="1059909" y="406569"/>
                    </a:cubicBezTo>
                    <a:cubicBezTo>
                      <a:pt x="1096458" y="432455"/>
                      <a:pt x="1102550" y="458343"/>
                      <a:pt x="1142144" y="479661"/>
                    </a:cubicBezTo>
                    <a:cubicBezTo>
                      <a:pt x="1181738" y="500979"/>
                      <a:pt x="1250267" y="519252"/>
                      <a:pt x="1297475" y="534479"/>
                    </a:cubicBezTo>
                    <a:cubicBezTo>
                      <a:pt x="1344684" y="549706"/>
                      <a:pt x="1388846" y="540569"/>
                      <a:pt x="1425395" y="571024"/>
                    </a:cubicBezTo>
                    <a:cubicBezTo>
                      <a:pt x="1461944" y="601479"/>
                      <a:pt x="1490878" y="668480"/>
                      <a:pt x="1516767" y="717207"/>
                    </a:cubicBezTo>
                    <a:cubicBezTo>
                      <a:pt x="1542656" y="765934"/>
                      <a:pt x="1539610" y="799434"/>
                      <a:pt x="1580727" y="863389"/>
                    </a:cubicBezTo>
                    <a:cubicBezTo>
                      <a:pt x="1621844" y="927344"/>
                      <a:pt x="1729967" y="1047640"/>
                      <a:pt x="1763470" y="1100935"/>
                    </a:cubicBezTo>
                    <a:cubicBezTo>
                      <a:pt x="1796973" y="1154231"/>
                      <a:pt x="1789358" y="1168696"/>
                      <a:pt x="1781744" y="1183162"/>
                    </a:cubicBezTo>
                  </a:path>
                </a:pathLst>
              </a:custGeom>
              <a:ln w="25400" cmpd="sng">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latin typeface="MS PGothic" charset="-128"/>
                  <a:ea typeface="MS PGothic" charset="-128"/>
                  <a:cs typeface="MS PGothic" charset="-128"/>
                </a:endParaRPr>
              </a:p>
            </p:txBody>
          </p:sp>
          <p:sp>
            <p:nvSpPr>
              <p:cNvPr id="333" name="フリーフォーム 332"/>
              <p:cNvSpPr/>
              <p:nvPr/>
            </p:nvSpPr>
            <p:spPr bwMode="auto">
              <a:xfrm>
                <a:off x="3668183" y="570089"/>
                <a:ext cx="161925" cy="992188"/>
              </a:xfrm>
              <a:custGeom>
                <a:avLst/>
                <a:gdLst>
                  <a:gd name="connsiteX0" fmla="*/ 162946 w 162946"/>
                  <a:gd name="connsiteY0" fmla="*/ 0 h 991298"/>
                  <a:gd name="connsiteX1" fmla="*/ 53300 w 162946"/>
                  <a:gd name="connsiteY1" fmla="*/ 237546 h 991298"/>
                  <a:gd name="connsiteX2" fmla="*/ 7614 w 162946"/>
                  <a:gd name="connsiteY2" fmla="*/ 438547 h 991298"/>
                  <a:gd name="connsiteX3" fmla="*/ 7614 w 162946"/>
                  <a:gd name="connsiteY3" fmla="*/ 612138 h 991298"/>
                  <a:gd name="connsiteX4" fmla="*/ 16751 w 162946"/>
                  <a:gd name="connsiteY4" fmla="*/ 712638 h 991298"/>
                  <a:gd name="connsiteX5" fmla="*/ 53300 w 162946"/>
                  <a:gd name="connsiteY5" fmla="*/ 831411 h 991298"/>
                  <a:gd name="connsiteX6" fmla="*/ 89848 w 162946"/>
                  <a:gd name="connsiteY6" fmla="*/ 968457 h 991298"/>
                  <a:gd name="connsiteX7" fmla="*/ 98986 w 162946"/>
                  <a:gd name="connsiteY7" fmla="*/ 968457 h 99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946" h="991298">
                    <a:moveTo>
                      <a:pt x="162946" y="0"/>
                    </a:moveTo>
                    <a:cubicBezTo>
                      <a:pt x="121067" y="82227"/>
                      <a:pt x="79189" y="164455"/>
                      <a:pt x="53300" y="237546"/>
                    </a:cubicBezTo>
                    <a:cubicBezTo>
                      <a:pt x="27411" y="310637"/>
                      <a:pt x="15228" y="376115"/>
                      <a:pt x="7614" y="438547"/>
                    </a:cubicBezTo>
                    <a:cubicBezTo>
                      <a:pt x="0" y="500979"/>
                      <a:pt x="6091" y="566456"/>
                      <a:pt x="7614" y="612138"/>
                    </a:cubicBezTo>
                    <a:cubicBezTo>
                      <a:pt x="9137" y="657820"/>
                      <a:pt x="9137" y="676093"/>
                      <a:pt x="16751" y="712638"/>
                    </a:cubicBezTo>
                    <a:cubicBezTo>
                      <a:pt x="24365" y="749184"/>
                      <a:pt x="41117" y="788775"/>
                      <a:pt x="53300" y="831411"/>
                    </a:cubicBezTo>
                    <a:cubicBezTo>
                      <a:pt x="65483" y="874047"/>
                      <a:pt x="82234" y="945616"/>
                      <a:pt x="89848" y="968457"/>
                    </a:cubicBezTo>
                    <a:cubicBezTo>
                      <a:pt x="97462" y="991298"/>
                      <a:pt x="98986" y="968457"/>
                      <a:pt x="98986" y="968457"/>
                    </a:cubicBezTo>
                  </a:path>
                </a:pathLst>
              </a:custGeom>
              <a:ln w="25400">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latin typeface="MS PGothic" charset="-128"/>
                  <a:ea typeface="MS PGothic" charset="-128"/>
                  <a:cs typeface="MS PGothic" charset="-128"/>
                </a:endParaRPr>
              </a:p>
            </p:txBody>
          </p:sp>
        </p:grpSp>
        <p:grpSp>
          <p:nvGrpSpPr>
            <p:cNvPr id="319" name="図形グループ 318"/>
            <p:cNvGrpSpPr/>
            <p:nvPr/>
          </p:nvGrpSpPr>
          <p:grpSpPr>
            <a:xfrm>
              <a:off x="1004359" y="148375"/>
              <a:ext cx="4325937" cy="4659313"/>
              <a:chOff x="6254221" y="233539"/>
              <a:chExt cx="4325937" cy="4659313"/>
            </a:xfrm>
          </p:grpSpPr>
          <p:pic>
            <p:nvPicPr>
              <p:cNvPr id="32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54221" y="233539"/>
                <a:ext cx="4325937" cy="465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 name="正方形/長方形 320"/>
              <p:cNvSpPr/>
              <p:nvPr/>
            </p:nvSpPr>
            <p:spPr>
              <a:xfrm rot="20835333">
                <a:off x="8719608" y="2746552"/>
                <a:ext cx="223838" cy="528637"/>
              </a:xfrm>
              <a:prstGeom prst="rect">
                <a:avLst/>
              </a:prstGeom>
              <a:solidFill>
                <a:schemeClr val="accent5">
                  <a:lumMod val="20000"/>
                  <a:lumOff val="80000"/>
                  <a:alpha val="40000"/>
                </a:schemeClr>
              </a:solidFill>
              <a:ln w="952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322" name="円/楕円 321"/>
              <p:cNvSpPr/>
              <p:nvPr/>
            </p:nvSpPr>
            <p:spPr>
              <a:xfrm>
                <a:off x="7460721" y="2121077"/>
                <a:ext cx="1017587" cy="739775"/>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323" name="円/楕円 322"/>
              <p:cNvSpPr/>
              <p:nvPr/>
            </p:nvSpPr>
            <p:spPr>
              <a:xfrm>
                <a:off x="8781521" y="3746677"/>
                <a:ext cx="1016000" cy="1027112"/>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324" name="円/楕円 323"/>
              <p:cNvSpPr/>
              <p:nvPr/>
            </p:nvSpPr>
            <p:spPr>
              <a:xfrm rot="20450290">
                <a:off x="7635346" y="2279827"/>
                <a:ext cx="1555750" cy="852487"/>
              </a:xfrm>
              <a:prstGeom prst="ellipse">
                <a:avLst/>
              </a:prstGeom>
              <a:noFill/>
              <a:ln>
                <a:solidFill>
                  <a:srgbClr val="008000"/>
                </a:solidFill>
                <a:prstDash val="sysDash"/>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rgbClr val="FFFFFF"/>
                  </a:solidFill>
                  <a:latin typeface="MS PGothic" charset="-128"/>
                  <a:ea typeface="MS PGothic" charset="-128"/>
                  <a:cs typeface="MS PGothic" charset="-128"/>
                </a:endParaRPr>
              </a:p>
            </p:txBody>
          </p:sp>
          <p:sp>
            <p:nvSpPr>
              <p:cNvPr id="325" name="フリーフォーム 324"/>
              <p:cNvSpPr/>
              <p:nvPr/>
            </p:nvSpPr>
            <p:spPr bwMode="auto">
              <a:xfrm>
                <a:off x="7686146" y="1109839"/>
                <a:ext cx="328612" cy="1343025"/>
              </a:xfrm>
              <a:custGeom>
                <a:avLst/>
                <a:gdLst>
                  <a:gd name="connsiteX0" fmla="*/ 0 w 328937"/>
                  <a:gd name="connsiteY0" fmla="*/ 0 h 1343049"/>
                  <a:gd name="connsiteX1" fmla="*/ 100508 w 328937"/>
                  <a:gd name="connsiteY1" fmla="*/ 91364 h 1343049"/>
                  <a:gd name="connsiteX2" fmla="*/ 201017 w 328937"/>
                  <a:gd name="connsiteY2" fmla="*/ 237546 h 1343049"/>
                  <a:gd name="connsiteX3" fmla="*/ 264977 w 328937"/>
                  <a:gd name="connsiteY3" fmla="*/ 356319 h 1343049"/>
                  <a:gd name="connsiteX4" fmla="*/ 301526 w 328937"/>
                  <a:gd name="connsiteY4" fmla="*/ 465956 h 1343049"/>
                  <a:gd name="connsiteX5" fmla="*/ 328937 w 328937"/>
                  <a:gd name="connsiteY5" fmla="*/ 593865 h 1343049"/>
                  <a:gd name="connsiteX6" fmla="*/ 301526 w 328937"/>
                  <a:gd name="connsiteY6" fmla="*/ 849684 h 1343049"/>
                  <a:gd name="connsiteX7" fmla="*/ 219291 w 328937"/>
                  <a:gd name="connsiteY7" fmla="*/ 1343049 h 1343049"/>
                  <a:gd name="connsiteX8" fmla="*/ 219291 w 328937"/>
                  <a:gd name="connsiteY8" fmla="*/ 1343049 h 134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937" h="1343049">
                    <a:moveTo>
                      <a:pt x="0" y="0"/>
                    </a:moveTo>
                    <a:cubicBezTo>
                      <a:pt x="33502" y="25886"/>
                      <a:pt x="67005" y="51773"/>
                      <a:pt x="100508" y="91364"/>
                    </a:cubicBezTo>
                    <a:cubicBezTo>
                      <a:pt x="134011" y="130955"/>
                      <a:pt x="173606" y="193387"/>
                      <a:pt x="201017" y="237546"/>
                    </a:cubicBezTo>
                    <a:cubicBezTo>
                      <a:pt x="228429" y="281705"/>
                      <a:pt x="248225" y="318251"/>
                      <a:pt x="264977" y="356319"/>
                    </a:cubicBezTo>
                    <a:cubicBezTo>
                      <a:pt x="281729" y="394387"/>
                      <a:pt x="290866" y="426365"/>
                      <a:pt x="301526" y="465956"/>
                    </a:cubicBezTo>
                    <a:cubicBezTo>
                      <a:pt x="312186" y="505547"/>
                      <a:pt x="328937" y="529910"/>
                      <a:pt x="328937" y="593865"/>
                    </a:cubicBezTo>
                    <a:cubicBezTo>
                      <a:pt x="328937" y="657820"/>
                      <a:pt x="319800" y="724820"/>
                      <a:pt x="301526" y="849684"/>
                    </a:cubicBezTo>
                    <a:cubicBezTo>
                      <a:pt x="283252" y="974548"/>
                      <a:pt x="219291" y="1343049"/>
                      <a:pt x="219291" y="1343049"/>
                    </a:cubicBezTo>
                    <a:lnTo>
                      <a:pt x="219291" y="1343049"/>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latin typeface="MS PGothic" charset="-128"/>
                  <a:ea typeface="MS PGothic" charset="-128"/>
                  <a:cs typeface="MS PGothic" charset="-128"/>
                </a:endParaRPr>
              </a:p>
            </p:txBody>
          </p:sp>
          <p:sp>
            <p:nvSpPr>
              <p:cNvPr id="326" name="フリーフォーム 325"/>
              <p:cNvSpPr/>
              <p:nvPr/>
            </p:nvSpPr>
            <p:spPr bwMode="auto">
              <a:xfrm>
                <a:off x="8005233" y="854252"/>
                <a:ext cx="603250" cy="785812"/>
              </a:xfrm>
              <a:custGeom>
                <a:avLst/>
                <a:gdLst>
                  <a:gd name="connsiteX0" fmla="*/ 603052 w 603052"/>
                  <a:gd name="connsiteY0" fmla="*/ 0 h 785729"/>
                  <a:gd name="connsiteX1" fmla="*/ 566503 w 603052"/>
                  <a:gd name="connsiteY1" fmla="*/ 91364 h 785729"/>
                  <a:gd name="connsiteX2" fmla="*/ 529954 w 603052"/>
                  <a:gd name="connsiteY2" fmla="*/ 173592 h 785729"/>
                  <a:gd name="connsiteX3" fmla="*/ 447720 w 603052"/>
                  <a:gd name="connsiteY3" fmla="*/ 283228 h 785729"/>
                  <a:gd name="connsiteX4" fmla="*/ 328937 w 603052"/>
                  <a:gd name="connsiteY4" fmla="*/ 392865 h 785729"/>
                  <a:gd name="connsiteX5" fmla="*/ 237566 w 603052"/>
                  <a:gd name="connsiteY5" fmla="*/ 484229 h 785729"/>
                  <a:gd name="connsiteX6" fmla="*/ 146194 w 603052"/>
                  <a:gd name="connsiteY6" fmla="*/ 557320 h 785729"/>
                  <a:gd name="connsiteX7" fmla="*/ 91371 w 603052"/>
                  <a:gd name="connsiteY7" fmla="*/ 639547 h 785729"/>
                  <a:gd name="connsiteX8" fmla="*/ 0 w 603052"/>
                  <a:gd name="connsiteY8" fmla="*/ 785729 h 785729"/>
                  <a:gd name="connsiteX9" fmla="*/ 0 w 603052"/>
                  <a:gd name="connsiteY9" fmla="*/ 785729 h 785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052" h="785729">
                    <a:moveTo>
                      <a:pt x="603052" y="0"/>
                    </a:moveTo>
                    <a:cubicBezTo>
                      <a:pt x="590869" y="31216"/>
                      <a:pt x="578686" y="62432"/>
                      <a:pt x="566503" y="91364"/>
                    </a:cubicBezTo>
                    <a:cubicBezTo>
                      <a:pt x="554320" y="120296"/>
                      <a:pt x="549751" y="141615"/>
                      <a:pt x="529954" y="173592"/>
                    </a:cubicBezTo>
                    <a:cubicBezTo>
                      <a:pt x="510157" y="205569"/>
                      <a:pt x="481223" y="246683"/>
                      <a:pt x="447720" y="283228"/>
                    </a:cubicBezTo>
                    <a:cubicBezTo>
                      <a:pt x="414217" y="319774"/>
                      <a:pt x="363963" y="359365"/>
                      <a:pt x="328937" y="392865"/>
                    </a:cubicBezTo>
                    <a:cubicBezTo>
                      <a:pt x="293911" y="426365"/>
                      <a:pt x="268023" y="456820"/>
                      <a:pt x="237566" y="484229"/>
                    </a:cubicBezTo>
                    <a:cubicBezTo>
                      <a:pt x="207109" y="511638"/>
                      <a:pt x="170560" y="531434"/>
                      <a:pt x="146194" y="557320"/>
                    </a:cubicBezTo>
                    <a:cubicBezTo>
                      <a:pt x="121828" y="583206"/>
                      <a:pt x="115737" y="601479"/>
                      <a:pt x="91371" y="639547"/>
                    </a:cubicBezTo>
                    <a:cubicBezTo>
                      <a:pt x="67005" y="677615"/>
                      <a:pt x="0" y="785729"/>
                      <a:pt x="0" y="785729"/>
                    </a:cubicBezTo>
                    <a:lnTo>
                      <a:pt x="0" y="785729"/>
                    </a:ln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latin typeface="MS PGothic" charset="-128"/>
                  <a:ea typeface="MS PGothic" charset="-128"/>
                  <a:cs typeface="MS PGothic" charset="-128"/>
                </a:endParaRPr>
              </a:p>
            </p:txBody>
          </p:sp>
        </p:grpSp>
      </p:grpSp>
      <p:pic>
        <p:nvPicPr>
          <p:cNvPr id="334" name="コンテンツ プレースホルダー 988"/>
          <p:cNvPicPr>
            <a:picLocks noChangeAspect="1"/>
          </p:cNvPicPr>
          <p:nvPr/>
        </p:nvPicPr>
        <p:blipFill>
          <a:blip r:embed="rId9"/>
          <a:stretch>
            <a:fillRect/>
          </a:stretch>
        </p:blipFill>
        <p:spPr bwMode="auto">
          <a:xfrm>
            <a:off x="2177783" y="3172255"/>
            <a:ext cx="1119453" cy="1493727"/>
          </a:xfrm>
          <a:prstGeom prst="rect">
            <a:avLst/>
          </a:prstGeom>
          <a:noFill/>
          <a:ln>
            <a:solidFill>
              <a:schemeClr val="tx1"/>
            </a:solidFill>
          </a:ln>
          <a:effectLst>
            <a:softEdge rad="101600"/>
          </a:effectLst>
          <a:extLst>
            <a:ext uri="{909E8E84-426E-40DD-AFC4-6F175D3DCCD1}">
              <a14:hiddenFill xmlns:a14="http://schemas.microsoft.com/office/drawing/2010/main">
                <a:solidFill>
                  <a:srgbClr val="FFFFFF"/>
                </a:solidFill>
              </a14:hiddenFill>
            </a:ext>
          </a:extLst>
        </p:spPr>
      </p:pic>
      <p:pic>
        <p:nvPicPr>
          <p:cNvPr id="335" name="図 334"/>
          <p:cNvPicPr>
            <a:picLocks noChangeAspect="1"/>
          </p:cNvPicPr>
          <p:nvPr/>
        </p:nvPicPr>
        <p:blipFill>
          <a:blip r:embed="rId10"/>
          <a:stretch>
            <a:fillRect/>
          </a:stretch>
        </p:blipFill>
        <p:spPr>
          <a:xfrm>
            <a:off x="3324711" y="3135391"/>
            <a:ext cx="1147296" cy="1530592"/>
          </a:xfrm>
          <a:prstGeom prst="rect">
            <a:avLst/>
          </a:prstGeom>
          <a:ln>
            <a:noFill/>
          </a:ln>
          <a:effectLst>
            <a:softEdge rad="101600"/>
          </a:effectLst>
        </p:spPr>
      </p:pic>
      <p:sp>
        <p:nvSpPr>
          <p:cNvPr id="336" name="テキスト ボックス 335"/>
          <p:cNvSpPr txBox="1"/>
          <p:nvPr/>
        </p:nvSpPr>
        <p:spPr>
          <a:xfrm>
            <a:off x="434848" y="4560161"/>
            <a:ext cx="1909497" cy="369332"/>
          </a:xfrm>
          <a:prstGeom prst="rect">
            <a:avLst/>
          </a:prstGeom>
          <a:noFill/>
        </p:spPr>
        <p:txBody>
          <a:bodyPr wrap="none" rtlCol="0">
            <a:spAutoFit/>
          </a:bodyPr>
          <a:lstStyle/>
          <a:p>
            <a:r>
              <a:rPr kumimoji="1" lang="en-US" altLang="ja-JP" sz="900" dirty="0" smtClean="0"/>
              <a:t>Fig. 3   DNA type and distribution </a:t>
            </a:r>
          </a:p>
          <a:p>
            <a:r>
              <a:rPr kumimoji="1" lang="en-US" altLang="ja-JP" sz="900" dirty="0" smtClean="0"/>
              <a:t>of giant trees of Ginkgo </a:t>
            </a:r>
            <a:r>
              <a:rPr kumimoji="1" lang="en-US" altLang="ja-JP" sz="900" dirty="0" err="1" smtClean="0"/>
              <a:t>biloba</a:t>
            </a:r>
            <a:endParaRPr kumimoji="1" lang="en-US" altLang="ja-JP" sz="900" dirty="0" smtClean="0"/>
          </a:p>
        </p:txBody>
      </p:sp>
      <p:sp>
        <p:nvSpPr>
          <p:cNvPr id="337" name="テキスト ボックス 336"/>
          <p:cNvSpPr txBox="1"/>
          <p:nvPr/>
        </p:nvSpPr>
        <p:spPr>
          <a:xfrm>
            <a:off x="491669" y="6257945"/>
            <a:ext cx="1140056" cy="369332"/>
          </a:xfrm>
          <a:prstGeom prst="rect">
            <a:avLst/>
          </a:prstGeom>
          <a:noFill/>
        </p:spPr>
        <p:txBody>
          <a:bodyPr wrap="none" rtlCol="0">
            <a:spAutoFit/>
          </a:bodyPr>
          <a:lstStyle/>
          <a:p>
            <a:r>
              <a:rPr kumimoji="1" lang="en-US" altLang="ja-JP" sz="900" dirty="0" smtClean="0"/>
              <a:t>Design drawing </a:t>
            </a:r>
            <a:r>
              <a:rPr kumimoji="1" lang="en-US" altLang="ja-JP" sz="900" smtClean="0"/>
              <a:t>of </a:t>
            </a:r>
          </a:p>
          <a:p>
            <a:r>
              <a:rPr kumimoji="1" lang="en-US" altLang="ja-JP" sz="900" dirty="0" smtClean="0"/>
              <a:t>Tokushima Park</a:t>
            </a:r>
          </a:p>
        </p:txBody>
      </p:sp>
      <p:sp>
        <p:nvSpPr>
          <p:cNvPr id="338" name="テキスト ボックス 337"/>
          <p:cNvSpPr txBox="1"/>
          <p:nvPr/>
        </p:nvSpPr>
        <p:spPr>
          <a:xfrm>
            <a:off x="1798324" y="6320032"/>
            <a:ext cx="1133644" cy="230832"/>
          </a:xfrm>
          <a:prstGeom prst="rect">
            <a:avLst/>
          </a:prstGeom>
          <a:noFill/>
        </p:spPr>
        <p:txBody>
          <a:bodyPr wrap="none" rtlCol="0">
            <a:spAutoFit/>
          </a:bodyPr>
          <a:lstStyle/>
          <a:p>
            <a:r>
              <a:rPr kumimoji="1" lang="en-US" altLang="ja-JP" sz="900" dirty="0" smtClean="0"/>
              <a:t>Castle</a:t>
            </a:r>
            <a:r>
              <a:rPr lang="en-US" altLang="ja-JP" sz="900" dirty="0"/>
              <a:t> </a:t>
            </a:r>
            <a:r>
              <a:rPr lang="en-US" altLang="ja-JP" sz="900" dirty="0" err="1"/>
              <a:t>Seifersdorf</a:t>
            </a:r>
            <a:r>
              <a:rPr lang="en-US" altLang="ja-JP" sz="900" dirty="0"/>
              <a:t> </a:t>
            </a:r>
            <a:endParaRPr kumimoji="1" lang="en-US" altLang="ja-JP" sz="900" dirty="0" smtClean="0"/>
          </a:p>
        </p:txBody>
      </p:sp>
      <p:sp>
        <p:nvSpPr>
          <p:cNvPr id="339" name="テキスト ボックス 338"/>
          <p:cNvSpPr txBox="1"/>
          <p:nvPr/>
        </p:nvSpPr>
        <p:spPr>
          <a:xfrm>
            <a:off x="2936445" y="5304052"/>
            <a:ext cx="1561415" cy="646331"/>
          </a:xfrm>
          <a:prstGeom prst="rect">
            <a:avLst/>
          </a:prstGeom>
          <a:noFill/>
        </p:spPr>
        <p:txBody>
          <a:bodyPr wrap="square" rtlCol="0">
            <a:spAutoFit/>
          </a:bodyPr>
          <a:lstStyle/>
          <a:p>
            <a:r>
              <a:rPr lang="en-US" altLang="ja-JP" sz="900" dirty="0" smtClean="0"/>
              <a:t>Fig. 5  Common points between the Tokushima Park and the Castle </a:t>
            </a:r>
            <a:r>
              <a:rPr lang="en-US" altLang="ja-JP" sz="900" dirty="0" err="1" smtClean="0"/>
              <a:t>Seifersdorf</a:t>
            </a:r>
            <a:r>
              <a:rPr lang="en-US" altLang="ja-JP" sz="900" dirty="0" smtClean="0"/>
              <a:t>   </a:t>
            </a:r>
            <a:endParaRPr kumimoji="1" lang="en-US" altLang="ja-JP" sz="900" dirty="0" smtClean="0"/>
          </a:p>
        </p:txBody>
      </p:sp>
      <p:sp>
        <p:nvSpPr>
          <p:cNvPr id="340" name="テキスト ボックス 339"/>
          <p:cNvSpPr txBox="1"/>
          <p:nvPr/>
        </p:nvSpPr>
        <p:spPr>
          <a:xfrm>
            <a:off x="2267420" y="4606847"/>
            <a:ext cx="2233304" cy="369332"/>
          </a:xfrm>
          <a:prstGeom prst="rect">
            <a:avLst/>
          </a:prstGeom>
          <a:noFill/>
        </p:spPr>
        <p:txBody>
          <a:bodyPr wrap="none" rtlCol="0">
            <a:spAutoFit/>
          </a:bodyPr>
          <a:lstStyle/>
          <a:p>
            <a:r>
              <a:rPr lang="en-US" altLang="ja-JP" sz="900" dirty="0" smtClean="0"/>
              <a:t>Fig. 4  Remedy of </a:t>
            </a:r>
            <a:r>
              <a:rPr lang="en-US" altLang="ja-JP" sz="900" i="1" dirty="0" err="1">
                <a:latin typeface="+mj-ea"/>
                <a:cs typeface="ヒラギノ角ゴ Pro W3"/>
              </a:rPr>
              <a:t>Elaeocarpus</a:t>
            </a:r>
            <a:r>
              <a:rPr lang="en-US" altLang="ja-JP" sz="900" i="1" dirty="0">
                <a:latin typeface="+mj-ea"/>
                <a:cs typeface="ヒラギノ角ゴ Pro W3"/>
              </a:rPr>
              <a:t> </a:t>
            </a:r>
            <a:r>
              <a:rPr lang="en-US" altLang="ja-JP" sz="900" i="1" dirty="0" err="1">
                <a:latin typeface="+mj-ea"/>
                <a:cs typeface="ヒラギノ角ゴ Pro W3"/>
              </a:rPr>
              <a:t>sylvestris</a:t>
            </a:r>
            <a:r>
              <a:rPr lang="en-US" altLang="ja-JP" sz="900" i="1" dirty="0">
                <a:latin typeface="+mj-ea"/>
                <a:cs typeface="ヒラギノ角ゴ Pro W3"/>
              </a:rPr>
              <a:t> </a:t>
            </a:r>
            <a:endParaRPr lang="en-US" altLang="ja-JP" sz="900" i="1" dirty="0" smtClean="0">
              <a:latin typeface="+mj-ea"/>
              <a:cs typeface="ヒラギノ角ゴ Pro W3"/>
            </a:endParaRPr>
          </a:p>
          <a:p>
            <a:r>
              <a:rPr lang="en-US" altLang="ja-JP" sz="900" dirty="0" smtClean="0">
                <a:latin typeface="+mj-ea"/>
                <a:cs typeface="ヒラギノ角ゴ Pro W3"/>
              </a:rPr>
              <a:t>var</a:t>
            </a:r>
            <a:r>
              <a:rPr lang="en-US" altLang="ja-JP" sz="900" dirty="0">
                <a:latin typeface="+mj-ea"/>
                <a:cs typeface="ヒラギノ角ゴ Pro W3"/>
              </a:rPr>
              <a:t>. </a:t>
            </a:r>
            <a:r>
              <a:rPr lang="en-US" altLang="ja-JP" sz="900" i="1" dirty="0" err="1" smtClean="0">
                <a:latin typeface="+mj-ea"/>
                <a:cs typeface="ヒラギノ角ゴ Pro W3"/>
              </a:rPr>
              <a:t>ellipticus</a:t>
            </a:r>
            <a:r>
              <a:rPr lang="en-US" altLang="ja-JP" sz="900" i="1" dirty="0" smtClean="0">
                <a:latin typeface="+mj-ea"/>
                <a:cs typeface="ヒラギノ角ゴ Pro W3"/>
              </a:rPr>
              <a:t> </a:t>
            </a:r>
            <a:r>
              <a:rPr lang="en-US" altLang="ja-JP" sz="900" dirty="0" smtClean="0">
                <a:latin typeface="+mj-ea"/>
                <a:cs typeface="ヒラギノ角ゴ Pro W3"/>
              </a:rPr>
              <a:t>in Mt. </a:t>
            </a:r>
            <a:r>
              <a:rPr lang="en-US" altLang="ja-JP" sz="900" dirty="0" err="1" smtClean="0">
                <a:latin typeface="+mj-ea"/>
                <a:cs typeface="ヒラギノ角ゴ Pro W3"/>
              </a:rPr>
              <a:t>Shiroyama</a:t>
            </a:r>
            <a:endParaRPr lang="ja-JP" altLang="en-US" sz="900" dirty="0">
              <a:latin typeface="+mj-ea"/>
              <a:cs typeface="ヒラギノ角ゴ Pro W3"/>
            </a:endParaRPr>
          </a:p>
        </p:txBody>
      </p:sp>
      <p:pic>
        <p:nvPicPr>
          <p:cNvPr id="341" name="図 340"/>
          <p:cNvPicPr>
            <a:picLocks noChangeAspect="1"/>
          </p:cNvPicPr>
          <p:nvPr/>
        </p:nvPicPr>
        <p:blipFill>
          <a:blip r:embed="rId11"/>
          <a:stretch>
            <a:fillRect/>
          </a:stretch>
        </p:blipFill>
        <p:spPr>
          <a:xfrm>
            <a:off x="7668345" y="5335365"/>
            <a:ext cx="864096" cy="12582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研究者紹介V３ひな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研究者紹介V３ひな形</Template>
  <TotalTime>405</TotalTime>
  <Words>758</Words>
  <Application>Microsoft Macintosh PowerPoint</Application>
  <PresentationFormat>画面に合わせる (4:3)</PresentationFormat>
  <Paragraphs>63</Paragraphs>
  <Slides>2</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Calibri</vt:lpstr>
      <vt:lpstr>HGPｺﾞｼｯｸM</vt:lpstr>
      <vt:lpstr>MS PGothic</vt:lpstr>
      <vt:lpstr>ＭＳ Ｐゴシック</vt:lpstr>
      <vt:lpstr>Osaka</vt:lpstr>
      <vt:lpstr>Times</vt:lpstr>
      <vt:lpstr>Times New Roman</vt:lpstr>
      <vt:lpstr>Wingdings</vt:lpstr>
      <vt:lpstr>ヒラギノ角ゴ Pro W3</vt:lpstr>
      <vt:lpstr>Arial</vt:lpstr>
      <vt:lpstr>研究者紹介V３ひな形</vt:lpstr>
      <vt:lpstr>植物と生きる（病害診断と治療、文化史、造園設計） 　　　［キーワード：植物の病害，巨樹，公園 ］　　准教授　佐藤征弥</vt:lpstr>
      <vt:lpstr>Plant Disease and Remedy, Cultural History of Human and Plants, Architecture of Park                                                Associate professor 　Masaya Satoh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&lt;研究題目&gt;                                                &lt;肩書&gt;　&lt;氏名first  name, family name&gt;</dc:title>
  <dc:creator>admini</dc:creator>
  <cp:lastModifiedBy>佐藤　征弥</cp:lastModifiedBy>
  <cp:revision>36</cp:revision>
  <cp:lastPrinted>2016-05-25T10:39:18Z</cp:lastPrinted>
  <dcterms:created xsi:type="dcterms:W3CDTF">2015-04-30T08:53:54Z</dcterms:created>
  <dcterms:modified xsi:type="dcterms:W3CDTF">2016-06-30T05:33:48Z</dcterms:modified>
</cp:coreProperties>
</file>